
<file path=[Content_Types].xml><?xml version="1.0" encoding="utf-8"?>
<Types xmlns="http://schemas.openxmlformats.org/package/2006/content-types">
  <Override PartName="/ppt/tags/tag569.xml" ContentType="application/vnd.openxmlformats-officedocument.presentationml.tags+xml"/>
  <Override PartName="/ppt/tags/tag2144.xml" ContentType="application/vnd.openxmlformats-officedocument.presentationml.tags+xml"/>
  <Override PartName="/ppt/tags/tag2330.xml" ContentType="application/vnd.openxmlformats-officedocument.presentationml.tags+xml"/>
  <Override PartName="/ppt/tags/tag755.xml" ContentType="application/vnd.openxmlformats-officedocument.presentationml.tags+xml"/>
  <Override PartName="/ppt/tags/tag941.xml" ContentType="application/vnd.openxmlformats-officedocument.presentationml.tags+xml"/>
  <Override PartName="/ppt/tags/tag1087.xml" ContentType="application/vnd.openxmlformats-officedocument.presentationml.tags+xml"/>
  <Override PartName="/ppt/tags/tag1103.xml" ContentType="application/vnd.openxmlformats-officedocument.presentationml.tags+xml"/>
  <Override PartName="/ppt/tags/tag1579.xml" ContentType="application/vnd.openxmlformats-officedocument.presentationml.tags+xml"/>
  <Override PartName="/ppt/tags/tag1765.xml" ContentType="application/vnd.openxmlformats-officedocument.presentationml.tags+xml"/>
  <Override PartName="/ppt/tags/tag263.xml" ContentType="application/vnd.openxmlformats-officedocument.presentationml.tags+xml"/>
  <Override PartName="/ppt/tags/tag1273.xml" ContentType="application/vnd.openxmlformats-officedocument.presentationml.tags+xml"/>
  <Override PartName="/ppt/tags/tag1951.xml" ContentType="application/vnd.openxmlformats-officedocument.presentationml.tags+xml"/>
  <Override PartName="/ppt/tags/tag2059.xml" ContentType="application/vnd.openxmlformats-officedocument.presentationml.tags+xml"/>
  <Default Extension="xml" ContentType="application/xml"/>
  <Override PartName="/ppt/tags/tag1018.xml" ContentType="application/vnd.openxmlformats-officedocument.presentationml.tags+xml"/>
  <Override PartName="/ppt/tags/tag1204.xml" ContentType="application/vnd.openxmlformats-officedocument.presentationml.tags+xml"/>
  <Override PartName="/ppt/tags/tag2245.xml" ContentType="application/vnd.openxmlformats-officedocument.presentationml.tags+xml"/>
  <Override PartName="/ppt/tags/tag2431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64.xml" ContentType="application/vnd.openxmlformats-officedocument.presentationml.tags+xml"/>
  <Override PartName="/ppt/tags/tag856.xml" ContentType="application/vnd.openxmlformats-officedocument.presentationml.tags+xml"/>
  <Override PartName="/ppt/tags/tag1188.xml" ContentType="application/vnd.openxmlformats-officedocument.presentationml.tags+xml"/>
  <Override PartName="/ppt/tags/tag1866.xml" ContentType="application/vnd.openxmlformats-officedocument.presentationml.tags+xml"/>
  <Override PartName="/ppt/tags/tag109.xml" ContentType="application/vnd.openxmlformats-officedocument.presentationml.tags+xml"/>
  <Override PartName="/ppt/tags/tag550.xml" ContentType="application/vnd.openxmlformats-officedocument.presentationml.tags+xml"/>
  <Override PartName="/ppt/tags/tag1374.xml" ContentType="application/vnd.openxmlformats-officedocument.presentationml.tags+xml"/>
  <Override PartName="/ppt/tags/tag1560.xml" ContentType="application/vnd.openxmlformats-officedocument.presentationml.tags+xml"/>
  <Override PartName="/ppt/tags/tag2346.xml" ContentType="application/vnd.openxmlformats-officedocument.presentationml.tags+xml"/>
  <Override PartName="/ppt/tags/tag279.xml" ContentType="application/vnd.openxmlformats-officedocument.presentationml.tags+xml"/>
  <Override PartName="/ppt/tags/tag957.xml" ContentType="application/vnd.openxmlformats-officedocument.presentationml.tags+xml"/>
  <Override PartName="/ppt/tags/tag1119.xml" ContentType="application/vnd.openxmlformats-officedocument.presentationml.tags+xml"/>
  <Override PartName="/ppt/tags/tag1305.xml" ContentType="application/vnd.openxmlformats-officedocument.presentationml.tags+xml"/>
  <Override PartName="/ppt/tags/tag2532.xml" ContentType="application/vnd.openxmlformats-officedocument.presentationml.tags+xml"/>
  <Override PartName="/ppt/tags/tag465.xml" ContentType="application/vnd.openxmlformats-officedocument.presentationml.tags+xml"/>
  <Override PartName="/ppt/tags/tag1289.xml" ContentType="application/vnd.openxmlformats-officedocument.presentationml.tags+xml"/>
  <Override PartName="/ppt/tags/tag1475.xml" ContentType="application/vnd.openxmlformats-officedocument.presentationml.tags+xml"/>
  <Override PartName="/ppt/tags/tag1967.xml" ContentType="application/vnd.openxmlformats-officedocument.presentationml.tags+xml"/>
  <Override PartName="/ppt/tags/tag2040.xml" ContentType="application/vnd.openxmlformats-officedocument.presentationml.tags+xml"/>
  <Override PartName="/ppt/tags/tag651.xml" ContentType="application/vnd.openxmlformats-officedocument.presentationml.tags+xml"/>
  <Override PartName="/ppt/tags/tag1661.xml" ContentType="application/vnd.openxmlformats-officedocument.presentationml.tags+xml"/>
  <Override PartName="/ppt/tags/tag2447.xml" ContentType="application/vnd.openxmlformats-officedocument.presentationml.tags+xml"/>
  <Override PartName="/ppt/tags/tag79.xml" ContentType="application/vnd.openxmlformats-officedocument.presentationml.tags+xml"/>
  <Override PartName="/ppt/tags/tag1406.xml" ContentType="application/vnd.openxmlformats-officedocument.presentationml.tags+xml"/>
  <Override PartName="/ppt/tags/tag2141.xml" ContentType="application/vnd.openxmlformats-officedocument.presentationml.tags+xml"/>
  <Override PartName="/ppt/tags/tag566.xml" ContentType="application/vnd.openxmlformats-officedocument.presentationml.tags+xml"/>
  <Override PartName="/ppt/tags/tag752.xml" ContentType="application/vnd.openxmlformats-officedocument.presentationml.tags+xml"/>
  <Override PartName="/ppt/tags/tag1100.xml" ContentType="application/vnd.openxmlformats-officedocument.presentationml.tags+xml"/>
  <Override PartName="/ppt/tags/tag1576.xml" ContentType="application/vnd.openxmlformats-officedocument.presentationml.tags+xml"/>
  <Override PartName="/ppt/tags/tag260.xml" ContentType="application/vnd.openxmlformats-officedocument.presentationml.tags+xml"/>
  <Override PartName="/ppt/tags/tag1084.xml" ContentType="application/vnd.openxmlformats-officedocument.presentationml.tags+xml"/>
  <Override PartName="/ppt/tags/tag1270.xml" ContentType="application/vnd.openxmlformats-officedocument.presentationml.tags+xml"/>
  <Override PartName="/ppt/tags/tag1762.xml" ContentType="application/vnd.openxmlformats-officedocument.presentationml.tags+xml"/>
  <Override PartName="/ppt/tags/tag2056.xml" ContentType="application/vnd.openxmlformats-officedocument.presentationml.tags+xml"/>
  <Override PartName="/ppt/tags/tag667.xml" ContentType="application/vnd.openxmlformats-officedocument.presentationml.tags+xml"/>
  <Override PartName="/ppt/tags/tag1015.xml" ContentType="application/vnd.openxmlformats-officedocument.presentationml.tags+xml"/>
  <Override PartName="/ppt/tags/tag1507.xml" ContentType="application/vnd.openxmlformats-officedocument.presentationml.tags+xml"/>
  <Override PartName="/ppt/tags/tag2242.xml" ContentType="application/vnd.openxmlformats-officedocument.presentationml.tags+xml"/>
  <Override PartName="/ppt/tags/tag175.xml" ContentType="application/vnd.openxmlformats-officedocument.presentationml.tags+xml"/>
  <Override PartName="/ppt/tags/tag853.xml" ContentType="application/vnd.openxmlformats-officedocument.presentationml.tags+xml"/>
  <Override PartName="/ppt/tags/tag1185.xml" ContentType="application/vnd.openxmlformats-officedocument.presentationml.tags+xml"/>
  <Override PartName="/ppt/tags/tag1201.xml" ContentType="application/vnd.openxmlformats-officedocument.presentationml.tags+xml"/>
  <Override PartName="/ppt/tags/tag1677.xml" ContentType="application/vnd.openxmlformats-officedocument.presentationml.tags+xml"/>
  <Override PartName="/ppt/tags/tag1863.xml" ContentType="application/vnd.openxmlformats-officedocument.presentationml.tags+xml"/>
  <Override PartName="/ppt/tags/tag60.xml" ContentType="application/vnd.openxmlformats-officedocument.presentationml.tags+xml"/>
  <Override PartName="/ppt/tags/tag361.xml" ContentType="application/vnd.openxmlformats-officedocument.presentationml.tags+xml"/>
  <Override PartName="/ppt/tags/tag1371.xml" ContentType="application/vnd.openxmlformats-officedocument.presentationml.tags+xml"/>
  <Override PartName="/ppt/tags/tag1608.xml" ContentType="application/vnd.openxmlformats-officedocument.presentationml.tags+xml"/>
  <Override PartName="/ppt/tags/tag2157.xml" ContentType="application/vnd.openxmlformats-officedocument.presentationml.tags+xml"/>
  <Override PartName="/ppt/tags/tag106.xml" ContentType="application/vnd.openxmlformats-officedocument.presentationml.tags+xml"/>
  <Override PartName="/ppt/tags/tag768.xml" ContentType="application/vnd.openxmlformats-officedocument.presentationml.tags+xml"/>
  <Override PartName="/ppt/tags/tag1116.xml" ContentType="application/vnd.openxmlformats-officedocument.presentationml.tags+xml"/>
  <Override PartName="/ppt/tags/tag1778.xml" ContentType="application/vnd.openxmlformats-officedocument.presentationml.tags+xml"/>
  <Override PartName="/ppt/tags/tag2343.xml" ContentType="application/vnd.openxmlformats-officedocument.presentationml.tags+xml"/>
  <Override PartName="/ppt/tags/tag276.xml" ContentType="application/vnd.openxmlformats-officedocument.presentationml.tags+xml"/>
  <Override PartName="/ppt/tags/tag462.xml" ContentType="application/vnd.openxmlformats-officedocument.presentationml.tags+xml"/>
  <Override PartName="/ppt/tags/tag954.xml" ContentType="application/vnd.openxmlformats-officedocument.presentationml.tags+xml"/>
  <Override PartName="/ppt/tags/tag1286.xml" ContentType="application/vnd.openxmlformats-officedocument.presentationml.tags+xml"/>
  <Override PartName="/ppt/tags/tag1302.xml" ContentType="application/vnd.openxmlformats-officedocument.presentationml.tags+xml"/>
  <Override PartName="/ppt/tags/tag1964.xml" ContentType="application/vnd.openxmlformats-officedocument.presentationml.tags+xml"/>
  <Override PartName="/ppt/tags/tag207.xml" ContentType="application/vnd.openxmlformats-officedocument.presentationml.tags+xml"/>
  <Override PartName="/ppt/tags/tag1472.xml" ContentType="application/vnd.openxmlformats-officedocument.presentationml.tags+xml"/>
  <Override PartName="/ppt/tags/tag1709.xml" ContentType="application/vnd.openxmlformats-officedocument.presentationml.tags+xml"/>
  <Override PartName="/ppt/tags/tag2258.xml" ContentType="application/vnd.openxmlformats-officedocument.presentationml.tags+xml"/>
  <Override PartName="/ppt/tags/tag2444.xml" ContentType="application/vnd.openxmlformats-officedocument.presentationml.tags+xml"/>
  <Override PartName="/ppt/tags/tag869.xml" ContentType="application/vnd.openxmlformats-officedocument.presentationml.tags+xml"/>
  <Override PartName="/ppt/tags/tag1217.xml" ContentType="application/vnd.openxmlformats-officedocument.presentationml.tags+xml"/>
  <Override PartName="/ppt/tags/tag1403.xml" ContentType="application/vnd.openxmlformats-officedocument.presentationml.tags+xml"/>
  <Override PartName="/ppt/tags/tag1879.xml" ContentType="application/vnd.openxmlformats-officedocument.presentationml.tags+xml"/>
  <Override PartName="/ppt/tags/tag76.xml" ContentType="application/vnd.openxmlformats-officedocument.presentationml.tags+xml"/>
  <Override PartName="/ppt/tags/tag377.xml" ContentType="application/vnd.openxmlformats-officedocument.presentationml.tags+xml"/>
  <Override PartName="/ppt/tags/tag563.xml" ContentType="application/vnd.openxmlformats-officedocument.presentationml.tags+xml"/>
  <Override PartName="/ppt/tags/tag1387.xml" ContentType="application/vnd.openxmlformats-officedocument.presentationml.tags+xml"/>
  <Override PartName="/ppt/tags/tag1573.xml" ContentType="application/vnd.openxmlformats-officedocument.presentationml.tags+xml"/>
  <Override PartName="/ppt/tags/tag308.xml" ContentType="application/vnd.openxmlformats-officedocument.presentationml.tags+xml"/>
  <Override PartName="/ppt/tags/tag1081.xml" ContentType="application/vnd.openxmlformats-officedocument.presentationml.tags+xml"/>
  <Override PartName="/ppt/tags/tag1318.xml" ContentType="application/vnd.openxmlformats-officedocument.presentationml.tags+xml"/>
  <Override PartName="/ppt/tags/tag2359.xml" ContentType="application/vnd.openxmlformats-officedocument.presentationml.tags+xml"/>
  <Override PartName="/ppt/tags/tag2545.xml" ContentType="application/vnd.openxmlformats-officedocument.presentationml.tags+xml"/>
  <Override PartName="/ppt/tags/tag478.xml" ContentType="application/vnd.openxmlformats-officedocument.presentationml.tags+xml"/>
  <Override PartName="/ppt/tags/tag1504.xml" ContentType="application/vnd.openxmlformats-officedocument.presentationml.tags+xml"/>
  <Override PartName="/ppt/tags/tag2053.xml" ContentType="application/vnd.openxmlformats-officedocument.presentationml.tags+xml"/>
  <Override PartName="/ppt/tags/tag664.xml" ContentType="application/vnd.openxmlformats-officedocument.presentationml.tags+xml"/>
  <Override PartName="/ppt/tags/tag850.xml" ContentType="application/vnd.openxmlformats-officedocument.presentationml.tags+xml"/>
  <Override PartName="/ppt/tags/tag1012.xml" ContentType="application/vnd.openxmlformats-officedocument.presentationml.tags+xml"/>
  <Override PartName="/ppt/tags/tag1488.xml" ContentType="application/vnd.openxmlformats-officedocument.presentationml.tags+xml"/>
  <Override PartName="/ppt/tags/tag1674.xml" ContentType="application/vnd.openxmlformats-officedocument.presentationml.tags+xml"/>
  <Override PartName="/ppt/tags/tag172.xml" ContentType="application/vnd.openxmlformats-officedocument.presentationml.tags+xml"/>
  <Override PartName="/ppt/tags/tag409.xml" ContentType="application/vnd.openxmlformats-officedocument.presentationml.tags+xml"/>
  <Override PartName="/ppt/tags/tag1182.xml" ContentType="application/vnd.openxmlformats-officedocument.presentationml.tags+xml"/>
  <Override PartName="/ppt/tags/tag1419.xml" ContentType="application/vnd.openxmlformats-officedocument.presentationml.tags+xml"/>
  <Override PartName="/ppt/tags/tag1860.xml" ContentType="application/vnd.openxmlformats-officedocument.presentationml.tags+xml"/>
  <Override PartName="/ppt/tags/tag103.xml" ContentType="application/vnd.openxmlformats-officedocument.presentationml.tags+xml"/>
  <Override PartName="/ppt/tags/tag579.xml" ContentType="application/vnd.openxmlformats-officedocument.presentationml.tags+xml"/>
  <Override PartName="/ppt/tags/tag1113.xml" ContentType="application/vnd.openxmlformats-officedocument.presentationml.tags+xml"/>
  <Override PartName="/ppt/tags/tag1589.xml" ContentType="application/vnd.openxmlformats-officedocument.presentationml.tags+xml"/>
  <Override PartName="/ppt/tags/tag1605.xml" ContentType="application/vnd.openxmlformats-officedocument.presentationml.tags+xml"/>
  <Override PartName="/ppt/tags/tag2154.xml" ContentType="application/vnd.openxmlformats-officedocument.presentationml.tags+xml"/>
  <Override PartName="/ppt/tags/tag2340.xml" ContentType="application/vnd.openxmlformats-officedocument.presentationml.tags+xml"/>
  <Override PartName="/ppt/tags/tag273.xml" ContentType="application/vnd.openxmlformats-officedocument.presentationml.tags+xml"/>
  <Override PartName="/ppt/tags/tag765.xml" ContentType="application/vnd.openxmlformats-officedocument.presentationml.tags+xml"/>
  <Override PartName="/ppt/tags/tag951.xml" ContentType="application/vnd.openxmlformats-officedocument.presentationml.tags+xml"/>
  <Override PartName="/ppt/tags/tag1097.xml" ContentType="application/vnd.openxmlformats-officedocument.presentationml.tags+xml"/>
  <Override PartName="/ppt/tags/tag1775.xml" ContentType="application/vnd.openxmlformats-officedocument.presentationml.tags+xml"/>
  <Override PartName="/ppt/tags/tag1961.xml" ContentType="application/vnd.openxmlformats-officedocument.presentationml.tags+xml"/>
  <Override PartName="/ppt/tags/tag1283.xml" ContentType="application/vnd.openxmlformats-officedocument.presentationml.tags+xml"/>
  <Override PartName="/ppt/tags/tag1706.xml" ContentType="application/vnd.openxmlformats-officedocument.presentationml.tags+xml"/>
  <Override PartName="/ppt/tags/tag2069.xml" ContentType="application/vnd.openxmlformats-officedocument.presentationml.tags+xml"/>
  <Override PartName="/ppt/tags/tag2255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866.xml" ContentType="application/vnd.openxmlformats-officedocument.presentationml.tags+xml"/>
  <Override PartName="/ppt/tags/tag1028.xml" ContentType="application/vnd.openxmlformats-officedocument.presentationml.tags+xml"/>
  <Override PartName="/ppt/tags/tag1214.xml" ContentType="application/vnd.openxmlformats-officedocument.presentationml.tags+xml"/>
  <Override PartName="/ppt/tags/tag2441.xml" ContentType="application/vnd.openxmlformats-officedocument.presentationml.tags+xml"/>
  <Override PartName="/ppt/tags/tag73.xml" ContentType="application/vnd.openxmlformats-officedocument.presentationml.tags+xml"/>
  <Override PartName="/ppt/tags/tag374.xml" ContentType="application/vnd.openxmlformats-officedocument.presentationml.tags+xml"/>
  <Override PartName="/ppt/tags/tag1198.xml" ContentType="application/vnd.openxmlformats-officedocument.presentationml.tags+xml"/>
  <Override PartName="/ppt/tags/tag1384.xml" ContentType="application/vnd.openxmlformats-officedocument.presentationml.tags+xml"/>
  <Override PartName="/ppt/tags/tag1400.xml" ContentType="application/vnd.openxmlformats-officedocument.presentationml.tags+xml"/>
  <Override PartName="/ppt/tags/tag1876.xml" ContentType="application/vnd.openxmlformats-officedocument.presentationml.tags+xml"/>
  <Override PartName="/ppt/tags/tag119.xml" ContentType="application/vnd.openxmlformats-officedocument.presentationml.tags+xml"/>
  <Override PartName="/ppt/tags/tag560.xml" ContentType="application/vnd.openxmlformats-officedocument.presentationml.tags+xml"/>
  <Override PartName="/ppt/tags/tag1129.xml" ContentType="application/vnd.openxmlformats-officedocument.presentationml.tags+xml"/>
  <Override PartName="/ppt/tags/tag1570.xml" ContentType="application/vnd.openxmlformats-officedocument.presentationml.tags+xml"/>
  <Override PartName="/ppt/tags/tag1807.xml" ContentType="application/vnd.openxmlformats-officedocument.presentationml.tags+xml"/>
  <Override PartName="/ppt/tags/tag2356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967.xml" ContentType="application/vnd.openxmlformats-officedocument.presentationml.tags+xml"/>
  <Override PartName="/ppt/tags/tag1299.xml" ContentType="application/vnd.openxmlformats-officedocument.presentationml.tags+xml"/>
  <Override PartName="/ppt/tags/tag1315.xml" ContentType="application/vnd.openxmlformats-officedocument.presentationml.tags+xml"/>
  <Override PartName="/ppt/tags/tag1501.xml" ContentType="application/vnd.openxmlformats-officedocument.presentationml.tags+xml"/>
  <Override PartName="/ppt/tags/tag1977.xml" ContentType="application/vnd.openxmlformats-officedocument.presentationml.tags+xml"/>
  <Override PartName="/ppt/tags/tag2050.xml" ContentType="application/vnd.openxmlformats-officedocument.presentationml.tags+xml"/>
  <Override PartName="/ppt/tags/tag2542.xml" ContentType="application/vnd.openxmlformats-officedocument.presentationml.tags+xml"/>
  <Override PartName="/ppt/tags/tag475.xml" ContentType="application/vnd.openxmlformats-officedocument.presentationml.tags+xml"/>
  <Override PartName="/ppt/tags/tag661.xml" ContentType="application/vnd.openxmlformats-officedocument.presentationml.tags+xml"/>
  <Override PartName="/ppt/tags/tag1485.xml" ContentType="application/vnd.openxmlformats-officedocument.presentationml.tags+xml"/>
  <Override PartName="/ppt/tags/tag406.xml" ContentType="application/vnd.openxmlformats-officedocument.presentationml.tags+xml"/>
  <Override PartName="/ppt/tags/tag1671.xml" ContentType="application/vnd.openxmlformats-officedocument.presentationml.tags+xml"/>
  <Override PartName="/ppt/tags/tag1908.xml" ContentType="application/vnd.openxmlformats-officedocument.presentationml.tags+xml"/>
  <Override PartName="/ppt/tags/tag2457.xml" ContentType="application/vnd.openxmlformats-officedocument.presentationml.tags+xml"/>
  <Override PartName="/ppt/tags/tag89.xml" ContentType="application/vnd.openxmlformats-officedocument.presentationml.tags+xml"/>
  <Override PartName="/ppt/tags/tag576.xml" ContentType="application/vnd.openxmlformats-officedocument.presentationml.tags+xml"/>
  <Override PartName="/ppt/tags/tag1416.xml" ContentType="application/vnd.openxmlformats-officedocument.presentationml.tags+xml"/>
  <Override PartName="/ppt/tags/tag1602.xml" ContentType="application/vnd.openxmlformats-officedocument.presentationml.tags+xml"/>
  <Override PartName="/ppt/tags/tag2151.xml" ContentType="application/vnd.openxmlformats-officedocument.presentationml.tags+xml"/>
  <Override PartName="/ppt/tags/tag100.xml" ContentType="application/vnd.openxmlformats-officedocument.presentationml.tags+xml"/>
  <Override PartName="/ppt/tags/tag762.xml" ContentType="application/vnd.openxmlformats-officedocument.presentationml.tags+xml"/>
  <Override PartName="/ppt/tags/tag1094.xml" ContentType="application/vnd.openxmlformats-officedocument.presentationml.tags+xml"/>
  <Override PartName="/ppt/tags/tag1110.xml" ContentType="application/vnd.openxmlformats-officedocument.presentationml.tags+xml"/>
  <Override PartName="/ppt/tags/tag1586.xml" ContentType="application/vnd.openxmlformats-officedocument.presentationml.tags+xml"/>
  <Override PartName="/ppt/tags/tag1772.xml" ContentType="application/vnd.openxmlformats-officedocument.presentationml.tags+xml"/>
  <Override PartName="/ppt/tags/tag270.xml" ContentType="application/vnd.openxmlformats-officedocument.presentationml.tags+xml"/>
  <Override PartName="/ppt/tags/tag507.xml" ContentType="application/vnd.openxmlformats-officedocument.presentationml.tags+xml"/>
  <Override PartName="/ppt/tags/tag1280.xml" ContentType="application/vnd.openxmlformats-officedocument.presentationml.tags+xml"/>
  <Override PartName="/ppt/tags/tag1517.xml" ContentType="application/vnd.openxmlformats-officedocument.presentationml.tags+xml"/>
  <Override PartName="/ppt/tags/tag2066.xml" ContentType="application/vnd.openxmlformats-officedocument.presentationml.tags+xml"/>
  <Override PartName="/ppt/tags/tag201.xml" ContentType="application/vnd.openxmlformats-officedocument.presentationml.tags+xml"/>
  <Override PartName="/ppt/tags/tag677.xml" ContentType="application/vnd.openxmlformats-officedocument.presentationml.tags+xml"/>
  <Override PartName="/ppt/tags/tag1025.xml" ContentType="application/vnd.openxmlformats-officedocument.presentationml.tags+xml"/>
  <Override PartName="/ppt/tags/tag1687.xml" ContentType="application/vnd.openxmlformats-officedocument.presentationml.tags+xml"/>
  <Override PartName="/ppt/tags/tag1703.xml" ContentType="application/vnd.openxmlformats-officedocument.presentationml.tags+xml"/>
  <Override PartName="/ppt/tags/tag2252.xml" ContentType="application/vnd.openxmlformats-officedocument.presentationml.tags+xml"/>
  <Override PartName="/ppt/tags/tag185.xml" ContentType="application/vnd.openxmlformats-officedocument.presentationml.tags+xml"/>
  <Override PartName="/ppt/tags/tag371.xml" ContentType="application/vnd.openxmlformats-officedocument.presentationml.tags+xml"/>
  <Override PartName="/ppt/tags/tag863.xml" ContentType="application/vnd.openxmlformats-officedocument.presentationml.tags+xml"/>
  <Override PartName="/ppt/tags/tag1195.xml" ContentType="application/vnd.openxmlformats-officedocument.presentationml.tags+xml"/>
  <Override PartName="/ppt/tags/tag1211.xml" ContentType="application/vnd.openxmlformats-officedocument.presentationml.tags+xml"/>
  <Override PartName="/ppt/tags/tag187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608.xml" ContentType="application/vnd.openxmlformats-officedocument.presentationml.tags+xml"/>
  <Override PartName="/ppt/tags/tag1381.xml" ContentType="application/vnd.openxmlformats-officedocument.presentationml.tags+xml"/>
  <Override PartName="/ppt/tags/tag1618.xml" ContentType="application/vnd.openxmlformats-officedocument.presentationml.tags+xml"/>
  <Override PartName="/ppt/tags/tag1804.xml" ContentType="application/vnd.openxmlformats-officedocument.presentationml.tags+xml"/>
  <Override PartName="/ppt/tags/tag2167.xml" ContentType="application/vnd.openxmlformats-officedocument.presentationml.tags+xml"/>
  <Override PartName="/ppt/tags/tag2353.xml" ContentType="application/vnd.openxmlformats-officedocument.presentationml.tags+xml"/>
  <Override PartName="/ppt/tags/tag302.xml" ContentType="application/vnd.openxmlformats-officedocument.presentationml.tags+xml"/>
  <Override PartName="/ppt/tags/tag778.xml" ContentType="application/vnd.openxmlformats-officedocument.presentationml.tags+xml"/>
  <Override PartName="/ppt/tags/tag964.xml" ContentType="application/vnd.openxmlformats-officedocument.presentationml.tags+xml"/>
  <Override PartName="/ppt/tags/tag1126.xml" ContentType="application/vnd.openxmlformats-officedocument.presentationml.tags+xml"/>
  <Override PartName="/ppt/tags/tag1312.xml" ContentType="application/vnd.openxmlformats-officedocument.presentationml.tags+xml"/>
  <Override PartName="/ppt/tags/tag1788.xml" ContentType="application/vnd.openxmlformats-officedocument.presentationml.tags+xml"/>
  <Override PartName="/ppt/tags/tag286.xml" ContentType="application/vnd.openxmlformats-officedocument.presentationml.tags+xml"/>
  <Override PartName="/ppt/tags/tag472.xml" ContentType="application/vnd.openxmlformats-officedocument.presentationml.tags+xml"/>
  <Override PartName="/ppt/tags/tag709.xml" ContentType="application/vnd.openxmlformats-officedocument.presentationml.tags+xml"/>
  <Override PartName="/ppt/tags/tag1296.xml" ContentType="application/vnd.openxmlformats-officedocument.presentationml.tags+xml"/>
  <Override PartName="/ppt/tags/tag1482.xml" ContentType="application/vnd.openxmlformats-officedocument.presentationml.tags+xml"/>
  <Override PartName="/ppt/tags/tag1974.xml" ContentType="application/vnd.openxmlformats-officedocument.presentationml.tags+xml"/>
  <Override PartName="/ppt/tags/tag217.xml" ContentType="application/vnd.openxmlformats-officedocument.presentationml.tags+xml"/>
  <Override PartName="/ppt/tags/tag1227.xml" ContentType="application/vnd.openxmlformats-officedocument.presentationml.tags+xml"/>
  <Override PartName="/ppt/tags/tag1719.xml" ContentType="application/vnd.openxmlformats-officedocument.presentationml.tags+xml"/>
  <Override PartName="/ppt/tags/tag1905.xml" ContentType="application/vnd.openxmlformats-officedocument.presentationml.tags+xml"/>
  <Override PartName="/ppt/tags/tag2268.xml" ContentType="application/vnd.openxmlformats-officedocument.presentationml.tags+xml"/>
  <Override PartName="/ppt/tags/tag2454.xml" ContentType="application/vnd.openxmlformats-officedocument.presentationml.tags+xml"/>
  <Override PartName="/ppt/tags/tag86.xml" ContentType="application/vnd.openxmlformats-officedocument.presentationml.tags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tags/tag879.xml" ContentType="application/vnd.openxmlformats-officedocument.presentationml.tags+xml"/>
  <Override PartName="/ppt/tags/tag1413.xml" ContentType="application/vnd.openxmlformats-officedocument.presentationml.tags+xml"/>
  <Override PartName="/ppt/tags/tag1889.xml" ContentType="application/vnd.openxmlformats-officedocument.presentationml.tags+xml"/>
  <Override PartName="/ppt/tags/tag573.xml" ContentType="application/vnd.openxmlformats-officedocument.presentationml.tags+xml"/>
  <Override PartName="/ppt/tags/tag1397.xml" ContentType="application/vnd.openxmlformats-officedocument.presentationml.tags+xml"/>
  <Override PartName="/ppt/tags/tag1583.xml" ContentType="application/vnd.openxmlformats-officedocument.presentationml.tags+xml"/>
  <Override PartName="/ppt/tags/tag2369.xml" ContentType="application/vnd.openxmlformats-officedocument.presentationml.tags+xml"/>
  <Override PartName="/ppt/ink/ink3.xml" ContentType="application/inkml+xml"/>
  <Override PartName="/ppt/tags/tag17.xml" ContentType="application/vnd.openxmlformats-officedocument.presentationml.tags+xml"/>
  <Override PartName="/ppt/tags/tag318.xml" ContentType="application/vnd.openxmlformats-officedocument.presentationml.tags+xml"/>
  <Override PartName="/ppt/tags/tag504.xml" ContentType="application/vnd.openxmlformats-officedocument.presentationml.tags+xml"/>
  <Override PartName="/ppt/tags/tag1091.xml" ContentType="application/vnd.openxmlformats-officedocument.presentationml.tags+xml"/>
  <Override PartName="/ppt/tags/tag1328.xml" ContentType="application/vnd.openxmlformats-officedocument.presentationml.tags+xml"/>
  <Override PartName="/ppt/tags/tag488.xml" ContentType="application/vnd.openxmlformats-officedocument.presentationml.tags+xml"/>
  <Override PartName="/ppt/tags/tag1022.xml" ContentType="application/vnd.openxmlformats-officedocument.presentationml.tags+xml"/>
  <Override PartName="/ppt/tags/tag1498.xml" ContentType="application/vnd.openxmlformats-officedocument.presentationml.tags+xml"/>
  <Override PartName="/ppt/tags/tag1514.xml" ContentType="application/vnd.openxmlformats-officedocument.presentationml.tags+xml"/>
  <Override PartName="/ppt/tags/tag1700.xml" ContentType="application/vnd.openxmlformats-officedocument.presentationml.tags+xml"/>
  <Override PartName="/ppt/tags/tag2063.xml" ContentType="application/vnd.openxmlformats-officedocument.presentationml.tags+xml"/>
  <Override PartName="/ppt/tags/tag182.xml" ContentType="application/vnd.openxmlformats-officedocument.presentationml.tags+xml"/>
  <Override PartName="/ppt/tags/tag674.xml" ContentType="application/vnd.openxmlformats-officedocument.presentationml.tags+xml"/>
  <Override PartName="/ppt/tags/tag860.xml" ContentType="application/vnd.openxmlformats-officedocument.presentationml.tags+xml"/>
  <Override PartName="/ppt/tags/tag1684.xml" ContentType="application/vnd.openxmlformats-officedocument.presentationml.tags+xml"/>
  <Override PartName="/ppt/tags/tag1870.xml" ContentType="application/vnd.openxmlformats-officedocument.presentationml.tags+xml"/>
  <Override PartName="/ppt/tags/tag419.xml" ContentType="application/vnd.openxmlformats-officedocument.presentationml.tags+xml"/>
  <Override PartName="/ppt/tags/tag605.xml" ContentType="application/vnd.openxmlformats-officedocument.presentationml.tags+xml"/>
  <Override PartName="/ppt/tags/tag1192.xml" ContentType="application/vnd.openxmlformats-officedocument.presentationml.tags+xml"/>
  <Override PartName="/ppt/tags/tag1429.xml" ContentType="application/vnd.openxmlformats-officedocument.presentationml.tags+xml"/>
  <Override PartName="/ppt/tags/tag1615.xml" ContentType="application/vnd.openxmlformats-officedocument.presentationml.tags+xml"/>
  <Override PartName="/ppt/tags/tag2164.xml" ContentType="application/vnd.openxmlformats-officedocument.presentationml.tags+xml"/>
  <Override PartName="/ppt/tags/tag113.xml" ContentType="application/vnd.openxmlformats-officedocument.presentationml.tags+xml"/>
  <Override PartName="/ppt/tags/tag589.xml" ContentType="application/vnd.openxmlformats-officedocument.presentationml.tags+xml"/>
  <Override PartName="/ppt/tags/tag775.xml" ContentType="application/vnd.openxmlformats-officedocument.presentationml.tags+xml"/>
  <Override PartName="/ppt/tags/tag1123.xml" ContentType="application/vnd.openxmlformats-officedocument.presentationml.tags+xml"/>
  <Override PartName="/ppt/tags/tag1599.xml" ContentType="application/vnd.openxmlformats-officedocument.presentationml.tags+xml"/>
  <Override PartName="/ppt/tags/tag1801.xml" ContentType="application/vnd.openxmlformats-officedocument.presentationml.tags+xml"/>
  <Override PartName="/ppt/tags/tag2350.xml" ContentType="application/vnd.openxmlformats-officedocument.presentationml.tags+xml"/>
  <Override PartName="/ppt/tags/tag283.xml" ContentType="application/vnd.openxmlformats-officedocument.presentationml.tags+xml"/>
  <Override PartName="/ppt/tags/tag961.xml" ContentType="application/vnd.openxmlformats-officedocument.presentationml.tags+xml"/>
  <Override PartName="/ppt/tags/tag1293.xml" ContentType="application/vnd.openxmlformats-officedocument.presentationml.tags+xml"/>
  <Override PartName="/ppt/tags/tag1785.xml" ContentType="application/vnd.openxmlformats-officedocument.presentationml.tags+xml"/>
  <Override PartName="/ppt/tags/tag1971.xml" ContentType="application/vnd.openxmlformats-officedocument.presentationml.tags+xml"/>
  <Override PartName="/ppt/tags/tag2079.xml" ContentType="application/vnd.openxmlformats-officedocument.presentationml.tags+xml"/>
  <Override PartName="/ppt/tags/tag706.xml" ContentType="application/vnd.openxmlformats-officedocument.presentationml.tags+xml"/>
  <Override PartName="/ppt/tags/tag1038.xml" ContentType="application/vnd.openxmlformats-officedocument.presentationml.tags+xml"/>
  <Override PartName="/ppt/tags/tag1716.xml" ContentType="application/vnd.openxmlformats-officedocument.presentationml.tags+xml"/>
  <Override PartName="/ppt/tags/tag2265.xml" ContentType="application/vnd.openxmlformats-officedocument.presentationml.tags+xml"/>
  <Override PartName="/ppt/tags/tag198.xml" ContentType="application/vnd.openxmlformats-officedocument.presentationml.tags+xml"/>
  <Override PartName="/ppt/tags/tag214.xml" ContentType="application/vnd.openxmlformats-officedocument.presentationml.tags+xml"/>
  <Override PartName="/ppt/tags/tag400.xml" ContentType="application/vnd.openxmlformats-officedocument.presentationml.tags+xml"/>
  <Override PartName="/ppt/tags/tag876.xml" ContentType="application/vnd.openxmlformats-officedocument.presentationml.tags+xml"/>
  <Override PartName="/ppt/tags/tag1224.xml" ContentType="application/vnd.openxmlformats-officedocument.presentationml.tags+xml"/>
  <Override PartName="/ppt/tags/tag1410.xml" ContentType="application/vnd.openxmlformats-officedocument.presentationml.tags+xml"/>
  <Override PartName="/ppt/tags/tag1886.xml" ContentType="application/vnd.openxmlformats-officedocument.presentationml.tags+xml"/>
  <Override PartName="/ppt/tags/tag1902.xml" ContentType="application/vnd.openxmlformats-officedocument.presentationml.tags+xml"/>
  <Override PartName="/ppt/tags/tag2451.xml" ContentType="application/vnd.openxmlformats-officedocument.presentationml.tags+xml"/>
  <Override PartName="/ppt/tags/tag83.xml" ContentType="application/vnd.openxmlformats-officedocument.presentationml.tags+xml"/>
  <Override PartName="/ppt/tags/tag384.xml" ContentType="application/vnd.openxmlformats-officedocument.presentationml.tags+xml"/>
  <Override PartName="/ppt/tags/tag570.xml" ContentType="application/vnd.openxmlformats-officedocument.presentationml.tags+xml"/>
  <Override PartName="/ppt/tags/tag807.xml" ContentType="application/vnd.openxmlformats-officedocument.presentationml.tags+xml"/>
  <Override PartName="/ppt/tags/tag1394.xml" ContentType="application/vnd.openxmlformats-officedocument.presentationml.tags+xml"/>
  <Override PartName="/ppt/tags/tag14.xml" ContentType="application/vnd.openxmlformats-officedocument.presentationml.tags+xml"/>
  <Override PartName="/ppt/tags/tag129.xml" ContentType="application/vnd.openxmlformats-officedocument.presentationml.tags+xml"/>
  <Override PartName="/ppt/tags/tag315.xml" ContentType="application/vnd.openxmlformats-officedocument.presentationml.tags+xml"/>
  <Override PartName="/ppt/tags/tag1139.xml" ContentType="application/vnd.openxmlformats-officedocument.presentationml.tags+xml"/>
  <Override PartName="/ppt/tags/tag1580.xml" ContentType="application/vnd.openxmlformats-officedocument.presentationml.tags+xml"/>
  <Override PartName="/ppt/tags/tag1817.xml" ContentType="application/vnd.openxmlformats-officedocument.presentationml.tags+xml"/>
  <Override PartName="/ppt/tags/tag2366.xml" ContentType="application/vnd.openxmlformats-officedocument.presentationml.tags+xml"/>
  <Override PartName="/ppt/tags/tag299.xml" ContentType="application/vnd.openxmlformats-officedocument.presentationml.tags+xml"/>
  <Override PartName="/ppt/tags/tag485.xml" ContentType="application/vnd.openxmlformats-officedocument.presentationml.tags+xml"/>
  <Override PartName="/ppt/tags/tag501.xml" ContentType="application/vnd.openxmlformats-officedocument.presentationml.tags+xml"/>
  <Override PartName="/ppt/tags/tag977.xml" ContentType="application/vnd.openxmlformats-officedocument.presentationml.tags+xml"/>
  <Override PartName="/ppt/tags/tag1325.xml" ContentType="application/vnd.openxmlformats-officedocument.presentationml.tags+xml"/>
  <Override PartName="/ppt/tags/tag1511.xml" ContentType="application/vnd.openxmlformats-officedocument.presentationml.tags+xml"/>
  <Override PartName="/ppt/tags/tag1987.xml" ContentType="application/vnd.openxmlformats-officedocument.presentationml.tags+xml"/>
  <Override PartName="/ppt/tags/tag2060.xml" ContentType="application/vnd.openxmlformats-officedocument.presentationml.tags+xml"/>
  <Override PartName="/ppt/tags/tag671.xml" ContentType="application/vnd.openxmlformats-officedocument.presentationml.tags+xml"/>
  <Override PartName="/ppt/tags/tag908.xml" ContentType="application/vnd.openxmlformats-officedocument.presentationml.tags+xml"/>
  <Override PartName="/ppt/tags/tag1495.xml" ContentType="application/vnd.openxmlformats-officedocument.presentationml.tags+xml"/>
  <Override PartName="/ppt/tags/tag1681.xml" ContentType="application/vnd.openxmlformats-officedocument.presentationml.tags+xml"/>
  <Override PartName="/ppt/tags/tag1918.xml" ContentType="application/vnd.openxmlformats-officedocument.presentationml.tags+xml"/>
  <Override PartName="/ppt/tags/tag2467.xml" ContentType="application/vnd.openxmlformats-officedocument.presentationml.tags+xml"/>
  <Override PartName="/ppt/tags/tag416.xml" ContentType="application/vnd.openxmlformats-officedocument.presentationml.tags+xml"/>
  <Override PartName="/ppt/tags/tag1426.xml" ContentType="application/vnd.openxmlformats-officedocument.presentationml.tags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586.xml" ContentType="application/vnd.openxmlformats-officedocument.presentationml.tags+xml"/>
  <Override PartName="/ppt/tags/tag602.xml" ContentType="application/vnd.openxmlformats-officedocument.presentationml.tags+xml"/>
  <Override PartName="/ppt/tags/tag1596.xml" ContentType="application/vnd.openxmlformats-officedocument.presentationml.tags+xml"/>
  <Override PartName="/ppt/tags/tag1612.xml" ContentType="application/vnd.openxmlformats-officedocument.presentationml.tags+xml"/>
  <Override PartName="/ppt/tags/tag2161.xml" ContentType="application/vnd.openxmlformats-officedocument.presentationml.tags+xml"/>
  <Override PartName="/ppt/tags/tag280.xml" ContentType="application/vnd.openxmlformats-officedocument.presentationml.tags+xml"/>
  <Override PartName="/ppt/tags/tag772.xml" ContentType="application/vnd.openxmlformats-officedocument.presentationml.tags+xml"/>
  <Override PartName="/ppt/tags/tag1120.xml" ContentType="application/vnd.openxmlformats-officedocument.presentationml.tags+xml"/>
  <Override PartName="/ppt/tags/tag1782.xml" ContentType="application/vnd.openxmlformats-officedocument.presentationml.tags+xml"/>
  <Override PartName="/ppt/tags/tag517.xml" ContentType="application/vnd.openxmlformats-officedocument.presentationml.tags+xml"/>
  <Override PartName="/ppt/tags/tag703.xml" ContentType="application/vnd.openxmlformats-officedocument.presentationml.tags+xml"/>
  <Override PartName="/ppt/tags/tag1290.xml" ContentType="application/vnd.openxmlformats-officedocument.presentationml.tags+xml"/>
  <Override PartName="/ppt/tags/tag1527.xml" ContentType="application/vnd.openxmlformats-officedocument.presentationml.tags+xml"/>
  <Override PartName="/ppt/tags/tag1713.xml" ContentType="application/vnd.openxmlformats-officedocument.presentationml.tags+xml"/>
  <Override PartName="/ppt/tags/tag2076.xml" ContentType="application/vnd.openxmlformats-officedocument.presentationml.tags+xml"/>
  <Override PartName="/ppt/tags/tag2262.xml" ContentType="application/vnd.openxmlformats-officedocument.presentationml.tags+xml"/>
  <Override PartName="/ppt/tags/tag211.xml" ContentType="application/vnd.openxmlformats-officedocument.presentationml.tags+xml"/>
  <Override PartName="/ppt/tags/tag687.xml" ContentType="application/vnd.openxmlformats-officedocument.presentationml.tags+xml"/>
  <Override PartName="/ppt/tags/tag873.xml" ContentType="application/vnd.openxmlformats-officedocument.presentationml.tags+xml"/>
  <Override PartName="/ppt/tags/tag1035.xml" ContentType="application/vnd.openxmlformats-officedocument.presentationml.tags+xml"/>
  <Override PartName="/ppt/tags/tag1221.xml" ContentType="application/vnd.openxmlformats-officedocument.presentationml.tags+xml"/>
  <Override PartName="/ppt/tags/tag1697.xml" ContentType="application/vnd.openxmlformats-officedocument.presentationml.tags+xml"/>
  <Override PartName="/ppt/tags/tag2007.xml" ContentType="application/vnd.openxmlformats-officedocument.presentationml.tags+xml"/>
  <Override PartName="/ppt/tags/tag80.xml" ContentType="application/vnd.openxmlformats-officedocument.presentationml.tags+xml"/>
  <Override PartName="/ppt/tags/tag195.xml" ContentType="application/vnd.openxmlformats-officedocument.presentationml.tags+xml"/>
  <Override PartName="/ppt/tags/tag381.xml" ContentType="application/vnd.openxmlformats-officedocument.presentationml.tags+xml"/>
  <Override PartName="/ppt/tags/tag618.xml" ContentType="application/vnd.openxmlformats-officedocument.presentationml.tags+xml"/>
  <Override PartName="/ppt/tags/tag1391.xml" ContentType="application/vnd.openxmlformats-officedocument.presentationml.tags+xml"/>
  <Override PartName="/ppt/tags/tag1883.xml" ContentType="application/vnd.openxmlformats-officedocument.presentationml.tags+xml"/>
  <Override PartName="/ppt/tags/tag126.xml" ContentType="application/vnd.openxmlformats-officedocument.presentationml.tags+xml"/>
  <Override PartName="/ppt/tags/tag804.xml" ContentType="application/vnd.openxmlformats-officedocument.presentationml.tags+xml"/>
  <Override PartName="/ppt/tags/tag1136.xml" ContentType="application/vnd.openxmlformats-officedocument.presentationml.tags+xml"/>
  <Override PartName="/ppt/tags/tag1628.xml" ContentType="application/vnd.openxmlformats-officedocument.presentationml.tags+xml"/>
  <Override PartName="/ppt/tags/tag1814.xml" ContentType="application/vnd.openxmlformats-officedocument.presentationml.tags+xml"/>
  <Override PartName="/ppt/tags/tag2177.xml" ContentType="application/vnd.openxmlformats-officedocument.presentationml.tags+xml"/>
  <Override PartName="/ppt/tags/tag2363.xml" ContentType="application/vnd.openxmlformats-officedocument.presentationml.tags+xml"/>
  <Override PartName="/ppt/tags/tag11.xml" ContentType="application/vnd.openxmlformats-officedocument.presentationml.tags+xml"/>
  <Override PartName="/ppt/tags/tag296.xml" ContentType="application/vnd.openxmlformats-officedocument.presentationml.tags+xml"/>
  <Override PartName="/ppt/tags/tag312.xml" ContentType="application/vnd.openxmlformats-officedocument.presentationml.tags+xml"/>
  <Override PartName="/ppt/tags/tag788.xml" ContentType="application/vnd.openxmlformats-officedocument.presentationml.tags+xml"/>
  <Override PartName="/ppt/tags/tag974.xml" ContentType="application/vnd.openxmlformats-officedocument.presentationml.tags+xml"/>
  <Override PartName="/ppt/tags/tag1322.xml" ContentType="application/vnd.openxmlformats-officedocument.presentationml.tags+xml"/>
  <Override PartName="/ppt/tags/tag1798.xml" ContentType="application/vnd.openxmlformats-officedocument.presentationml.tags+xml"/>
  <Override PartName="/ppt/tags/tag1984.xml" ContentType="application/vnd.openxmlformats-officedocument.presentationml.tags+xml"/>
  <Override PartName="/ppt/tags/tag2108.xml" ContentType="application/vnd.openxmlformats-officedocument.presentationml.tags+xml"/>
  <Override PartName="/ppt/tags/tag482.xml" ContentType="application/vnd.openxmlformats-officedocument.presentationml.tags+xml"/>
  <Override PartName="/ppt/tags/tag719.xml" ContentType="application/vnd.openxmlformats-officedocument.presentationml.tags+xml"/>
  <Override PartName="/ppt/tags/tag1492.xml" ContentType="application/vnd.openxmlformats-officedocument.presentationml.tags+xml"/>
  <Override PartName="/ppt/tags/tag1729.xml" ContentType="application/vnd.openxmlformats-officedocument.presentationml.tags+xml"/>
  <Override PartName="/ppt/tags/tag2278.xml" ContentType="application/vnd.openxmlformats-officedocument.presentationml.tags+xml"/>
  <Override PartName="/ppt/tags/tag227.xml" ContentType="application/vnd.openxmlformats-officedocument.presentationml.tags+xml"/>
  <Override PartName="/ppt/tags/tag413.xml" ContentType="application/vnd.openxmlformats-officedocument.presentationml.tags+xml"/>
  <Override PartName="/ppt/tags/tag889.xml" ContentType="application/vnd.openxmlformats-officedocument.presentationml.tags+xml"/>
  <Override PartName="/ppt/tags/tag905.xml" ContentType="application/vnd.openxmlformats-officedocument.presentationml.tags+xml"/>
  <Override PartName="/ppt/tags/tag1237.xml" ContentType="application/vnd.openxmlformats-officedocument.presentationml.tags+xml"/>
  <Override PartName="/ppt/tags/tag1915.xml" ContentType="application/vnd.openxmlformats-officedocument.presentationml.tags+xml"/>
  <Override PartName="/ppt/tags/tag2464.xml" ContentType="application/vnd.openxmlformats-officedocument.presentationml.tags+xml"/>
  <Override PartName="/ppt/tags/tag96.xml" ContentType="application/vnd.openxmlformats-officedocument.presentationml.tags+xml"/>
  <Override PartName="/ppt/tags/tag397.xml" ContentType="application/vnd.openxmlformats-officedocument.presentationml.tags+xml"/>
  <Override PartName="/ppt/tags/tag1423.xml" ContentType="application/vnd.openxmlformats-officedocument.presentationml.tags+xml"/>
  <Override PartName="/ppt/tags/tag1899.xml" ContentType="application/vnd.openxmlformats-officedocument.presentationml.tags+xml"/>
  <Override PartName="/ppt/tags/tag2209.xml" ContentType="application/vnd.openxmlformats-officedocument.presentationml.tags+xml"/>
  <Override PartName="/ppt/tags/tag583.xml" ContentType="application/vnd.openxmlformats-officedocument.presentationml.tags+xml"/>
  <Override PartName="/ppt/tags/tag1593.xml" ContentType="application/vnd.openxmlformats-officedocument.presentationml.tags+xml"/>
  <Override PartName="/ppt/tags/tag2379.xml" ContentType="application/vnd.openxmlformats-officedocument.presentationml.tags+xml"/>
  <Override PartName="/ppt/tags/tag27.xml" ContentType="application/vnd.openxmlformats-officedocument.presentationml.tags+xml"/>
  <Override PartName="/ppt/tags/tag328.xml" ContentType="application/vnd.openxmlformats-officedocument.presentationml.tags+xml"/>
  <Override PartName="/ppt/tags/tag514.xml" ContentType="application/vnd.openxmlformats-officedocument.presentationml.tags+xml"/>
  <Override PartName="/ppt/tags/tag1338.xml" ContentType="application/vnd.openxmlformats-officedocument.presentationml.tags+xml"/>
  <Override PartName="/ppt/tags/tag1524.xml" ContentType="application/vnd.openxmlformats-officedocument.presentationml.tags+xml"/>
  <Override PartName="/ppt/tags/tag2073.xml" ContentType="application/vnd.openxmlformats-officedocument.presentationml.tags+xml"/>
  <Override PartName="/ppt/tags/tag498.xml" ContentType="application/vnd.openxmlformats-officedocument.presentationml.tags+xml"/>
  <Override PartName="/ppt/tags/tag684.xml" ContentType="application/vnd.openxmlformats-officedocument.presentationml.tags+xml"/>
  <Override PartName="/ppt/tags/tag700.xml" ContentType="application/vnd.openxmlformats-officedocument.presentationml.tags+xml"/>
  <Override PartName="/ppt/tags/tag1032.xml" ContentType="application/vnd.openxmlformats-officedocument.presentationml.tags+xml"/>
  <Override PartName="/ppt/tags/tag1710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870.xml" ContentType="application/vnd.openxmlformats-officedocument.presentationml.tags+xml"/>
  <Override PartName="/ppt/tags/tag1694.xml" ContentType="application/vnd.openxmlformats-officedocument.presentationml.tags+xml"/>
  <Override PartName="/ppt/tags/tag1880.xml" ContentType="application/vnd.openxmlformats-officedocument.presentationml.tags+xml"/>
  <Override PartName="/ppt/tags/tag2004.xml" ContentType="application/vnd.openxmlformats-officedocument.presentationml.tags+xml"/>
  <Override PartName="/ppt/tags/tag599.xml" ContentType="application/vnd.openxmlformats-officedocument.presentationml.tags+xml"/>
  <Override PartName="/ppt/tags/tag615.xml" ContentType="application/vnd.openxmlformats-officedocument.presentationml.tags+xml"/>
  <Override PartName="/ppt/tags/tag801.xml" ContentType="application/vnd.openxmlformats-officedocument.presentationml.tags+xml"/>
  <Override PartName="/ppt/tags/tag1439.xml" ContentType="application/vnd.openxmlformats-officedocument.presentationml.tags+xml"/>
  <Override PartName="/ppt/tags/tag1625.xml" ContentType="application/vnd.openxmlformats-officedocument.presentationml.tags+xml"/>
  <Override PartName="/ppt/tags/tag2174.xml" ContentType="application/vnd.openxmlformats-officedocument.presentationml.tags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785.xml" ContentType="application/vnd.openxmlformats-officedocument.presentationml.tags+xml"/>
  <Override PartName="/ppt/tags/tag1133.xml" ContentType="application/vnd.openxmlformats-officedocument.presentationml.tags+xml"/>
  <Override PartName="/ppt/tags/tag1795.xml" ContentType="application/vnd.openxmlformats-officedocument.presentationml.tags+xml"/>
  <Override PartName="/ppt/tags/tag1811.xml" ContentType="application/vnd.openxmlformats-officedocument.presentationml.tags+xml"/>
  <Override PartName="/ppt/tags/tag2360.xml" ContentType="application/vnd.openxmlformats-officedocument.presentationml.tags+xml"/>
  <Override PartName="/ppt/tags/tag293.xml" ContentType="application/vnd.openxmlformats-officedocument.presentationml.tags+xml"/>
  <Override PartName="/ppt/tags/tag716.xml" ContentType="application/vnd.openxmlformats-officedocument.presentationml.tags+xml"/>
  <Override PartName="/ppt/tags/tag971.xml" ContentType="application/vnd.openxmlformats-officedocument.presentationml.tags+xml"/>
  <Override PartName="/ppt/tags/tag1981.xml" ContentType="application/vnd.openxmlformats-officedocument.presentationml.tags+xml"/>
  <Override PartName="/ppt/tags/tag2089.xml" ContentType="application/vnd.openxmlformats-officedocument.presentationml.tags+xml"/>
  <Override PartName="/ppt/tags/tag2105.xml" ContentType="application/vnd.openxmlformats-officedocument.presentationml.tags+xml"/>
  <Override PartName="/ppt/tags/tag224.xml" ContentType="application/vnd.openxmlformats-officedocument.presentationml.tags+xml"/>
  <Override PartName="/ppt/tags/tag902.xml" ContentType="application/vnd.openxmlformats-officedocument.presentationml.tags+xml"/>
  <Override PartName="/ppt/tags/tag1048.xml" ContentType="application/vnd.openxmlformats-officedocument.presentationml.tags+xml"/>
  <Override PartName="/ppt/tags/tag1726.xml" ContentType="application/vnd.openxmlformats-officedocument.presentationml.tags+xml"/>
  <Override PartName="/ppt/tags/tag1912.xml" ContentType="application/vnd.openxmlformats-officedocument.presentationml.tags+xml"/>
  <Override PartName="/ppt/tags/tag2275.xml" ContentType="application/vnd.openxmlformats-officedocument.presentationml.tags+xml"/>
  <Override PartName="/ppt/tags/tag2461.xml" ContentType="application/vnd.openxmlformats-officedocument.presentationml.tags+xml"/>
  <Override PartName="/ppt/presentation.xml" ContentType="application/vnd.openxmlformats-officedocument.presentationml.presentation.main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ppt/tags/tag886.xml" ContentType="application/vnd.openxmlformats-officedocument.presentationml.tags+xml"/>
  <Override PartName="/ppt/tags/tag1234.xml" ContentType="application/vnd.openxmlformats-officedocument.presentationml.tags+xml"/>
  <Override PartName="/ppt/tags/tag1420.xml" ContentType="application/vnd.openxmlformats-officedocument.presentationml.tags+xml"/>
  <Override PartName="/ppt/tags/tag1896.xml" ContentType="application/vnd.openxmlformats-officedocument.presentationml.tags+xml"/>
  <Override PartName="/ppt/tags/tag2206.xml" ContentType="application/vnd.openxmlformats-officedocument.presentationml.tags+xml"/>
  <Override PartName="/docProps/app.xml" ContentType="application/vnd.openxmlformats-officedocument.extended-propertie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580.xml" ContentType="application/vnd.openxmlformats-officedocument.presentationml.tags+xml"/>
  <Override PartName="/ppt/tags/tag817.xml" ContentType="application/vnd.openxmlformats-officedocument.presentationml.tags+xml"/>
  <Override PartName="/ppt/tags/tag1590.xml" ContentType="application/vnd.openxmlformats-officedocument.presentationml.tags+xml"/>
  <Override PartName="/ppt/tags/tag1827.xml" ContentType="application/vnd.openxmlformats-officedocument.presentationml.tags+xml"/>
  <Override PartName="/ppt/tags/tag2376.xml" ContentType="application/vnd.openxmlformats-officedocument.presentationml.tags+xml"/>
  <Override PartName="/ppt/tags/tag24.xml" ContentType="application/vnd.openxmlformats-officedocument.presentationml.tags+xml"/>
  <Override PartName="/ppt/tags/tag325.xml" ContentType="application/vnd.openxmlformats-officedocument.presentationml.tags+xml"/>
  <Override PartName="/ppt/tags/tag987.xml" ContentType="application/vnd.openxmlformats-officedocument.presentationml.tags+xml"/>
  <Override PartName="/ppt/tags/tag1149.xml" ContentType="application/vnd.openxmlformats-officedocument.presentationml.tags+xml"/>
  <Override PartName="/ppt/tags/tag1335.xml" ContentType="application/vnd.openxmlformats-officedocument.presentationml.tags+xml"/>
  <Override PartName="/ppt/tags/tag495.xml" ContentType="application/vnd.openxmlformats-officedocument.presentationml.tags+xml"/>
  <Override PartName="/ppt/tags/tag511.xml" ContentType="application/vnd.openxmlformats-officedocument.presentationml.tags+xml"/>
  <Override PartName="/ppt/tags/tag1521.xml" ContentType="application/vnd.openxmlformats-officedocument.presentationml.tags+xml"/>
  <Override PartName="/ppt/tags/tag1997.xml" ContentType="application/vnd.openxmlformats-officedocument.presentationml.tags+xml"/>
  <Override PartName="/ppt/tags/tag2070.xml" ContentType="application/vnd.openxmlformats-officedocument.presentationml.tags+xml"/>
  <Override PartName="/ppt/tags/tag2307.xml" ContentType="application/vnd.openxmlformats-officedocument.presentationml.tags+xml"/>
  <Override PartName="/ppt/tags/tag681.xml" ContentType="application/vnd.openxmlformats-officedocument.presentationml.tags+xml"/>
  <Override PartName="/ppt/tags/tag918.xml" ContentType="application/vnd.openxmlformats-officedocument.presentationml.tags+xml"/>
  <Override PartName="/ppt/tags/tag1691.xml" ContentType="application/vnd.openxmlformats-officedocument.presentationml.tags+xml"/>
  <Override PartName="/ppt/tags/tag1928.xml" ContentType="application/vnd.openxmlformats-officedocument.presentationml.tags+xml"/>
  <Override PartName="/ppt/tags/tag2001.xml" ContentType="application/vnd.openxmlformats-officedocument.presentationml.tags+xml"/>
  <Override PartName="/ppt/tags/tag2477.xml" ContentType="application/vnd.openxmlformats-officedocument.presentationml.tags+xml"/>
  <Override PartName="/ppt/tags/tag426.xml" ContentType="application/vnd.openxmlformats-officedocument.presentationml.tags+xml"/>
  <Override PartName="/ppt/tags/tag612.xml" ContentType="application/vnd.openxmlformats-officedocument.presentationml.tags+xml"/>
  <Override PartName="/ppt/tags/tag1436.xml" ContentType="application/vnd.openxmlformats-officedocument.presentationml.tags+xml"/>
  <Override PartName="/ppt/tags/tag2171.xml" ContentType="application/vnd.openxmlformats-officedocument.presentationml.tags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596.xml" ContentType="application/vnd.openxmlformats-officedocument.presentationml.tags+xml"/>
  <Override PartName="/ppt/tags/tag782.xml" ContentType="application/vnd.openxmlformats-officedocument.presentationml.tags+xml"/>
  <Override PartName="/ppt/tags/tag1130.xml" ContentType="application/vnd.openxmlformats-officedocument.presentationml.tags+xml"/>
  <Override PartName="/ppt/tags/tag1622.xml" ContentType="application/vnd.openxmlformats-officedocument.presentationml.tags+xml"/>
  <Override PartName="/ppt/tags/tag2408.xml" ContentType="application/vnd.openxmlformats-officedocument.presentationml.tags+xml"/>
  <Override PartName="/ppt/tags/tag290.xml" ContentType="application/vnd.openxmlformats-officedocument.presentationml.tags+xml"/>
  <Override PartName="/ppt/tags/tag527.xml" ContentType="application/vnd.openxmlformats-officedocument.presentationml.tags+xml"/>
  <Override PartName="/ppt/tags/tag1792.xml" ContentType="application/vnd.openxmlformats-officedocument.presentationml.tags+xml"/>
  <Override PartName="/ppt/tags/tag2102.xml" ContentType="application/vnd.openxmlformats-officedocument.presentationml.tags+xml"/>
  <Override PartName="/ppt/tags/tag713.xml" ContentType="application/vnd.openxmlformats-officedocument.presentationml.tags+xml"/>
  <Override PartName="/ppt/tags/tag1045.xml" ContentType="application/vnd.openxmlformats-officedocument.presentationml.tags+xml"/>
  <Override PartName="/ppt/tags/tag1537.xml" ContentType="application/vnd.openxmlformats-officedocument.presentationml.tags+xml"/>
  <Override PartName="/ppt/tags/tag1723.xml" ContentType="application/vnd.openxmlformats-officedocument.presentationml.tags+xml"/>
  <Override PartName="/ppt/tags/tag2086.xml" ContentType="application/vnd.openxmlformats-officedocument.presentationml.tags+xml"/>
  <Override PartName="/ppt/tags/tag2272.xml" ContentType="application/vnd.openxmlformats-officedocument.presentationml.tags+xml"/>
  <Override PartName="/ppt/tags/tag2509.xml" ContentType="application/vnd.openxmlformats-officedocument.presentationml.tags+xml"/>
  <Override PartName="/ppt/tags/tag221.xml" ContentType="application/vnd.openxmlformats-officedocument.presentationml.tags+xml"/>
  <Override PartName="/ppt/tags/tag697.xml" ContentType="application/vnd.openxmlformats-officedocument.presentationml.tags+xml"/>
  <Override PartName="/ppt/tags/tag883.xml" ContentType="application/vnd.openxmlformats-officedocument.presentationml.tags+xml"/>
  <Override PartName="/ppt/tags/tag1231.xml" ContentType="application/vnd.openxmlformats-officedocument.presentationml.tags+xml"/>
  <Override PartName="/ppt/tags/tag1893.xml" ContentType="application/vnd.openxmlformats-officedocument.presentationml.tags+xml"/>
  <Override PartName="/ppt/tags/tag2017.xml" ContentType="application/vnd.openxmlformats-officedocument.presentationml.tags+xml"/>
  <Override PartName="/ppt/tags/tag90.xml" ContentType="application/vnd.openxmlformats-officedocument.presentationml.tags+xml"/>
  <Override PartName="/ppt/tags/tag391.xml" ContentType="application/vnd.openxmlformats-officedocument.presentationml.tags+xml"/>
  <Override PartName="/ppt/tags/tag628.xml" ContentType="application/vnd.openxmlformats-officedocument.presentationml.tags+xml"/>
  <Override PartName="/ppt/tags/tag1638.xml" ContentType="application/vnd.openxmlformats-officedocument.presentationml.tags+xml"/>
  <Override PartName="/ppt/tags/tag2187.xml" ContentType="application/vnd.openxmlformats-officedocument.presentationml.tags+xml"/>
  <Override PartName="/ppt/tags/tag2203.xml" ContentType="application/vnd.openxmlformats-officedocument.presentationml.tags+xml"/>
  <Override PartName="/ppt/tags/tag136.xml" ContentType="application/vnd.openxmlformats-officedocument.presentationml.tags+xml"/>
  <Override PartName="/ppt/tags/tag322.xml" ContentType="application/vnd.openxmlformats-officedocument.presentationml.tags+xml"/>
  <Override PartName="/ppt/tags/tag798.xml" ContentType="application/vnd.openxmlformats-officedocument.presentationml.tags+xml"/>
  <Override PartName="/ppt/tags/tag814.xml" ContentType="application/vnd.openxmlformats-officedocument.presentationml.tags+xml"/>
  <Override PartName="/ppt/tags/tag1146.xml" ContentType="application/vnd.openxmlformats-officedocument.presentationml.tags+xml"/>
  <Override PartName="/ppt/tags/tag1824.xml" ContentType="application/vnd.openxmlformats-officedocument.presentationml.tags+xml"/>
  <Override PartName="/ppt/tags/tag2373.xml" ContentType="application/vnd.openxmlformats-officedocument.presentationml.tags+xml"/>
  <Override PartName="/ppt/tags/tag21.xml" ContentType="application/vnd.openxmlformats-officedocument.presentationml.tags+xml"/>
  <Override PartName="/ppt/tags/tag984.xml" ContentType="application/vnd.openxmlformats-officedocument.presentationml.tags+xml"/>
  <Override PartName="/ppt/tags/tag1332.xml" ContentType="application/vnd.openxmlformats-officedocument.presentationml.tags+xml"/>
  <Override PartName="/ppt/tags/tag1994.xml" ContentType="application/vnd.openxmlformats-officedocument.presentationml.tags+xml"/>
  <Override PartName="/ppt/tags/tag2118.xml" ContentType="application/vnd.openxmlformats-officedocument.presentationml.tags+xml"/>
  <Override PartName="/ppt/tags/tag2304.xml" ContentType="application/vnd.openxmlformats-officedocument.presentationml.tags+xml"/>
  <Override PartName="/ppt/tags/tag7.xml" ContentType="application/vnd.openxmlformats-officedocument.presentationml.tags+xml"/>
  <Override PartName="/ppt/tags/tag492.xml" ContentType="application/vnd.openxmlformats-officedocument.presentationml.tags+xml"/>
  <Override PartName="/ppt/tags/tag729.xml" ContentType="application/vnd.openxmlformats-officedocument.presentationml.tags+xml"/>
  <Override PartName="/ppt/tags/tag915.xml" ContentType="application/vnd.openxmlformats-officedocument.presentationml.tags+xml"/>
  <Override PartName="/ppt/tags/tag1739.xml" ContentType="application/vnd.openxmlformats-officedocument.presentationml.tags+xml"/>
  <Override PartName="/ppt/tags/tag2288.xml" ContentType="application/vnd.openxmlformats-officedocument.presentationml.tags+xml"/>
  <Override PartName="/ppt/tags/tag237.xml" ContentType="application/vnd.openxmlformats-officedocument.presentationml.tags+xml"/>
  <Override PartName="/ppt/tags/tag423.xml" ContentType="application/vnd.openxmlformats-officedocument.presentationml.tags+xml"/>
  <Override PartName="/ppt/tags/tag899.xml" ContentType="application/vnd.openxmlformats-officedocument.presentationml.tags+xml"/>
  <Override PartName="/ppt/tags/tag1247.xml" ContentType="application/vnd.openxmlformats-officedocument.presentationml.tags+xml"/>
  <Override PartName="/ppt/tags/tag1433.xml" ContentType="application/vnd.openxmlformats-officedocument.presentationml.tags+xml"/>
  <Override PartName="/ppt/tags/tag1925.xml" ContentType="application/vnd.openxmlformats-officedocument.presentationml.tags+xml"/>
  <Override PartName="/ppt/tags/tag2474.xml" ContentType="application/vnd.openxmlformats-officedocument.presentationml.tags+xml"/>
  <Override PartName="/ppt/tags/tag593.xml" ContentType="application/vnd.openxmlformats-officedocument.presentationml.tags+xml"/>
  <Override PartName="/ppt/tags/tag2219.xml" ContentType="application/vnd.openxmlformats-officedocument.presentationml.tags+xml"/>
  <Override PartName="/ppt/tags/tag2405.xml" ContentType="application/vnd.openxmlformats-officedocument.presentationml.tags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338.xml" ContentType="application/vnd.openxmlformats-officedocument.presentationml.tags+xml"/>
  <Override PartName="/ppt/tags/tag2389.xml" ContentType="application/vnd.openxmlformats-officedocument.presentationml.tags+xml"/>
  <Override PartName="/ppt/tags/tag524.xml" ContentType="application/vnd.openxmlformats-officedocument.presentationml.tags+xml"/>
  <Override PartName="/ppt/tags/tag710.xml" ContentType="application/vnd.openxmlformats-officedocument.presentationml.tags+xml"/>
  <Override PartName="/ppt/tags/tag1348.xml" ContentType="application/vnd.openxmlformats-officedocument.presentationml.tags+xml"/>
  <Override PartName="/ppt/tags/tag1534.xml" ContentType="application/vnd.openxmlformats-officedocument.presentationml.tags+xml"/>
  <Override PartName="/ppt/tags/tag2083.xml" ContentType="application/vnd.openxmlformats-officedocument.presentationml.tags+xml"/>
  <Override PartName="/ppt/tags/tag694.xml" ContentType="application/vnd.openxmlformats-officedocument.presentationml.tags+xml"/>
  <Override PartName="/ppt/tags/tag1042.xml" ContentType="application/vnd.openxmlformats-officedocument.presentationml.tags+xml"/>
  <Override PartName="/ppt/tags/tag1720.xml" ContentType="application/vnd.openxmlformats-officedocument.presentationml.tags+xml"/>
  <Override PartName="/ppt/tags/tag2506.xml" ContentType="application/vnd.openxmlformats-officedocument.presentationml.tags+xml"/>
  <Override PartName="/ppt/tags/tag439.xml" ContentType="application/vnd.openxmlformats-officedocument.presentationml.tags+xml"/>
  <Override PartName="/ppt/tags/tag880.xml" ContentType="application/vnd.openxmlformats-officedocument.presentationml.tags+xml"/>
  <Override PartName="/ppt/tags/tag1449.xml" ContentType="application/vnd.openxmlformats-officedocument.presentationml.tags+xml"/>
  <Override PartName="/ppt/tags/tag1890.xml" ContentType="application/vnd.openxmlformats-officedocument.presentationml.tags+xml"/>
  <Override PartName="/ppt/tags/tag2014.xml" ContentType="application/vnd.openxmlformats-officedocument.presentationml.tags+xml"/>
  <Override PartName="/ppt/tags/tag2200.xml" ContentType="application/vnd.openxmlformats-officedocument.presentationml.tags+xml"/>
  <Override PartName="/ppt/tags/tag133.xml" ContentType="application/vnd.openxmlformats-officedocument.presentationml.tags+xml"/>
  <Override PartName="/ppt/tags/tag625.xml" ContentType="application/vnd.openxmlformats-officedocument.presentationml.tags+xml"/>
  <Override PartName="/ppt/tags/tag811.xml" ContentType="application/vnd.openxmlformats-officedocument.presentationml.tags+xml"/>
  <Override PartName="/ppt/tags/tag1635.xml" ContentType="application/vnd.openxmlformats-officedocument.presentationml.tags+xml"/>
  <Override PartName="/ppt/tags/tag1821.xml" ContentType="application/vnd.openxmlformats-officedocument.presentationml.tags+xml"/>
  <Override PartName="/ppt/tags/tag2184.xml" ContentType="application/vnd.openxmlformats-officedocument.presentationml.tags+xml"/>
  <Override PartName="/ppt/tags/tag2370.xml" ContentType="application/vnd.openxmlformats-officedocument.presentationml.tags+xml"/>
  <Override PartName="/ppt/tags/tag795.xml" ContentType="application/vnd.openxmlformats-officedocument.presentationml.tags+xml"/>
  <Override PartName="/ppt/tags/tag981.xml" ContentType="application/vnd.openxmlformats-officedocument.presentationml.tags+xml"/>
  <Override PartName="/ppt/tags/tag1143.xml" ContentType="application/vnd.openxmlformats-officedocument.presentationml.tags+xml"/>
  <Override PartName="/ppt/tags/tag2115.xml" ContentType="application/vnd.openxmlformats-officedocument.presentationml.tags+xml"/>
  <Override PartName="/ppt/tags/tag4.xml" ContentType="application/vnd.openxmlformats-officedocument.presentationml.tags+xml"/>
  <Override PartName="/ppt/tags/tag726.xml" ContentType="application/vnd.openxmlformats-officedocument.presentationml.tags+xml"/>
  <Override PartName="/ppt/tags/tag1736.xml" ContentType="application/vnd.openxmlformats-officedocument.presentationml.tags+xml"/>
  <Override PartName="/ppt/tags/tag1991.xml" ContentType="application/vnd.openxmlformats-officedocument.presentationml.tags+xml"/>
  <Override PartName="/ppt/tags/tag2099.xml" ContentType="application/vnd.openxmlformats-officedocument.presentationml.tags+xml"/>
  <Override PartName="/ppt/tags/tag2285.xml" ContentType="application/vnd.openxmlformats-officedocument.presentationml.tags+xml"/>
  <Override PartName="/ppt/tags/tag2301.xml" ContentType="application/vnd.openxmlformats-officedocument.presentationml.tags+xml"/>
  <Override PartName="/ppt/tags/tag234.xml" ContentType="application/vnd.openxmlformats-officedocument.presentationml.tags+xml"/>
  <Override PartName="/ppt/tags/tag896.xml" ContentType="application/vnd.openxmlformats-officedocument.presentationml.tags+xml"/>
  <Override PartName="/ppt/tags/tag912.xml" ContentType="application/vnd.openxmlformats-officedocument.presentationml.tags+xml"/>
  <Override PartName="/ppt/tags/tag1058.xml" ContentType="application/vnd.openxmlformats-officedocument.presentationml.tags+xml"/>
  <Override PartName="/ppt/tags/tag1244.xml" ContentType="application/vnd.openxmlformats-officedocument.presentationml.tags+xml"/>
  <Override PartName="/ppt/tags/tag1922.xml" ContentType="application/vnd.openxmlformats-officedocument.presentationml.tags+xml"/>
  <Override PartName="/ppt/tags/tag2471.xml" ContentType="application/vnd.openxmlformats-officedocument.presentationml.tags+xml"/>
  <Override PartName="/ppt/tags/tag420.xml" ContentType="application/vnd.openxmlformats-officedocument.presentationml.tags+xml"/>
  <Override PartName="/ppt/tags/tag1430.xml" ContentType="application/vnd.openxmlformats-officedocument.presentationml.tags+xml"/>
  <Override PartName="/ppt/tags/tag2216.xml" ContentType="application/vnd.openxmlformats-officedocument.presentationml.tags+xml"/>
  <Override PartName="/ppt/tags/tag149.xml" ContentType="application/vnd.openxmlformats-officedocument.presentationml.tags+xml"/>
  <Override PartName="/ppt/tags/tag590.xml" ContentType="application/vnd.openxmlformats-officedocument.presentationml.tags+xml"/>
  <Override PartName="/ppt/tags/tag827.xml" ContentType="application/vnd.openxmlformats-officedocument.presentationml.tags+xml"/>
  <Override PartName="/ppt/tags/tag1159.xml" ContentType="application/vnd.openxmlformats-officedocument.presentationml.tags+xml"/>
  <Override PartName="/ppt/tags/tag1837.xml" ContentType="application/vnd.openxmlformats-officedocument.presentationml.tags+xml"/>
  <Override PartName="/ppt/tags/tag2386.xml" ContentType="application/vnd.openxmlformats-officedocument.presentationml.tags+xml"/>
  <Override PartName="/ppt/tags/tag2402.xml" ContentType="application/vnd.openxmlformats-officedocument.presentationml.tags+xml"/>
  <Override PartName="/ppt/tags/tag34.xml" ContentType="application/vnd.openxmlformats-officedocument.presentationml.tags+xml"/>
  <Override PartName="/ppt/tags/tag335.xml" ContentType="application/vnd.openxmlformats-officedocument.presentationml.tags+xml"/>
  <Override PartName="/ppt/tags/tag521.xml" ContentType="application/vnd.openxmlformats-officedocument.presentationml.tags+xml"/>
  <Override PartName="/ppt/tags/tag997.xml" ContentType="application/vnd.openxmlformats-officedocument.presentationml.tags+xml"/>
  <Override PartName="/ppt/tags/tag1345.xml" ContentType="application/vnd.openxmlformats-officedocument.presentationml.tags+xml"/>
  <Override PartName="/ppt/tags/tag2080.xml" ContentType="application/vnd.openxmlformats-officedocument.presentationml.tags+xml"/>
  <Override PartName="/ppt/tags/tag691.xml" ContentType="application/vnd.openxmlformats-officedocument.presentationml.tags+xml"/>
  <Override PartName="/ppt/tags/tag1531.xml" ContentType="application/vnd.openxmlformats-officedocument.presentationml.tags+xml"/>
  <Override PartName="/ppt/tags/tag2317.xml" ContentType="application/vnd.openxmlformats-officedocument.presentationml.tags+xml"/>
  <Override PartName="/ppt/tags/tag2503.xml" ContentType="application/vnd.openxmlformats-officedocument.presentationml.tags+xml"/>
  <Override PartName="/ppt/viewProps.xml" ContentType="application/vnd.openxmlformats-officedocument.presentationml.viewProps+xml"/>
  <Override PartName="/ppt/tags/tag436.xml" ContentType="application/vnd.openxmlformats-officedocument.presentationml.tags+xml"/>
  <Override PartName="/ppt/tags/tag928.xml" ContentType="application/vnd.openxmlformats-officedocument.presentationml.tags+xml"/>
  <Override PartName="/ppt/tags/tag1938.xml" ContentType="application/vnd.openxmlformats-officedocument.presentationml.tags+xml"/>
  <Override PartName="/ppt/tags/tag2011.xml" ContentType="application/vnd.openxmlformats-officedocument.presentationml.tags+xml"/>
  <Override PartName="/ppt/tags/tag2487.xml" ContentType="application/vnd.openxmlformats-officedocument.presentationml.tags+xml"/>
  <Override PartName="/ppt/tags/tag622.xml" ContentType="application/vnd.openxmlformats-officedocument.presentationml.tags+xml"/>
  <Override PartName="/ppt/tags/tag1446.xml" ContentType="application/vnd.openxmlformats-officedocument.presentationml.tags+xml"/>
  <Override PartName="/ppt/tags/tag1632.xml" ContentType="application/vnd.openxmlformats-officedocument.presentationml.tags+xml"/>
  <Override PartName="/ppt/tags/tag2181.xml" ContentType="application/vnd.openxmlformats-officedocument.presentationml.tags+xml"/>
  <Override PartName="/ppt/tags/tag2418.xml" ContentType="application/vnd.openxmlformats-officedocument.presentationml.tags+xml"/>
  <Override PartName="/ppt/tags/tag130.xml" ContentType="application/vnd.openxmlformats-officedocument.presentationml.tags+xml"/>
  <Override PartName="/ppt/tags/tag792.xml" ContentType="application/vnd.openxmlformats-officedocument.presentationml.tags+xml"/>
  <Override PartName="/ppt/tags/tag1140.xml" ContentType="application/vnd.openxmlformats-officedocument.presentationml.tags+xml"/>
  <Override PartName="/ppt/tags/tag537.xml" ContentType="application/vnd.openxmlformats-officedocument.presentationml.tags+xml"/>
  <Override PartName="/ppt/tags/tag1547.xml" ContentType="application/vnd.openxmlformats-officedocument.presentationml.tags+xml"/>
  <Override PartName="/ppt/tags/tag2096.xml" ContentType="application/vnd.openxmlformats-officedocument.presentationml.tags+xml"/>
  <Override PartName="/ppt/tags/tag2112.xml" ContentType="application/vnd.openxmlformats-officedocument.presentationml.tags+xml"/>
  <Override PartName="/ppt/tags/tag1.xml" ContentType="application/vnd.openxmlformats-officedocument.presentationml.tags+xml"/>
  <Override PartName="/ppt/tags/tag231.xml" ContentType="application/vnd.openxmlformats-officedocument.presentationml.tags+xml"/>
  <Override PartName="/ppt/tags/tag723.xml" ContentType="application/vnd.openxmlformats-officedocument.presentationml.tags+xml"/>
  <Override PartName="/ppt/tags/tag1055.xml" ContentType="application/vnd.openxmlformats-officedocument.presentationml.tags+xml"/>
  <Override PartName="/ppt/tags/tag1733.xml" ContentType="application/vnd.openxmlformats-officedocument.presentationml.tags+xml"/>
  <Override PartName="/ppt/tags/tag2282.xml" ContentType="application/vnd.openxmlformats-officedocument.presentationml.tags+xml"/>
  <Override PartName="/ppt/tags/tag2519.xml" ContentType="application/vnd.openxmlformats-officedocument.presentationml.tags+xml"/>
  <Override PartName="/ppt/tags/tag893.xml" ContentType="application/vnd.openxmlformats-officedocument.presentationml.tags+xml"/>
  <Override PartName="/ppt/tags/tag1241.xml" ContentType="application/vnd.openxmlformats-officedocument.presentationml.tags+xml"/>
  <Override PartName="/ppt/tags/tag2027.xml" ContentType="application/vnd.openxmlformats-officedocument.presentationml.tags+xml"/>
  <Override PartName="/ppt/tags/tag2213.xml" ContentType="application/vnd.openxmlformats-officedocument.presentationml.tags+xml"/>
  <Override PartName="/ppt/tags/tag638.xml" ContentType="application/vnd.openxmlformats-officedocument.presentationml.tags+xml"/>
  <Override PartName="/ppt/tags/tag824.xml" ContentType="application/vnd.openxmlformats-officedocument.presentationml.tags+xml"/>
  <Override PartName="/ppt/tags/tag1648.xml" ContentType="application/vnd.openxmlformats-officedocument.presentationml.tags+xml"/>
  <Override PartName="/ppt/tags/tag2197.xml" ContentType="application/vnd.openxmlformats-officedocument.presentationml.tags+xml"/>
  <Override PartName="/ppt/tags/tag31.xml" ContentType="application/vnd.openxmlformats-officedocument.presentationml.tags+xml"/>
  <Override PartName="/ppt/tags/tag146.xml" ContentType="application/vnd.openxmlformats-officedocument.presentationml.tags+xml"/>
  <Override PartName="/ppt/tags/tag332.xml" ContentType="application/vnd.openxmlformats-officedocument.presentationml.tags+xml"/>
  <Override PartName="/ppt/tags/tag1156.xml" ContentType="application/vnd.openxmlformats-officedocument.presentationml.tags+xml"/>
  <Override PartName="/ppt/tags/tag1342.xml" ContentType="application/vnd.openxmlformats-officedocument.presentationml.tags+xml"/>
  <Override PartName="/ppt/tags/tag1834.xml" ContentType="application/vnd.openxmlformats-officedocument.presentationml.tags+xml"/>
  <Override PartName="/ppt/tags/tag2383.xml" ContentType="application/vnd.openxmlformats-officedocument.presentationml.tags+xml"/>
  <Override PartName="/ppt/tags/tag739.xml" ContentType="application/vnd.openxmlformats-officedocument.presentationml.tags+xml"/>
  <Override PartName="/ppt/tags/tag994.xml" ContentType="application/vnd.openxmlformats-officedocument.presentationml.tags+xml"/>
  <Override PartName="/ppt/tags/tag2128.xml" ContentType="application/vnd.openxmlformats-officedocument.presentationml.tags+xml"/>
  <Override PartName="/ppt/tags/tag2314.xml" ContentType="application/vnd.openxmlformats-officedocument.presentationml.tags+xml"/>
  <Override PartName="/docProps/core.xml" ContentType="application/vnd.openxmlformats-package.core-properties+xml"/>
  <Override PartName="/ppt/tags/tag247.xml" ContentType="application/vnd.openxmlformats-officedocument.presentationml.tags+xml"/>
  <Override PartName="/ppt/tags/tag925.xml" ContentType="application/vnd.openxmlformats-officedocument.presentationml.tags+xml"/>
  <Override PartName="/ppt/tags/tag1749.xml" ContentType="application/vnd.openxmlformats-officedocument.presentationml.tags+xml"/>
  <Override PartName="/ppt/tags/tag1935.xml" ContentType="application/vnd.openxmlformats-officedocument.presentationml.tags+xml"/>
  <Override PartName="/ppt/tags/tag2298.xml" ContentType="application/vnd.openxmlformats-officedocument.presentationml.tags+xml"/>
  <Override PartName="/ppt/tags/tag2484.xml" ContentType="application/vnd.openxmlformats-officedocument.presentationml.tags+xml"/>
  <Override PartName="/ppt/tags/tag2500.xml" ContentType="application/vnd.openxmlformats-officedocument.presentationml.tags+xml"/>
  <Override PartName="/ppt/tags/tag433.xml" ContentType="application/vnd.openxmlformats-officedocument.presentationml.tags+xml"/>
  <Override PartName="/ppt/tags/tag1257.xml" ContentType="application/vnd.openxmlformats-officedocument.presentationml.tags+xml"/>
  <Override PartName="/ppt/tags/tag1443.xml" ContentType="application/vnd.openxmlformats-officedocument.presentationml.tags+xml"/>
  <Override PartName="/ppt/tags/tag2229.xml" ContentType="application/vnd.openxmlformats-officedocument.presentationml.tags+xml"/>
  <Override PartName="/ppt/tags/tag2399.xml" ContentType="application/vnd.openxmlformats-officedocument.presentationml.tags+xml"/>
  <Override PartName="/ppt/tags/tag2415.xml" ContentType="application/vnd.openxmlformats-officedocument.presentationml.tags+xml"/>
  <Override PartName="/ppt/tags/tag47.xml" ContentType="application/vnd.openxmlformats-officedocument.presentationml.tags+xml"/>
  <Override PartName="/ppt/tags/tag348.xml" ContentType="application/vnd.openxmlformats-officedocument.presentationml.tags+xml"/>
  <Override PartName="/ppt/tags/tag1358.xml" ContentType="application/vnd.openxmlformats-officedocument.presentationml.tags+xml"/>
  <Override PartName="/ppt/tags/tag534.xml" ContentType="application/vnd.openxmlformats-officedocument.presentationml.tags+xml"/>
  <Override PartName="/ppt/tags/tag720.xml" ContentType="application/vnd.openxmlformats-officedocument.presentationml.tags+xml"/>
  <Override PartName="/ppt/tags/tag1544.xml" ContentType="application/vnd.openxmlformats-officedocument.presentationml.tags+xml"/>
  <Override PartName="/ppt/tags/tag1730.xml" ContentType="application/vnd.openxmlformats-officedocument.presentationml.tags+xml"/>
  <Override PartName="/ppt/tags/tag2093.xml" ContentType="application/vnd.openxmlformats-officedocument.presentationml.tags+xml"/>
  <Override PartName="/ppt/tags/tag2516.xml" ContentType="application/vnd.openxmlformats-officedocument.presentationml.tags+xml"/>
  <Override PartName="/ppt/tags/tag890.xml" ContentType="application/vnd.openxmlformats-officedocument.presentationml.tags+xml"/>
  <Override PartName="/ppt/tags/tag1052.xml" ContentType="application/vnd.openxmlformats-officedocument.presentationml.tags+xml"/>
  <Override PartName="/ppt/tags/tag2024.xml" ContentType="application/vnd.openxmlformats-officedocument.presentationml.tags+xml"/>
  <Override PartName="/ppt/tags/tag449.xml" ContentType="application/vnd.openxmlformats-officedocument.presentationml.tags+xml"/>
  <Override PartName="/ppt/tags/tag635.xml" ContentType="application/vnd.openxmlformats-officedocument.presentationml.tags+xml"/>
  <Override PartName="/ppt/tags/tag1459.xml" ContentType="application/vnd.openxmlformats-officedocument.presentationml.tags+xml"/>
  <Override PartName="/ppt/tags/tag2194.xml" ContentType="application/vnd.openxmlformats-officedocument.presentationml.tags+xml"/>
  <Override PartName="/ppt/tags/tag2210.xml" ContentType="application/vnd.openxmlformats-officedocument.presentationml.tags+xml"/>
  <Override PartName="/ppt/tags/tag143.xml" ContentType="application/vnd.openxmlformats-officedocument.presentationml.tags+xml"/>
  <Override PartName="/ppt/tags/tag821.xml" ContentType="application/vnd.openxmlformats-officedocument.presentationml.tags+xml"/>
  <Override PartName="/ppt/tags/tag1153.xml" ContentType="application/vnd.openxmlformats-officedocument.presentationml.tags+xml"/>
  <Override PartName="/ppt/tags/tag1645.xml" ContentType="application/vnd.openxmlformats-officedocument.presentationml.tags+xml"/>
  <Override PartName="/ppt/tags/tag1831.xml" ContentType="application/vnd.openxmlformats-officedocument.presentationml.tags+xml"/>
  <Override PartName="/ppt/tags/tag2380.xml" ContentType="application/vnd.openxmlformats-officedocument.presentationml.tags+xml"/>
  <Override PartName="/ppt/tags/tag991.xml" ContentType="application/vnd.openxmlformats-officedocument.presentationml.tags+xml"/>
  <Override PartName="/ppt/tags/tag2125.xml" ContentType="application/vnd.openxmlformats-officedocument.presentationml.tags+xml"/>
  <Override PartName="/ppt/tags/tag736.xml" ContentType="application/vnd.openxmlformats-officedocument.presentationml.tags+xml"/>
  <Override PartName="/ppt/tags/tag922.xml" ContentType="application/vnd.openxmlformats-officedocument.presentationml.tags+xml"/>
  <Override PartName="/ppt/tags/tag1068.xml" ContentType="application/vnd.openxmlformats-officedocument.presentationml.tags+xml"/>
  <Override PartName="/ppt/tags/tag1746.xml" ContentType="application/vnd.openxmlformats-officedocument.presentationml.tags+xml"/>
  <Override PartName="/ppt/tags/tag2295.xml" ContentType="application/vnd.openxmlformats-officedocument.presentationml.tags+xml"/>
  <Override PartName="/ppt/tags/tag2311.xml" ContentType="application/vnd.openxmlformats-officedocument.presentationml.tags+xml"/>
  <Override PartName="/ppt/tags/tag244.xml" ContentType="application/vnd.openxmlformats-officedocument.presentationml.tags+xml"/>
  <Override PartName="/ppt/tags/tag430.xml" ContentType="application/vnd.openxmlformats-officedocument.presentationml.tags+xml"/>
  <Override PartName="/ppt/tags/tag1254.xml" ContentType="application/vnd.openxmlformats-officedocument.presentationml.tags+xml"/>
  <Override PartName="/ppt/tags/tag1932.xml" ContentType="application/vnd.openxmlformats-officedocument.presentationml.tags+xml"/>
  <Override PartName="/ppt/tags/tag2481.xml" ContentType="application/vnd.openxmlformats-officedocument.presentationml.tags+xml"/>
  <Default Extension="jpeg" ContentType="image/jpeg"/>
  <Override PartName="/ppt/tags/tag1440.xml" ContentType="application/vnd.openxmlformats-officedocument.presentationml.tags+xml"/>
  <Override PartName="/ppt/tags/tag2226.xml" ContentType="application/vnd.openxmlformats-officedocument.presentationml.tags+xml"/>
  <Override PartName="/ppt/tags/tag2412.xml" ContentType="application/vnd.openxmlformats-officedocument.presentationml.tags+xml"/>
  <Override PartName="/ppt/tags/tag159.xml" ContentType="application/vnd.openxmlformats-officedocument.presentationml.tags+xml"/>
  <Override PartName="/ppt/tags/tag345.xml" ContentType="application/vnd.openxmlformats-officedocument.presentationml.tags+xml"/>
  <Override PartName="/ppt/tags/tag837.xml" ContentType="application/vnd.openxmlformats-officedocument.presentationml.tags+xml"/>
  <Override PartName="/ppt/tags/tag1169.xml" ContentType="application/vnd.openxmlformats-officedocument.presentationml.tags+xml"/>
  <Override PartName="/ppt/tags/tag1847.xml" ContentType="application/vnd.openxmlformats-officedocument.presentationml.tags+xml"/>
  <Override PartName="/ppt/tags/tag2396.xml" ContentType="application/vnd.openxmlformats-officedocument.presentationml.tags+xml"/>
  <Override PartName="/ppt/tags/tag44.xml" ContentType="application/vnd.openxmlformats-officedocument.presentationml.tags+xml"/>
  <Override PartName="/ppt/tags/tag531.xml" ContentType="application/vnd.openxmlformats-officedocument.presentationml.tags+xml"/>
  <Override PartName="/ppt/tags/tag1355.xml" ContentType="application/vnd.openxmlformats-officedocument.presentationml.tags+xml"/>
  <Override PartName="/ppt/tags/tag1541.xml" ContentType="application/vnd.openxmlformats-officedocument.presentationml.tags+xml"/>
  <Override PartName="/ppt/tags/tag2090.xml" ContentType="application/vnd.openxmlformats-officedocument.presentationml.tags+xml"/>
  <Override PartName="/ppt/tags/tag2327.xml" ContentType="application/vnd.openxmlformats-officedocument.presentationml.tags+xml"/>
  <Override PartName="/ppt/tags/tag938.xml" ContentType="application/vnd.openxmlformats-officedocument.presentationml.tags+xml"/>
  <Override PartName="/ppt/tags/tag2513.xml" ContentType="application/vnd.openxmlformats-officedocument.presentationml.tags+xml"/>
  <Override PartName="/ppt/tags/tag446.xml" ContentType="application/vnd.openxmlformats-officedocument.presentationml.tags+xml"/>
  <Override PartName="/ppt/tags/tag1456.xml" ContentType="application/vnd.openxmlformats-officedocument.presentationml.tags+xml"/>
  <Override PartName="/ppt/tags/tag1948.xml" ContentType="application/vnd.openxmlformats-officedocument.presentationml.tags+xml"/>
  <Override PartName="/ppt/tags/tag2021.xml" ContentType="application/vnd.openxmlformats-officedocument.presentationml.tags+xml"/>
  <Override PartName="/ppt/tags/tag2497.xml" ContentType="application/vnd.openxmlformats-officedocument.presentationml.tags+xml"/>
  <Override PartName="/ppt/tags/tag140.xml" ContentType="application/vnd.openxmlformats-officedocument.presentationml.tags+xml"/>
  <Override PartName="/ppt/tags/tag632.xml" ContentType="application/vnd.openxmlformats-officedocument.presentationml.tags+xml"/>
  <Override PartName="/ppt/tags/tag1642.xml" ContentType="application/vnd.openxmlformats-officedocument.presentationml.tags+xml"/>
  <Override PartName="/ppt/tags/tag2191.xml" ContentType="application/vnd.openxmlformats-officedocument.presentationml.tags+xml"/>
  <Override PartName="/ppt/tags/tag2428.xml" ContentType="application/vnd.openxmlformats-officedocument.presentationml.tags+xml"/>
  <Override PartName="/ppt/tags/tag1150.xml" ContentType="application/vnd.openxmlformats-officedocument.presentationml.tags+xml"/>
  <Override PartName="/ppt/tags/tag2122.xml" ContentType="application/vnd.openxmlformats-officedocument.presentationml.tags+xml"/>
  <Override PartName="/ppt/tags/tag547.xml" ContentType="application/vnd.openxmlformats-officedocument.presentationml.tags+xml"/>
  <Override PartName="/ppt/tags/tag733.xml" ContentType="application/vnd.openxmlformats-officedocument.presentationml.tags+xml"/>
  <Override PartName="/ppt/tags/tag1557.xml" ContentType="application/vnd.openxmlformats-officedocument.presentationml.tags+xml"/>
  <Override PartName="/ppt/tags/tag241.xml" ContentType="application/vnd.openxmlformats-officedocument.presentationml.tags+xml"/>
  <Override PartName="/ppt/tags/tag1065.xml" ContentType="application/vnd.openxmlformats-officedocument.presentationml.tags+xml"/>
  <Override PartName="/ppt/tags/tag1251.xml" ContentType="application/vnd.openxmlformats-officedocument.presentationml.tags+xml"/>
  <Override PartName="/ppt/tags/tag1743.xml" ContentType="application/vnd.openxmlformats-officedocument.presentationml.tags+xml"/>
  <Override PartName="/ppt/tags/tag2292.xml" ContentType="application/vnd.openxmlformats-officedocument.presentationml.tags+xml"/>
  <Override PartName="/ppt/tags/tag2529.xml" ContentType="application/vnd.openxmlformats-officedocument.presentationml.tags+xml"/>
  <Override PartName="/ppt/tags/tag2037.xml" ContentType="application/vnd.openxmlformats-officedocument.presentationml.tags+xml"/>
  <Override PartName="/ppt/tags/tag2223.xml" ContentType="application/vnd.openxmlformats-officedocument.presentationml.tags+xml"/>
  <Override PartName="/ppt/tags/tag156.xml" ContentType="application/vnd.openxmlformats-officedocument.presentationml.tags+xml"/>
  <Override PartName="/ppt/tags/tag648.xml" ContentType="application/vnd.openxmlformats-officedocument.presentationml.tags+xml"/>
  <Override PartName="/ppt/tags/tag834.xml" ContentType="application/vnd.openxmlformats-officedocument.presentationml.tags+xml"/>
  <Override PartName="/ppt/tags/tag1658.xml" ContentType="application/vnd.openxmlformats-officedocument.presentationml.tags+xml"/>
  <Override PartName="/ppt/tags/tag1844.xml" ContentType="application/vnd.openxmlformats-officedocument.presentationml.tags+xml"/>
  <Override PartName="/ppt/tags/tag2393.xml" ContentType="application/vnd.openxmlformats-officedocument.presentationml.tags+xml"/>
  <Override PartName="/ppt/tags/tag41.xml" ContentType="application/vnd.openxmlformats-officedocument.presentationml.tags+xml"/>
  <Override PartName="/ppt/tags/tag342.xml" ContentType="application/vnd.openxmlformats-officedocument.presentationml.tags+xml"/>
  <Override PartName="/ppt/tags/tag1166.xml" ContentType="application/vnd.openxmlformats-officedocument.presentationml.tags+xml"/>
  <Override PartName="/ppt/tags/tag1352.xml" ContentType="application/vnd.openxmlformats-officedocument.presentationml.tags+xml"/>
  <Override PartName="/ppt/tags/tag2138.xml" ContentType="application/vnd.openxmlformats-officedocument.presentationml.tags+xml"/>
  <Override PartName="/ppt/tags/tag749.xml" ContentType="application/vnd.openxmlformats-officedocument.presentationml.tags+xml"/>
  <Override PartName="/ppt/tags/tag1759.xml" ContentType="application/vnd.openxmlformats-officedocument.presentationml.tags+xml"/>
  <Override PartName="/ppt/tags/tag2324.xml" ContentType="application/vnd.openxmlformats-officedocument.presentationml.tags+xml"/>
  <Override PartName="/ppt/tags/tag2510.xml" ContentType="application/vnd.openxmlformats-officedocument.presentationml.tags+xml"/>
  <Override PartName="/ppt/tags/tag257.xml" ContentType="application/vnd.openxmlformats-officedocument.presentationml.tags+xml"/>
  <Override PartName="/ppt/tags/tag935.xml" ContentType="application/vnd.openxmlformats-officedocument.presentationml.tags+xml"/>
  <Override PartName="/ppt/tags/tag1267.xml" ContentType="application/vnd.openxmlformats-officedocument.presentationml.tags+xml"/>
  <Override PartName="/ppt/tags/tag1945.xml" ContentType="application/vnd.openxmlformats-officedocument.presentationml.tags+xml"/>
  <Override PartName="/ppt/tags/tag2494.xml" ContentType="application/vnd.openxmlformats-officedocument.presentationml.tags+xml"/>
  <Override PartName="/ppt/tags/tag443.xml" ContentType="application/vnd.openxmlformats-officedocument.presentationml.tags+xml"/>
  <Override PartName="/ppt/tags/tag1453.xml" ContentType="application/vnd.openxmlformats-officedocument.presentationml.tags+xml"/>
  <Override PartName="/ppt/tags/tag2239.xml" ContentType="application/vnd.openxmlformats-officedocument.presentationml.tags+xml"/>
  <Override PartName="/ppt/tags/tag2425.xml" ContentType="application/vnd.openxmlformats-officedocument.presentationml.tags+xml"/>
  <Override PartName="/ppt/tags/tag57.xml" ContentType="application/vnd.openxmlformats-officedocument.presentationml.tags+xml"/>
  <Override PartName="/ppt/tags/tag358.xml" ContentType="application/vnd.openxmlformats-officedocument.presentationml.tags+xml"/>
  <Override PartName="/ppt/tags/tag544.xml" ContentType="application/vnd.openxmlformats-officedocument.presentationml.tags+xml"/>
  <Override PartName="/ppt/tags/tag1368.xml" ContentType="application/vnd.openxmlformats-officedocument.presentationml.tags+xml"/>
  <Override PartName="/ppt/tags/tag730.xml" ContentType="application/vnd.openxmlformats-officedocument.presentationml.tags+xml"/>
  <Override PartName="/ppt/tags/tag1062.xml" ContentType="application/vnd.openxmlformats-officedocument.presentationml.tags+xml"/>
  <Override PartName="/ppt/tags/tag1554.xml" ContentType="application/vnd.openxmlformats-officedocument.presentationml.tags+xml"/>
  <Override PartName="/ppt/tags/tag1740.xml" ContentType="application/vnd.openxmlformats-officedocument.presentationml.tags+xml"/>
  <Override PartName="/ppt/tags/tag2526.xml" ContentType="application/vnd.openxmlformats-officedocument.presentationml.tags+xml"/>
  <Override PartName="/ppt/tags/tag459.xml" ContentType="application/vnd.openxmlformats-officedocument.presentationml.tags+xml"/>
  <Override PartName="/ppt/tags/tag2034.xml" ContentType="application/vnd.openxmlformats-officedocument.presentationml.tags+xml"/>
  <Override PartName="/ppt/tags/tag645.xml" ContentType="application/vnd.openxmlformats-officedocument.presentationml.tags+xml"/>
  <Override PartName="/ppt/tags/tag831.xml" ContentType="application/vnd.openxmlformats-officedocument.presentationml.tags+xml"/>
  <Override PartName="/ppt/tags/tag1469.xml" ContentType="application/vnd.openxmlformats-officedocument.presentationml.tags+xml"/>
  <Override PartName="/ppt/tags/tag1655.xml" ContentType="application/vnd.openxmlformats-officedocument.presentationml.tags+xml"/>
  <Override PartName="/ppt/tags/tag2220.xml" ContentType="application/vnd.openxmlformats-officedocument.presentationml.tags+xml"/>
  <Override PartName="/ppt/tags/tag153.xml" ContentType="application/vnd.openxmlformats-officedocument.presentationml.tags+xml"/>
  <Override PartName="/ppt/tags/tag1163.xml" ContentType="application/vnd.openxmlformats-officedocument.presentationml.tags+xml"/>
  <Override PartName="/ppt/tags/tag1841.xml" ContentType="application/vnd.openxmlformats-officedocument.presentationml.tags+xml"/>
  <Override PartName="/ppt/tags/tag2390.xml" ContentType="application/vnd.openxmlformats-officedocument.presentationml.tags+xml"/>
  <Override PartName="/ppt/tags/tag2135.xml" ContentType="application/vnd.openxmlformats-officedocument.presentationml.tags+xml"/>
  <Override PartName="/ppt/tags/tag2321.xml" ContentType="application/vnd.openxmlformats-officedocument.presentationml.tags+xml"/>
  <Override PartName="/ppt/tags/tag254.xml" ContentType="application/vnd.openxmlformats-officedocument.presentationml.tags+xml"/>
  <Override PartName="/ppt/tags/tag746.xml" ContentType="application/vnd.openxmlformats-officedocument.presentationml.tags+xml"/>
  <Override PartName="/ppt/tags/tag932.xml" ContentType="application/vnd.openxmlformats-officedocument.presentationml.tags+xml"/>
  <Override PartName="/ppt/tags/tag1078.xml" ContentType="application/vnd.openxmlformats-officedocument.presentationml.tags+xml"/>
  <Override PartName="/ppt/tags/tag1756.xml" ContentType="application/vnd.openxmlformats-officedocument.presentationml.tags+xml"/>
  <Override PartName="/ppt/tags/tag1942.xml" ContentType="application/vnd.openxmlformats-officedocument.presentationml.tags+xml"/>
  <Override PartName="/ppt/tags/tag2491.xml" ContentType="application/vnd.openxmlformats-officedocument.presentationml.tags+xml"/>
  <Override PartName="/ppt/tags/tag440.xml" ContentType="application/vnd.openxmlformats-officedocument.presentationml.tags+xml"/>
  <Override PartName="/ppt/tags/tag1264.xml" ContentType="application/vnd.openxmlformats-officedocument.presentationml.tags+xml"/>
  <Override PartName="/ppt/tags/tag1450.xml" ContentType="application/vnd.openxmlformats-officedocument.presentationml.tags+xml"/>
  <Override PartName="/ppt/tags/tag2236.xml" ContentType="application/vnd.openxmlformats-officedocument.presentationml.tags+xml"/>
  <Override PartName="/ppt/tags/tag847.xml" ContentType="application/vnd.openxmlformats-officedocument.presentationml.tags+xml"/>
  <Override PartName="/ppt/tags/tag1009.xml" ContentType="application/vnd.openxmlformats-officedocument.presentationml.tags+xml"/>
  <Override PartName="/ppt/tags/tag2422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355.xml" ContentType="application/vnd.openxmlformats-officedocument.presentationml.tags+xml"/>
  <Override PartName="/ppt/tags/tag1179.xml" ContentType="application/vnd.openxmlformats-officedocument.presentationml.tags+xml"/>
  <Override PartName="/ppt/tags/tag1365.xml" ContentType="application/vnd.openxmlformats-officedocument.presentationml.tags+xml"/>
  <Override PartName="/ppt/tags/tag1857.xml" ContentType="application/vnd.openxmlformats-officedocument.presentationml.tags+xml"/>
  <Override PartName="/ppt/tags/tag541.xml" ContentType="application/vnd.openxmlformats-officedocument.presentationml.tags+xml"/>
  <Override PartName="/ppt/tags/tag1551.xml" ContentType="application/vnd.openxmlformats-officedocument.presentationml.tags+xml"/>
  <Override PartName="/ppt/tags/tag2337.xml" ContentType="application/vnd.openxmlformats-officedocument.presentationml.tags+xml"/>
  <Override PartName="/ppt/tags/tag948.xml" ContentType="application/vnd.openxmlformats-officedocument.presentationml.tags+xml"/>
  <Override PartName="/ppt/tags/tag1958.xml" ContentType="application/vnd.openxmlformats-officedocument.presentationml.tags+xml"/>
  <Override PartName="/ppt/tags/tag2031.xml" ContentType="application/vnd.openxmlformats-officedocument.presentationml.tags+xml"/>
  <Override PartName="/ppt/tags/tag2523.xml" ContentType="application/vnd.openxmlformats-officedocument.presentationml.tags+xml"/>
  <Override PartName="/ppt/slides/slide7.xml" ContentType="application/vnd.openxmlformats-officedocument.presentationml.slide+xml"/>
  <Override PartName="/ppt/tags/tag456.xml" ContentType="application/vnd.openxmlformats-officedocument.presentationml.tags+xml"/>
  <Override PartName="/ppt/tags/tag642.xml" ContentType="application/vnd.openxmlformats-officedocument.presentationml.tags+xml"/>
  <Override PartName="/ppt/tags/tag1466.xml" ContentType="application/vnd.openxmlformats-officedocument.presentationml.tags+xml"/>
  <Override PartName="/ppt/tags/tag150.xml" ContentType="application/vnd.openxmlformats-officedocument.presentationml.tags+xml"/>
  <Override PartName="/ppt/tags/tag1160.xml" ContentType="application/vnd.openxmlformats-officedocument.presentationml.tags+xml"/>
  <Override PartName="/ppt/tags/tag1652.xml" ContentType="application/vnd.openxmlformats-officedocument.presentationml.tags+xml"/>
  <Override PartName="/ppt/tags/tag2438.xml" ContentType="application/vnd.openxmlformats-officedocument.presentationml.tags+xml"/>
  <Override PartName="/ppt/tags/tag2132.xml" ContentType="application/vnd.openxmlformats-officedocument.presentationml.tags+xml"/>
  <Override PartName="/ppt/tags/tag557.xml" ContentType="application/vnd.openxmlformats-officedocument.presentationml.tags+xml"/>
  <Override PartName="/ppt/tags/tag743.xml" ContentType="application/vnd.openxmlformats-officedocument.presentationml.tags+xml"/>
  <Override PartName="/ppt/tags/tag1567.xml" ContentType="application/vnd.openxmlformats-officedocument.presentationml.tags+xml"/>
  <Override PartName="/ppt/tags/tag1753.xml" ContentType="application/vnd.openxmlformats-officedocument.presentationml.tags+xml"/>
  <Override PartName="/ppt/tags/tag2539.xml" ContentType="application/vnd.openxmlformats-officedocument.presentationml.tags+xml"/>
  <Override PartName="/ppt/slides/slide13.xml" ContentType="application/vnd.openxmlformats-officedocument.presentationml.slide+xml"/>
  <Override PartName="/ppt/tags/tag251.xml" ContentType="application/vnd.openxmlformats-officedocument.presentationml.tags+xml"/>
  <Override PartName="/ppt/tags/tag1075.xml" ContentType="application/vnd.openxmlformats-officedocument.presentationml.tags+xml"/>
  <Override PartName="/ppt/tags/tag1261.xml" ContentType="application/vnd.openxmlformats-officedocument.presentationml.tags+xml"/>
  <Override PartName="/ppt/tags/tag2047.xml" ContentType="application/vnd.openxmlformats-officedocument.presentationml.tags+xml"/>
  <Override PartName="/ppt/tags/tag658.xml" ContentType="application/vnd.openxmlformats-officedocument.presentationml.tags+xml"/>
  <Override PartName="/ppt/tags/tag1006.xml" ContentType="application/vnd.openxmlformats-officedocument.presentationml.tags+xml"/>
  <Override PartName="/ppt/tags/tag1668.xml" ContentType="application/vnd.openxmlformats-officedocument.presentationml.tags+xml"/>
  <Override PartName="/ppt/tags/tag2233.xml" ContentType="application/vnd.openxmlformats-officedocument.presentationml.tags+xml"/>
  <Override PartName="/ppt/tags/tag166.xml" ContentType="application/vnd.openxmlformats-officedocument.presentationml.tags+xml"/>
  <Override PartName="/ppt/tags/tag844.xml" ContentType="application/vnd.openxmlformats-officedocument.presentationml.tags+xml"/>
  <Override PartName="/ppt/tags/tag1176.xml" ContentType="application/vnd.openxmlformats-officedocument.presentationml.tags+xml"/>
  <Override PartName="/ppt/tags/tag1854.xml" ContentType="application/vnd.openxmlformats-officedocument.presentationml.tags+xml"/>
  <Override PartName="/ppt/tags/tag51.xml" ContentType="application/vnd.openxmlformats-officedocument.presentationml.tags+xml"/>
  <Override PartName="/ppt/tags/tag352.xml" ContentType="application/vnd.openxmlformats-officedocument.presentationml.tags+xml"/>
  <Override PartName="/ppt/tags/tag1362.xml" ContentType="application/vnd.openxmlformats-officedocument.presentationml.tags+xml"/>
  <Override PartName="/ppt/tags/tag2148.xml" ContentType="application/vnd.openxmlformats-officedocument.presentationml.tags+xml"/>
  <Override PartName="/ppt/tags/tag759.xml" ContentType="application/vnd.openxmlformats-officedocument.presentationml.tags+xml"/>
  <Override PartName="/ppt/tags/tag945.xml" ContentType="application/vnd.openxmlformats-officedocument.presentationml.tags+xml"/>
  <Override PartName="/ppt/tags/tag1107.xml" ContentType="application/vnd.openxmlformats-officedocument.presentationml.tags+xml"/>
  <Override PartName="/ppt/tags/tag1769.xml" ContentType="application/vnd.openxmlformats-officedocument.presentationml.tags+xml"/>
  <Override PartName="/ppt/tags/tag2334.xml" ContentType="application/vnd.openxmlformats-officedocument.presentationml.tags+xml"/>
  <Override PartName="/ppt/tags/tag2520.xml" ContentType="application/vnd.openxmlformats-officedocument.presentationml.tags+xml"/>
  <Override PartName="/ppt/tags/tag267.xml" ContentType="application/vnd.openxmlformats-officedocument.presentationml.tags+xml"/>
  <Override PartName="/ppt/tags/tag453.xml" ContentType="application/vnd.openxmlformats-officedocument.presentationml.tags+xml"/>
  <Override PartName="/ppt/tags/tag1277.xml" ContentType="application/vnd.openxmlformats-officedocument.presentationml.tags+xml"/>
  <Override PartName="/ppt/tags/tag1955.xml" ContentType="application/vnd.openxmlformats-officedocument.presentationml.tags+xml"/>
  <Override PartName="/ppt/slides/slide4.xml" ContentType="application/vnd.openxmlformats-officedocument.presentationml.slide+xml"/>
  <Override PartName="/ppt/tags/tag1463.xml" ContentType="application/vnd.openxmlformats-officedocument.presentationml.tags+xml"/>
  <Override PartName="/ppt/tags/tag2249.xml" ContentType="application/vnd.openxmlformats-officedocument.presentationml.tags+xml"/>
  <Override PartName="/ppt/tags/tag2435.xml" ContentType="application/vnd.openxmlformats-officedocument.presentationml.tags+xml"/>
  <Override PartName="/ppt/tags/tag368.xml" ContentType="application/vnd.openxmlformats-officedocument.presentationml.tags+xml"/>
  <Override PartName="/ppt/tags/tag1208.xml" ContentType="application/vnd.openxmlformats-officedocument.presentationml.tags+xml"/>
  <Override PartName="/ppt/tags/tag67.xml" ContentType="application/vnd.openxmlformats-officedocument.presentationml.tags+xml"/>
  <Override PartName="/ppt/tags/tag554.xml" ContentType="application/vnd.openxmlformats-officedocument.presentationml.tags+xml"/>
  <Override PartName="/ppt/tags/tag1378.xml" ContentType="application/vnd.openxmlformats-officedocument.presentationml.tags+xml"/>
  <Override PartName="/ppt/tags/tag1564.xml" ContentType="application/vnd.openxmlformats-officedocument.presentationml.tags+xml"/>
  <Override PartName="/ppt/slides/slide10.xml" ContentType="application/vnd.openxmlformats-officedocument.presentationml.slide+xml"/>
  <Override PartName="/ppt/tags/tag740.xml" ContentType="application/vnd.openxmlformats-officedocument.presentationml.tags+xml"/>
  <Override PartName="/ppt/tags/tag1072.xml" ContentType="application/vnd.openxmlformats-officedocument.presentationml.tags+xml"/>
  <Override PartName="/ppt/tags/tag1309.xml" ContentType="application/vnd.openxmlformats-officedocument.presentationml.tags+xml"/>
  <Override PartName="/ppt/tags/tag1750.xml" ContentType="application/vnd.openxmlformats-officedocument.presentationml.tags+xml"/>
  <Override PartName="/ppt/tags/tag2536.xml" ContentType="application/vnd.openxmlformats-officedocument.presentationml.tags+xml"/>
  <Override PartName="/ppt/tags/tag469.xml" ContentType="application/vnd.openxmlformats-officedocument.presentationml.tags+xml"/>
  <Override PartName="/ppt/tags/tag1479.xml" ContentType="application/vnd.openxmlformats-officedocument.presentationml.tags+xml"/>
  <Override PartName="/ppt/tags/tag2044.xml" ContentType="application/vnd.openxmlformats-officedocument.presentationml.tags+xml"/>
  <Override PartName="/ppt/tags/tag2230.xml" ContentType="application/vnd.openxmlformats-officedocument.presentationml.tags+xml"/>
  <Override PartName="/ppt/tags/tag163.xml" ContentType="application/vnd.openxmlformats-officedocument.presentationml.tags+xml"/>
  <Override PartName="/ppt/tags/tag655.xml" ContentType="application/vnd.openxmlformats-officedocument.presentationml.tags+xml"/>
  <Override PartName="/ppt/tags/tag841.xml" ContentType="application/vnd.openxmlformats-officedocument.presentationml.tags+xml"/>
  <Override PartName="/ppt/tags/tag1003.xml" ContentType="application/vnd.openxmlformats-officedocument.presentationml.tags+xml"/>
  <Override PartName="/ppt/tags/tag1665.xml" ContentType="application/vnd.openxmlformats-officedocument.presentationml.tags+xml"/>
  <Override PartName="/ppt/tags/tag1851.xml" ContentType="application/vnd.openxmlformats-officedocument.presentationml.tags+xml"/>
  <Override PartName="/ppt/tags/tag1173.xml" ContentType="application/vnd.openxmlformats-officedocument.presentationml.tags+xml"/>
  <Override PartName="/ppt/tags/tag2145.xml" ContentType="application/vnd.openxmlformats-officedocument.presentationml.tags+xml"/>
  <Override PartName="/ppt/tags/tag756.xml" ContentType="application/vnd.openxmlformats-officedocument.presentationml.tags+xml"/>
  <Override PartName="/ppt/tags/tag1104.xml" ContentType="application/vnd.openxmlformats-officedocument.presentationml.tags+xml"/>
  <Override PartName="/ppt/tags/tag2331.xml" ContentType="application/vnd.openxmlformats-officedocument.presentationml.tags+xml"/>
  <Override PartName="/ppt/tags/tag264.xml" ContentType="application/vnd.openxmlformats-officedocument.presentationml.tags+xml"/>
  <Override PartName="/ppt/tags/tag942.xml" ContentType="application/vnd.openxmlformats-officedocument.presentationml.tags+xml"/>
  <Override PartName="/ppt/tags/tag1088.xml" ContentType="application/vnd.openxmlformats-officedocument.presentationml.tags+xml"/>
  <Override PartName="/ppt/tags/tag1274.xml" ContentType="application/vnd.openxmlformats-officedocument.presentationml.tags+xml"/>
  <Override PartName="/ppt/tags/tag1766.xml" ContentType="application/vnd.openxmlformats-officedocument.presentationml.tags+xml"/>
  <Override PartName="/ppt/tags/tag1952.xml" ContentType="application/vnd.openxmlformats-officedocument.presentationml.tags+xml"/>
  <Override PartName="/ppt/slides/slide1.xml" ContentType="application/vnd.openxmlformats-officedocument.presentationml.slide+xml"/>
  <Override PartName="/ppt/tags/tag450.xml" ContentType="application/vnd.openxmlformats-officedocument.presentationml.tags+xml"/>
  <Override PartName="/ppt/tags/tag1019.xml" ContentType="application/vnd.openxmlformats-officedocument.presentationml.tags+xml"/>
  <Override PartName="/ppt/tags/tag1460.xml" ContentType="application/vnd.openxmlformats-officedocument.presentationml.tags+xml"/>
  <Override PartName="/ppt/tags/tag2246.xml" ContentType="application/vnd.openxmlformats-officedocument.presentationml.tags+xml"/>
  <Override PartName="/ppt/tags/tag179.xml" ContentType="application/vnd.openxmlformats-officedocument.presentationml.tags+xml"/>
  <Override PartName="/ppt/tags/tag857.xml" ContentType="application/vnd.openxmlformats-officedocument.presentationml.tags+xml"/>
  <Override PartName="/ppt/tags/tag1205.xml" ContentType="application/vnd.openxmlformats-officedocument.presentationml.tags+xml"/>
  <Override PartName="/ppt/tags/tag1867.xml" ContentType="application/vnd.openxmlformats-officedocument.presentationml.tags+xml"/>
  <Override PartName="/ppt/tags/tag2432.xml" ContentType="application/vnd.openxmlformats-officedocument.presentationml.tags+xml"/>
  <Override PartName="/ppt/tags/tag64.xml" ContentType="application/vnd.openxmlformats-officedocument.presentationml.tags+xml"/>
  <Override PartName="/ppt/tags/tag365.xml" ContentType="application/vnd.openxmlformats-officedocument.presentationml.tags+xml"/>
  <Override PartName="/ppt/tags/tag551.xml" ContentType="application/vnd.openxmlformats-officedocument.presentationml.tags+xml"/>
  <Override PartName="/ppt/tags/tag1189.xml" ContentType="application/vnd.openxmlformats-officedocument.presentationml.tags+xml"/>
  <Override PartName="/ppt/tags/tag1375.xml" ContentType="application/vnd.openxmlformats-officedocument.presentationml.tags+xml"/>
  <Override PartName="/ppt/tags/tag1561.xml" ContentType="application/vnd.openxmlformats-officedocument.presentationml.tags+xml"/>
  <Override PartName="/ppt/tags/tag2347.xml" ContentType="application/vnd.openxmlformats-officedocument.presentationml.tags+xml"/>
  <Override PartName="/ppt/tags/tag2533.xml" ContentType="application/vnd.openxmlformats-officedocument.presentationml.tags+xml"/>
  <Override PartName="/ppt/tags/tag958.xml" ContentType="application/vnd.openxmlformats-officedocument.presentationml.tags+xml"/>
  <Override PartName="/ppt/tags/tag1306.xml" ContentType="application/vnd.openxmlformats-officedocument.presentationml.tags+xml"/>
  <Override PartName="/ppt/tags/tag1968.xml" ContentType="application/vnd.openxmlformats-officedocument.presentationml.tags+xml"/>
  <Override PartName="/ppt/tags/tag2041.xml" ContentType="application/vnd.openxmlformats-officedocument.presentationml.tags+xml"/>
  <Override PartName="/ppt/tags/tag20.xml" ContentType="application/vnd.openxmlformats-officedocument.presentationml.tags+xml"/>
  <Override PartName="/ppt/tags/tag321.xml" ContentType="application/vnd.openxmlformats-officedocument.presentationml.tags+xml"/>
  <Override PartName="/ppt/tags/tag466.xml" ContentType="application/vnd.openxmlformats-officedocument.presentationml.tags+xml"/>
  <Override PartName="/ppt/tags/tag652.xml" ContentType="application/vnd.openxmlformats-officedocument.presentationml.tags+xml"/>
  <Override PartName="/ppt/tags/tag797.xml" ContentType="application/vnd.openxmlformats-officedocument.presentationml.tags+xml"/>
  <Override PartName="/ppt/tags/tag983.xml" ContentType="application/vnd.openxmlformats-officedocument.presentationml.tags+xml"/>
  <Override PartName="/ppt/tags/tag1000.xml" ContentType="application/vnd.openxmlformats-officedocument.presentationml.tags+xml"/>
  <Override PartName="/ppt/tags/tag1145.xml" ContentType="application/vnd.openxmlformats-officedocument.presentationml.tags+xml"/>
  <Override PartName="/ppt/tags/tag1331.xml" ContentType="application/vnd.openxmlformats-officedocument.presentationml.tags+xml"/>
  <Override PartName="/ppt/tags/tag1476.xml" ContentType="application/vnd.openxmlformats-officedocument.presentationml.tags+xml"/>
  <Override PartName="/ppt/tags/tag1662.xml" ContentType="application/vnd.openxmlformats-officedocument.presentationml.tags+xml"/>
  <Override PartName="/ppt/tags/tag2117.xml" ContentType="application/vnd.openxmlformats-officedocument.presentationml.tags+xml"/>
  <Override PartName="/ppt/tags/tag6.xml" ContentType="application/vnd.openxmlformats-officedocument.presentationml.tags+xml"/>
  <Override PartName="/ppt/tags/tag160.xml" ContentType="application/vnd.openxmlformats-officedocument.presentationml.tags+xml"/>
  <Override PartName="/ppt/tags/tag491.xml" ContentType="application/vnd.openxmlformats-officedocument.presentationml.tags+xml"/>
  <Override PartName="/ppt/tags/tag728.xml" ContentType="application/vnd.openxmlformats-officedocument.presentationml.tags+xml"/>
  <Override PartName="/ppt/tags/tag1170.xml" ContentType="application/vnd.openxmlformats-officedocument.presentationml.tags+xml"/>
  <Override PartName="/ppt/tags/tag1407.xml" ContentType="application/vnd.openxmlformats-officedocument.presentationml.tags+xml"/>
  <Override PartName="/ppt/tags/tag1993.xml" ContentType="application/vnd.openxmlformats-officedocument.presentationml.tags+xml"/>
  <Override PartName="/ppt/tags/tag2287.xml" ContentType="application/vnd.openxmlformats-officedocument.presentationml.tags+xml"/>
  <Override PartName="/ppt/tags/tag2303.xml" ContentType="application/vnd.openxmlformats-officedocument.presentationml.tags+xml"/>
  <Override PartName="/ppt/tags/tag2448.xml" ContentType="application/vnd.openxmlformats-officedocument.presentationml.tags+xml"/>
  <Override PartName="/ppt/tags/tag236.xml" ContentType="application/vnd.openxmlformats-officedocument.presentationml.tags+xml"/>
  <Override PartName="/ppt/tags/tag567.xml" ContentType="application/vnd.openxmlformats-officedocument.presentationml.tags+xml"/>
  <Override PartName="/ppt/tags/tag898.xml" ContentType="application/vnd.openxmlformats-officedocument.presentationml.tags+xml"/>
  <Override PartName="/ppt/tags/tag914.xml" ContentType="application/vnd.openxmlformats-officedocument.presentationml.tags+xml"/>
  <Override PartName="/ppt/tags/tag1246.xml" ContentType="application/vnd.openxmlformats-officedocument.presentationml.tags+xml"/>
  <Override PartName="/ppt/tags/tag1738.xml" ContentType="application/vnd.openxmlformats-officedocument.presentationml.tags+xml"/>
  <Override PartName="/ppt/tags/tag1924.xml" ContentType="application/vnd.openxmlformats-officedocument.presentationml.tags+xml"/>
  <Override PartName="/ppt/tags/tag2142.xml" ContentType="application/vnd.openxmlformats-officedocument.presentationml.tags+xml"/>
  <Override PartName="/ppt/tags/tag2473.xml" ContentType="application/vnd.openxmlformats-officedocument.presentationml.tags+xml"/>
  <Override PartName="/ppt/tags/tag422.xml" ContentType="application/vnd.openxmlformats-officedocument.presentationml.tags+xml"/>
  <Override PartName="/ppt/tags/tag753.xml" ContentType="application/vnd.openxmlformats-officedocument.presentationml.tags+xml"/>
  <Override PartName="/ppt/tags/tag1085.xml" ContentType="application/vnd.openxmlformats-officedocument.presentationml.tags+xml"/>
  <Override PartName="/ppt/tags/tag1101.xml" ContentType="application/vnd.openxmlformats-officedocument.presentationml.tags+xml"/>
  <Override PartName="/ppt/tags/tag1432.xml" ContentType="application/vnd.openxmlformats-officedocument.presentationml.tags+xml"/>
  <Override PartName="/ppt/tags/tag1577.xml" ContentType="application/vnd.openxmlformats-officedocument.presentationml.tags+xml"/>
  <Override PartName="/ppt/tags/tag1763.xml" ContentType="application/vnd.openxmlformats-officedocument.presentationml.tags+xml"/>
  <Override PartName="/ppt/tags/tag2218.xml" ContentType="application/vnd.openxmlformats-officedocument.presentationml.tags+xml"/>
  <Override PartName="/ppt/tags/tag261.xml" ContentType="application/vnd.openxmlformats-officedocument.presentationml.tags+xml"/>
  <Override PartName="/ppt/tags/tag592.xml" ContentType="application/vnd.openxmlformats-officedocument.presentationml.tags+xml"/>
  <Override PartName="/ppt/tags/tag829.xml" ContentType="application/vnd.openxmlformats-officedocument.presentationml.tags+xml"/>
  <Override PartName="/ppt/tags/tag1271.xml" ContentType="application/vnd.openxmlformats-officedocument.presentationml.tags+xml"/>
  <Override PartName="/ppt/tags/tag1508.xml" ContentType="application/vnd.openxmlformats-officedocument.presentationml.tags+xml"/>
  <Override PartName="/ppt/tags/tag1839.xml" ContentType="application/vnd.openxmlformats-officedocument.presentationml.tags+xml"/>
  <Override PartName="/ppt/tags/tag2057.xml" ContentType="application/vnd.openxmlformats-officedocument.presentationml.tags+xml"/>
  <Override PartName="/ppt/tags/tag2388.xml" ContentType="application/vnd.openxmlformats-officedocument.presentationml.tags+xml"/>
  <Override PartName="/ppt/tags/tag2404.xml" ContentType="application/vnd.openxmlformats-officedocument.presentationml.tags+xml"/>
  <Override PartName="/ppt/tags/tag36.xml" ContentType="application/vnd.openxmlformats-officedocument.presentationml.tags+xml"/>
  <Override PartName="/ppt/tags/tag337.xml" ContentType="application/vnd.openxmlformats-officedocument.presentationml.tags+xml"/>
  <Override PartName="/ppt/tags/tag523.xml" ContentType="application/vnd.openxmlformats-officedocument.presentationml.tags+xml"/>
  <Override PartName="/ppt/tags/tag668.xml" ContentType="application/vnd.openxmlformats-officedocument.presentationml.tags+xml"/>
  <Override PartName="/ppt/tags/tag854.xml" ContentType="application/vnd.openxmlformats-officedocument.presentationml.tags+xml"/>
  <Override PartName="/ppt/tags/tag999.xml" ContentType="application/vnd.openxmlformats-officedocument.presentationml.tags+xml"/>
  <Override PartName="/ppt/tags/tag1016.xml" ContentType="application/vnd.openxmlformats-officedocument.presentationml.tags+xml"/>
  <Override PartName="/ppt/tags/tag1202.xml" ContentType="application/vnd.openxmlformats-officedocument.presentationml.tags+xml"/>
  <Override PartName="/ppt/tags/tag1347.xml" ContentType="application/vnd.openxmlformats-officedocument.presentationml.tags+xml"/>
  <Override PartName="/ppt/tags/tag1678.xml" ContentType="application/vnd.openxmlformats-officedocument.presentationml.tags+xml"/>
  <Override PartName="/ppt/tags/tag2243.xml" ContentType="application/vnd.openxmlformats-officedocument.presentationml.tags+xml"/>
  <Override PartName="/ppt/tags/tag61.xml" ContentType="application/vnd.openxmlformats-officedocument.presentationml.tags+xml"/>
  <Override PartName="/ppt/tags/tag176.xml" ContentType="application/vnd.openxmlformats-officedocument.presentationml.tags+xml"/>
  <Override PartName="/ppt/tags/tag362.xml" ContentType="application/vnd.openxmlformats-officedocument.presentationml.tags+xml"/>
  <Override PartName="/ppt/tags/tag693.xml" ContentType="application/vnd.openxmlformats-officedocument.presentationml.tags+xml"/>
  <Override PartName="/ppt/tags/tag1041.xml" ContentType="application/vnd.openxmlformats-officedocument.presentationml.tags+xml"/>
  <Override PartName="/ppt/tags/tag1186.xml" ContentType="application/vnd.openxmlformats-officedocument.presentationml.tags+xml"/>
  <Override PartName="/ppt/tags/tag1533.xml" ContentType="application/vnd.openxmlformats-officedocument.presentationml.tags+xml"/>
  <Override PartName="/ppt/tags/tag1864.xml" ContentType="application/vnd.openxmlformats-officedocument.presentationml.tags+xml"/>
  <Override PartName="/ppt/tags/tag2082.xml" ContentType="application/vnd.openxmlformats-officedocument.presentationml.tags+xml"/>
  <Override PartName="/ppt/tags/tag2319.xml" ContentType="application/vnd.openxmlformats-officedocument.presentationml.tags+xml"/>
  <Override PartName="/ppt/tags/tag2505.xml" ContentType="application/vnd.openxmlformats-officedocument.presentationml.tags+xml"/>
  <Override PartName="/ppt/tags/tag107.xml" ContentType="application/vnd.openxmlformats-officedocument.presentationml.tags+xml"/>
  <Override PartName="/ppt/tags/tag438.xml" ContentType="application/vnd.openxmlformats-officedocument.presentationml.tags+xml"/>
  <Override PartName="/ppt/tags/tag1372.xml" ContentType="application/vnd.openxmlformats-officedocument.presentationml.tags+xml"/>
  <Override PartName="/ppt/tags/tag1609.xml" ContentType="application/vnd.openxmlformats-officedocument.presentationml.tags+xml"/>
  <Override PartName="/ppt/tags/tag2013.xml" ContentType="application/vnd.openxmlformats-officedocument.presentationml.tags+xml"/>
  <Override PartName="/ppt/tags/tag2158.xml" ContentType="application/vnd.openxmlformats-officedocument.presentationml.tags+xml"/>
  <Override PartName="/ppt/tags/tag2344.xml" ContentType="application/vnd.openxmlformats-officedocument.presentationml.tags+xml"/>
  <Override PartName="/ppt/tags/tag2489.xml" ContentType="application/vnd.openxmlformats-officedocument.presentationml.tags+xml"/>
  <Override PartName="/ppt/tags/tag277.xml" ContentType="application/vnd.openxmlformats-officedocument.presentationml.tags+xml"/>
  <Override PartName="/ppt/tags/tag624.xml" ContentType="application/vnd.openxmlformats-officedocument.presentationml.tags+xml"/>
  <Override PartName="/ppt/tags/tag769.xml" ContentType="application/vnd.openxmlformats-officedocument.presentationml.tags+xml"/>
  <Override PartName="/ppt/tags/tag955.xml" ContentType="application/vnd.openxmlformats-officedocument.presentationml.tags+xml"/>
  <Override PartName="/ppt/tags/tag1117.xml" ContentType="application/vnd.openxmlformats-officedocument.presentationml.tags+xml"/>
  <Override PartName="/ppt/tags/tag1303.xml" ContentType="application/vnd.openxmlformats-officedocument.presentationml.tags+xml"/>
  <Override PartName="/ppt/tags/tag1448.xml" ContentType="application/vnd.openxmlformats-officedocument.presentationml.tags+xml"/>
  <Override PartName="/ppt/tags/tag1634.xml" ContentType="application/vnd.openxmlformats-officedocument.presentationml.tags+xml"/>
  <Override PartName="/ppt/tags/tag1779.xml" ContentType="application/vnd.openxmlformats-officedocument.presentationml.tags+xml"/>
  <Override PartName="/ppt/tags/tag1965.xml" ContentType="application/vnd.openxmlformats-officedocument.presentationml.tags+xml"/>
  <Override PartName="/ppt/tags/tag2183.xml" ContentType="application/vnd.openxmlformats-officedocument.presentationml.tags+xml"/>
  <Override PartName="/ppt/tags/tag2530.xml" ContentType="application/vnd.openxmlformats-officedocument.presentationml.tags+xml"/>
  <Override PartName="/ppt/tags/tag132.xml" ContentType="application/vnd.openxmlformats-officedocument.presentationml.tags+xml"/>
  <Override PartName="/ppt/tags/tag463.xml" ContentType="application/vnd.openxmlformats-officedocument.presentationml.tags+xml"/>
  <Override PartName="/ppt/tags/tag794.xml" ContentType="application/vnd.openxmlformats-officedocument.presentationml.tags+xml"/>
  <Override PartName="/ppt/tags/tag810.xml" ContentType="application/vnd.openxmlformats-officedocument.presentationml.tags+xml"/>
  <Override PartName="/ppt/tags/tag1142.xml" ContentType="application/vnd.openxmlformats-officedocument.presentationml.tags+xml"/>
  <Override PartName="/ppt/tags/tag1287.xml" ContentType="application/vnd.openxmlformats-officedocument.presentationml.tags+xml"/>
  <Override PartName="/ppt/tags/tag1473.xml" ContentType="application/vnd.openxmlformats-officedocument.presentationml.tags+xml"/>
  <Override PartName="/ppt/tags/tag1820.xml" ContentType="application/vnd.openxmlformats-officedocument.presentationml.tags+xml"/>
  <Override PartName="/ppt/tags/tag2259.xml" ContentType="application/vnd.openxmlformats-officedocument.presentationml.tags+xml"/>
  <Override PartName="/ppt/tags/tag208.xml" ContentType="application/vnd.openxmlformats-officedocument.presentationml.tags+xml"/>
  <Override PartName="/ppt/tags/tag539.xml" ContentType="application/vnd.openxmlformats-officedocument.presentationml.tags+xml"/>
  <Override PartName="/ppt/tags/tag980.xml" ContentType="application/vnd.openxmlformats-officedocument.presentationml.tags+xml"/>
  <Override PartName="/ppt/tags/tag1218.xml" ContentType="application/vnd.openxmlformats-officedocument.presentationml.tags+xml"/>
  <Override PartName="/ppt/tags/tag1549.xml" ContentType="application/vnd.openxmlformats-officedocument.presentationml.tags+xml"/>
  <Override PartName="/ppt/tags/tag1990.xml" ContentType="application/vnd.openxmlformats-officedocument.presentationml.tags+xml"/>
  <Override PartName="/ppt/tags/tag2098.xml" ContentType="application/vnd.openxmlformats-officedocument.presentationml.tags+xml"/>
  <Override PartName="/ppt/tags/tag2114.xml" ContentType="application/vnd.openxmlformats-officedocument.presentationml.tags+xml"/>
  <Override PartName="/ppt/tags/tag2300.xml" ContentType="application/vnd.openxmlformats-officedocument.presentationml.tags+xml"/>
  <Override PartName="/ppt/tags/tag2445.xml" ContentType="application/vnd.openxmlformats-officedocument.presentationml.tags+xml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233.xml" ContentType="application/vnd.openxmlformats-officedocument.presentationml.tags+xml"/>
  <Override PartName="/ppt/tags/tag378.xml" ContentType="application/vnd.openxmlformats-officedocument.presentationml.tags+xml"/>
  <Override PartName="/ppt/tags/tag725.xml" ContentType="application/vnd.openxmlformats-officedocument.presentationml.tags+xml"/>
  <Override PartName="/ppt/tags/tag911.xml" ContentType="application/vnd.openxmlformats-officedocument.presentationml.tags+xml"/>
  <Override PartName="/ppt/tags/tag1057.xml" ContentType="application/vnd.openxmlformats-officedocument.presentationml.tags+xml"/>
  <Override PartName="/ppt/tags/tag1388.xml" ContentType="application/vnd.openxmlformats-officedocument.presentationml.tags+xml"/>
  <Override PartName="/ppt/tags/tag1404.xml" ContentType="application/vnd.openxmlformats-officedocument.presentationml.tags+xml"/>
  <Override PartName="/ppt/tags/tag1735.xml" ContentType="application/vnd.openxmlformats-officedocument.presentationml.tags+xml"/>
  <Override PartName="/ppt/tags/tag2284.xml" ContentType="application/vnd.openxmlformats-officedocument.presentationml.tags+xml"/>
  <Override PartName="/ppt/tags/tag2470.xml" ContentType="application/vnd.openxmlformats-officedocument.presentationml.tags+xml"/>
  <Override PartName="/ppt/tags/tag564.xml" ContentType="application/vnd.openxmlformats-officedocument.presentationml.tags+xml"/>
  <Override PartName="/ppt/tags/tag750.xml" ContentType="application/vnd.openxmlformats-officedocument.presentationml.tags+xml"/>
  <Override PartName="/ppt/tags/tag895.xml" ContentType="application/vnd.openxmlformats-officedocument.presentationml.tags+xml"/>
  <Override PartName="/ppt/tags/tag1243.xml" ContentType="application/vnd.openxmlformats-officedocument.presentationml.tags+xml"/>
  <Override PartName="/ppt/tags/tag1574.xml" ContentType="application/vnd.openxmlformats-officedocument.presentationml.tags+xml"/>
  <Override PartName="/ppt/tags/tag1760.xml" ContentType="application/vnd.openxmlformats-officedocument.presentationml.tags+xml"/>
  <Override PartName="/ppt/tags/tag1921.xml" ContentType="application/vnd.openxmlformats-officedocument.presentationml.tags+xml"/>
  <Override PartName="/ppt/tags/tag2029.xml" ContentType="application/vnd.openxmlformats-officedocument.presentationml.tags+xml"/>
  <Override PartName="/ppt/tags/tag2215.xml" ContentType="application/vnd.openxmlformats-officedocument.presentationml.tags+xml"/>
  <Override PartName="/ppt/tags/tag309.xml" ContentType="application/vnd.openxmlformats-officedocument.presentationml.tags+xml"/>
  <Override PartName="/ppt/tags/tag826.xml" ContentType="application/vnd.openxmlformats-officedocument.presentationml.tags+xml"/>
  <Override PartName="/ppt/tags/tag1082.xml" ContentType="application/vnd.openxmlformats-officedocument.presentationml.tags+xml"/>
  <Override PartName="/ppt/tags/tag1319.xml" ContentType="application/vnd.openxmlformats-officedocument.presentationml.tags+xml"/>
  <Override PartName="/ppt/tags/tag1505.xml" ContentType="application/vnd.openxmlformats-officedocument.presentationml.tags+xml"/>
  <Override PartName="/ppt/tags/tag2054.xml" ContentType="application/vnd.openxmlformats-officedocument.presentationml.tags+xml"/>
  <Override PartName="/ppt/tags/tag2199.xml" ContentType="application/vnd.openxmlformats-officedocument.presentationml.tags+xml"/>
  <Override PartName="/ppt/tags/tag2401.xml" ContentType="application/vnd.openxmlformats-officedocument.presentationml.tags+xml"/>
  <Override PartName="/ppt/tags/tag33.xml" ContentType="application/vnd.openxmlformats-officedocument.presentationml.tags+xml"/>
  <Override PartName="/ppt/tags/tag148.xml" ContentType="application/vnd.openxmlformats-officedocument.presentationml.tags+xml"/>
  <Override PartName="/ppt/tags/tag334.xml" ContentType="application/vnd.openxmlformats-officedocument.presentationml.tags+xml"/>
  <Override PartName="/ppt/tags/tag479.xml" ContentType="application/vnd.openxmlformats-officedocument.presentationml.tags+xml"/>
  <Override PartName="/ppt/tags/tag665.xml" ContentType="application/vnd.openxmlformats-officedocument.presentationml.tags+xml"/>
  <Override PartName="/ppt/tags/tag1013.xml" ContentType="application/vnd.openxmlformats-officedocument.presentationml.tags+xml"/>
  <Override PartName="/ppt/tags/tag1158.xml" ContentType="application/vnd.openxmlformats-officedocument.presentationml.tags+xml"/>
  <Override PartName="/ppt/tags/tag1344.xml" ContentType="application/vnd.openxmlformats-officedocument.presentationml.tags+xml"/>
  <Override PartName="/ppt/tags/tag1489.xml" ContentType="application/vnd.openxmlformats-officedocument.presentationml.tags+xml"/>
  <Override PartName="/ppt/tags/tag1836.xml" ContentType="application/vnd.openxmlformats-officedocument.presentationml.tags+xml"/>
  <Override PartName="/ppt/tags/tag2240.xml" ContentType="application/vnd.openxmlformats-officedocument.presentationml.tags+xml"/>
  <Override PartName="/ppt/tags/tag2385.xml" ContentType="application/vnd.openxmlformats-officedocument.presentationml.tags+xml"/>
  <Override PartName="/ppt/tags/tag173.xml" ContentType="application/vnd.openxmlformats-officedocument.presentationml.tags+xml"/>
  <Override PartName="/ppt/tags/tag520.xml" ContentType="application/vnd.openxmlformats-officedocument.presentationml.tags+xml"/>
  <Override PartName="/ppt/tags/tag851.xml" ContentType="application/vnd.openxmlformats-officedocument.presentationml.tags+xml"/>
  <Override PartName="/ppt/tags/tag996.xml" ContentType="application/vnd.openxmlformats-officedocument.presentationml.tags+xml"/>
  <Override PartName="/ppt/tags/tag1183.xml" ContentType="application/vnd.openxmlformats-officedocument.presentationml.tags+xml"/>
  <Override PartName="/ppt/tags/tag1530.xml" ContentType="application/vnd.openxmlformats-officedocument.presentationml.tags+xml"/>
  <Override PartName="/ppt/tags/tag1675.xml" ContentType="application/vnd.openxmlformats-officedocument.presentationml.tags+xml"/>
  <Override PartName="/ppt/tags/tag1861.xml" ContentType="application/vnd.openxmlformats-officedocument.presentationml.tags+xml"/>
  <Override PartName="/ppt/tags/tag2316.xml" ContentType="application/vnd.openxmlformats-officedocument.presentationml.tags+xml"/>
  <Override PartName="/ppt/tags/tag249.xml" ContentType="application/vnd.openxmlformats-officedocument.presentationml.tags+xml"/>
  <Override PartName="/ppt/tags/tag690.xml" ContentType="application/vnd.openxmlformats-officedocument.presentationml.tags+xml"/>
  <Override PartName="/ppt/tags/tag927.xml" ContentType="application/vnd.openxmlformats-officedocument.presentationml.tags+xml"/>
  <Override PartName="/ppt/tags/tag1606.xml" ContentType="application/vnd.openxmlformats-officedocument.presentationml.tags+xml"/>
  <Override PartName="/ppt/tags/tag1937.xml" ContentType="application/vnd.openxmlformats-officedocument.presentationml.tags+xml"/>
  <Override PartName="/ppt/tags/tag2010.xml" ContentType="application/vnd.openxmlformats-officedocument.presentationml.tags+xml"/>
  <Override PartName="/ppt/tags/tag2155.xml" ContentType="application/vnd.openxmlformats-officedocument.presentationml.tags+xml"/>
  <Override PartName="/ppt/tags/tag2486.xml" ContentType="application/vnd.openxmlformats-officedocument.presentationml.tags+xml"/>
  <Override PartName="/ppt/tags/tag2502.xml" ContentType="application/vnd.openxmlformats-officedocument.presentationml.tags+xml"/>
  <Override PartName="/ppt/tags/tag104.xml" ContentType="application/vnd.openxmlformats-officedocument.presentationml.tags+xml"/>
  <Override PartName="/ppt/tags/tag435.xml" ContentType="application/vnd.openxmlformats-officedocument.presentationml.tags+xml"/>
  <Override PartName="/ppt/tags/tag621.xml" ContentType="application/vnd.openxmlformats-officedocument.presentationml.tags+xml"/>
  <Override PartName="/ppt/tags/tag766.xml" ContentType="application/vnd.openxmlformats-officedocument.presentationml.tags+xml"/>
  <Override PartName="/ppt/tags/tag1114.xml" ContentType="application/vnd.openxmlformats-officedocument.presentationml.tags+xml"/>
  <Override PartName="/ppt/tags/tag1259.xml" ContentType="application/vnd.openxmlformats-officedocument.presentationml.tags+xml"/>
  <Override PartName="/ppt/tags/tag1445.xml" ContentType="application/vnd.openxmlformats-officedocument.presentationml.tags+xml"/>
  <Override PartName="/ppt/tags/tag1776.xml" ContentType="application/vnd.openxmlformats-officedocument.presentationml.tags+xml"/>
  <Override PartName="/ppt/tags/tag2341.xml" ContentType="application/vnd.openxmlformats-officedocument.presentationml.tags+xml"/>
  <Override PartName="/ppt/tags/tag274.xml" ContentType="application/vnd.openxmlformats-officedocument.presentationml.tags+xml"/>
  <Override PartName="/ppt/tags/tag460.xml" ContentType="application/vnd.openxmlformats-officedocument.presentationml.tags+xml"/>
  <Override PartName="/ppt/tags/tag952.xml" ContentType="application/vnd.openxmlformats-officedocument.presentationml.tags+xml"/>
  <Override PartName="/ppt/tags/tag1098.xml" ContentType="application/vnd.openxmlformats-officedocument.presentationml.tags+xml"/>
  <Override PartName="/ppt/tags/tag1284.xml" ContentType="application/vnd.openxmlformats-officedocument.presentationml.tags+xml"/>
  <Override PartName="/ppt/tags/tag1300.xml" ContentType="application/vnd.openxmlformats-officedocument.presentationml.tags+xml"/>
  <Override PartName="/ppt/tags/tag1631.xml" ContentType="application/vnd.openxmlformats-officedocument.presentationml.tags+xml"/>
  <Override PartName="/ppt/tags/tag1962.xml" ContentType="application/vnd.openxmlformats-officedocument.presentationml.tags+xml"/>
  <Override PartName="/ppt/tags/tag2180.xml" ContentType="application/vnd.openxmlformats-officedocument.presentationml.tags+xml"/>
  <Override PartName="/ppt/tags/tag2417.xml" ContentType="application/vnd.openxmlformats-officedocument.presentationml.tags+xml"/>
  <Override PartName="/ppt/tags/tag49.xml" ContentType="application/vnd.openxmlformats-officedocument.presentationml.tags+xml"/>
  <Override PartName="/ppt/tags/tag205.xml" ContentType="application/vnd.openxmlformats-officedocument.presentationml.tags+xml"/>
  <Override PartName="/ppt/tags/tag791.xml" ContentType="application/vnd.openxmlformats-officedocument.presentationml.tags+xml"/>
  <Override PartName="/ppt/tags/tag1029.xml" ContentType="application/vnd.openxmlformats-officedocument.presentationml.tags+xml"/>
  <Override PartName="/ppt/tags/tag1470.xml" ContentType="application/vnd.openxmlformats-officedocument.presentationml.tags+xml"/>
  <Override PartName="/ppt/tags/tag1707.xml" ContentType="application/vnd.openxmlformats-officedocument.presentationml.tags+xml"/>
  <Override PartName="/ppt/tags/tag2111.xml" ContentType="application/vnd.openxmlformats-officedocument.presentationml.tags+xml"/>
  <Override PartName="/ppt/tags/tag2256.xml" ContentType="application/vnd.openxmlformats-officedocument.presentationml.tags+xml"/>
  <Override PartName="/ppt/tags/tag2442.xml" ContentType="application/vnd.openxmlformats-officedocument.presentationml.tags+xml"/>
  <Override PartName="/ppt/tags/tag189.xml" ContentType="application/vnd.openxmlformats-officedocument.presentationml.tags+xml"/>
  <Override PartName="/ppt/tags/tag536.xml" ContentType="application/vnd.openxmlformats-officedocument.presentationml.tags+xml"/>
  <Override PartName="/ppt/tags/tag722.xml" ContentType="application/vnd.openxmlformats-officedocument.presentationml.tags+xml"/>
  <Override PartName="/ppt/tags/tag867.xml" ContentType="application/vnd.openxmlformats-officedocument.presentationml.tags+xml"/>
  <Override PartName="/ppt/tags/tag1199.xml" ContentType="application/vnd.openxmlformats-officedocument.presentationml.tags+xml"/>
  <Override PartName="/ppt/tags/tag1215.xml" ContentType="application/vnd.openxmlformats-officedocument.presentationml.tags+xml"/>
  <Override PartName="/ppt/tags/tag1401.xml" ContentType="application/vnd.openxmlformats-officedocument.presentationml.tags+xml"/>
  <Override PartName="/ppt/tags/tag1546.xml" ContentType="application/vnd.openxmlformats-officedocument.presentationml.tags+xml"/>
  <Override PartName="/ppt/tags/tag1732.xml" ContentType="application/vnd.openxmlformats-officedocument.presentationml.tags+xml"/>
  <Override PartName="/ppt/tags/tag1877.xml" ContentType="application/vnd.openxmlformats-officedocument.presentationml.tags+xml"/>
  <Override PartName="/ppt/tags/tag2095.xml" ContentType="application/vnd.openxmlformats-officedocument.presentationml.tags+xml"/>
  <Override PartName="/ppt/tags/tag2281.xml" ContentType="application/vnd.openxmlformats-officedocument.presentationml.tags+xml"/>
  <Override PartName="/ppt/tableStyles.xml" ContentType="application/vnd.openxmlformats-officedocument.presentationml.tableStyle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75.xml" ContentType="application/vnd.openxmlformats-officedocument.presentationml.tags+xml"/>
  <Override PartName="/ppt/tags/tag561.xml" ContentType="application/vnd.openxmlformats-officedocument.presentationml.tags+xml"/>
  <Override PartName="/ppt/tags/tag892.xml" ContentType="application/vnd.openxmlformats-officedocument.presentationml.tags+xml"/>
  <Override PartName="/ppt/tags/tag1054.xml" ContentType="application/vnd.openxmlformats-officedocument.presentationml.tags+xml"/>
  <Override PartName="/ppt/tags/tag1240.xml" ContentType="application/vnd.openxmlformats-officedocument.presentationml.tags+xml"/>
  <Override PartName="/ppt/tags/tag1385.xml" ContentType="application/vnd.openxmlformats-officedocument.presentationml.tags+xml"/>
  <Override PartName="/ppt/tags/tag1571.xml" ContentType="application/vnd.openxmlformats-officedocument.presentationml.tags+xml"/>
  <Override PartName="/ppt/tags/tag2026.xml" ContentType="application/vnd.openxmlformats-officedocument.presentationml.tags+xml"/>
  <Override PartName="/ppt/tags/tag2518.xml" ContentType="application/vnd.openxmlformats-officedocument.presentationml.tags+xml"/>
  <Override PartName="/ppt/tags/tag306.xml" ContentType="application/vnd.openxmlformats-officedocument.presentationml.tags+xml"/>
  <Override PartName="/ppt/tags/tag637.xml" ContentType="application/vnd.openxmlformats-officedocument.presentationml.tags+xml"/>
  <Override PartName="/ppt/tags/tag968.xml" ContentType="application/vnd.openxmlformats-officedocument.presentationml.tags+xml"/>
  <Override PartName="/ppt/tags/tag1316.xml" ContentType="application/vnd.openxmlformats-officedocument.presentationml.tags+xml"/>
  <Override PartName="/ppt/tags/tag1808.xml" ContentType="application/vnd.openxmlformats-officedocument.presentationml.tags+xml"/>
  <Override PartName="/ppt/tags/tag2212.xml" ContentType="application/vnd.openxmlformats-officedocument.presentationml.tags+xml"/>
  <Override PartName="/ppt/tags/tag2357.xml" ContentType="application/vnd.openxmlformats-officedocument.presentationml.tags+xml"/>
  <Override PartName="/ppt/tags/tag2543.xml" ContentType="application/vnd.openxmlformats-officedocument.presentationml.tags+xml"/>
  <Override PartName="/ppt/tags/tag145.xml" ContentType="application/vnd.openxmlformats-officedocument.presentationml.tags+xml"/>
  <Override PartName="/ppt/tags/tag476.xml" ContentType="application/vnd.openxmlformats-officedocument.presentationml.tags+xml"/>
  <Override PartName="/ppt/tags/tag823.xml" ContentType="application/vnd.openxmlformats-officedocument.presentationml.tags+xml"/>
  <Override PartName="/ppt/tags/tag1155.xml" ContentType="application/vnd.openxmlformats-officedocument.presentationml.tags+xml"/>
  <Override PartName="/ppt/tags/tag1502.xml" ContentType="application/vnd.openxmlformats-officedocument.presentationml.tags+xml"/>
  <Override PartName="/ppt/tags/tag1647.xml" ContentType="application/vnd.openxmlformats-officedocument.presentationml.tags+xml"/>
  <Override PartName="/ppt/tags/tag1833.xml" ContentType="application/vnd.openxmlformats-officedocument.presentationml.tags+xml"/>
  <Override PartName="/ppt/tags/tag1978.xml" ContentType="application/vnd.openxmlformats-officedocument.presentationml.tags+xml"/>
  <Override PartName="/ppt/tags/tag2051.xml" ContentType="application/vnd.openxmlformats-officedocument.presentationml.tags+xml"/>
  <Override PartName="/ppt/tags/tag2196.xml" ContentType="application/vnd.openxmlformats-officedocument.presentationml.tags+xml"/>
  <Override PartName="/ppt/tags/tag2382.xml" ContentType="application/vnd.openxmlformats-officedocument.presentationml.tags+xml"/>
  <Override PartName="/ppt/tags/tag30.xml" ContentType="application/vnd.openxmlformats-officedocument.presentationml.tags+xml"/>
  <Override PartName="/ppt/tags/tag331.xml" ContentType="application/vnd.openxmlformats-officedocument.presentationml.tags+xml"/>
  <Override PartName="/ppt/tags/tag662.xml" ContentType="application/vnd.openxmlformats-officedocument.presentationml.tags+xml"/>
  <Override PartName="/ppt/tags/tag993.xml" ContentType="application/vnd.openxmlformats-officedocument.presentationml.tags+xml"/>
  <Override PartName="/ppt/tags/tag1010.xml" ContentType="application/vnd.openxmlformats-officedocument.presentationml.tags+xml"/>
  <Override PartName="/ppt/tags/tag1341.xml" ContentType="application/vnd.openxmlformats-officedocument.presentationml.tags+xml"/>
  <Override PartName="/ppt/tags/tag1486.xml" ContentType="application/vnd.openxmlformats-officedocument.presentationml.tags+xml"/>
  <Override PartName="/ppt/tags/tag1672.xml" ContentType="application/vnd.openxmlformats-officedocument.presentationml.tags+xml"/>
  <Override PartName="/ppt/tags/tag1909.xml" ContentType="application/vnd.openxmlformats-officedocument.presentationml.tags+xml"/>
  <Override PartName="/ppt/tags/tag2127.xml" ContentType="application/vnd.openxmlformats-officedocument.presentationml.tags+xml"/>
  <Override PartName="/ppt/tags/tag2458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tags/tag738.xml" ContentType="application/vnd.openxmlformats-officedocument.presentationml.tags+xml"/>
  <Override PartName="/ppt/tags/tag1180.xml" ContentType="application/vnd.openxmlformats-officedocument.presentationml.tags+xml"/>
  <Override PartName="/ppt/tags/tag1417.xml" ContentType="application/vnd.openxmlformats-officedocument.presentationml.tags+xml"/>
  <Override PartName="/ppt/tags/tag1748.xml" ContentType="application/vnd.openxmlformats-officedocument.presentationml.tags+xml"/>
  <Override PartName="/ppt/tags/tag2297.xml" ContentType="application/vnd.openxmlformats-officedocument.presentationml.tags+xml"/>
  <Override PartName="/ppt/tags/tag2313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432.xml" ContentType="application/vnd.openxmlformats-officedocument.presentationml.tags+xml"/>
  <Override PartName="/ppt/tags/tag577.xml" ContentType="application/vnd.openxmlformats-officedocument.presentationml.tags+xml"/>
  <Override PartName="/ppt/tags/tag924.xml" ContentType="application/vnd.openxmlformats-officedocument.presentationml.tags+xml"/>
  <Override PartName="/ppt/tags/tag1111.xml" ContentType="application/vnd.openxmlformats-officedocument.presentationml.tags+xml"/>
  <Override PartName="/ppt/tags/tag1256.xml" ContentType="application/vnd.openxmlformats-officedocument.presentationml.tags+xml"/>
  <Override PartName="/ppt/tags/tag1587.xml" ContentType="application/vnd.openxmlformats-officedocument.presentationml.tags+xml"/>
  <Override PartName="/ppt/tags/tag1603.xml" ContentType="application/vnd.openxmlformats-officedocument.presentationml.tags+xml"/>
  <Override PartName="/ppt/tags/tag1934.xml" ContentType="application/vnd.openxmlformats-officedocument.presentationml.tags+xml"/>
  <Override PartName="/ppt/tags/tag2152.xml" ContentType="application/vnd.openxmlformats-officedocument.presentationml.tags+xml"/>
  <Override PartName="/ppt/tags/tag2483.xml" ContentType="application/vnd.openxmlformats-officedocument.presentationml.tags+xml"/>
  <Override PartName="/ppt/tags/tag271.xml" ContentType="application/vnd.openxmlformats-officedocument.presentationml.tags+xml"/>
  <Override PartName="/ppt/tags/tag508.xml" ContentType="application/vnd.openxmlformats-officedocument.presentationml.tags+xml"/>
  <Override PartName="/ppt/tags/tag763.xml" ContentType="application/vnd.openxmlformats-officedocument.presentationml.tags+xml"/>
  <Override PartName="/ppt/tags/tag1095.xml" ContentType="application/vnd.openxmlformats-officedocument.presentationml.tags+xml"/>
  <Override PartName="/ppt/tags/tag1442.xml" ContentType="application/vnd.openxmlformats-officedocument.presentationml.tags+xml"/>
  <Override PartName="/ppt/tags/tag1773.xml" ContentType="application/vnd.openxmlformats-officedocument.presentationml.tags+xml"/>
  <Override PartName="/ppt/tags/tag2228.xml" ContentType="application/vnd.openxmlformats-officedocument.presentationml.tags+xml"/>
  <Override PartName="/ppt/tags/tag2414.xml" ContentType="application/vnd.openxmlformats-officedocument.presentationml.tags+xml"/>
  <Override PartName="/ppt/tags/tag347.xml" ContentType="application/vnd.openxmlformats-officedocument.presentationml.tags+xml"/>
  <Override PartName="/ppt/tags/tag839.xml" ContentType="application/vnd.openxmlformats-officedocument.presentationml.tags+xml"/>
  <Override PartName="/ppt/tags/tag1281.xml" ContentType="application/vnd.openxmlformats-officedocument.presentationml.tags+xml"/>
  <Override PartName="/ppt/tags/tag1518.xml" ContentType="application/vnd.openxmlformats-officedocument.presentationml.tags+xml"/>
  <Override PartName="/ppt/tags/tag1704.xml" ContentType="application/vnd.openxmlformats-officedocument.presentationml.tags+xml"/>
  <Override PartName="/ppt/tags/tag1849.xml" ContentType="application/vnd.openxmlformats-officedocument.presentationml.tags+xml"/>
  <Override PartName="/ppt/tags/tag2067.xml" ContentType="application/vnd.openxmlformats-officedocument.presentationml.tags+xml"/>
  <Override PartName="/ppt/tags/tag2253.xml" ContentType="application/vnd.openxmlformats-officedocument.presentationml.tags+xml"/>
  <Override PartName="/ppt/tags/tag2398.xml" ContentType="application/vnd.openxmlformats-officedocument.presentationml.tags+xml"/>
  <Override PartName="/ppt/tags/tag46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tags/tag533.xml" ContentType="application/vnd.openxmlformats-officedocument.presentationml.tags+xml"/>
  <Override PartName="/ppt/tags/tag678.xml" ContentType="application/vnd.openxmlformats-officedocument.presentationml.tags+xml"/>
  <Override PartName="/ppt/tags/tag864.xml" ContentType="application/vnd.openxmlformats-officedocument.presentationml.tags+xml"/>
  <Override PartName="/ppt/tags/tag1026.xml" ContentType="application/vnd.openxmlformats-officedocument.presentationml.tags+xml"/>
  <Override PartName="/ppt/tags/tag1212.xml" ContentType="application/vnd.openxmlformats-officedocument.presentationml.tags+xml"/>
  <Override PartName="/ppt/tags/tag1357.xml" ContentType="application/vnd.openxmlformats-officedocument.presentationml.tags+xml"/>
  <Override PartName="/ppt/tags/tag1543.xml" ContentType="application/vnd.openxmlformats-officedocument.presentationml.tags+xml"/>
  <Override PartName="/ppt/tags/tag1688.xml" ContentType="application/vnd.openxmlformats-officedocument.presentationml.tags+xml"/>
  <Override PartName="/ppt/tags/tag1874.xml" ContentType="application/vnd.openxmlformats-officedocument.presentationml.tags+xml"/>
  <Override PartName="/ppt/tags/tag2092.xml" ContentType="application/vnd.openxmlformats-officedocument.presentationml.tags+xml"/>
  <Override PartName="/ppt/tags/tag2329.xml" ContentType="application/vnd.openxmlformats-officedocument.presentationml.tags+xml"/>
  <Override PartName="/ppt/tags/tag71.xml" ContentType="application/vnd.openxmlformats-officedocument.presentationml.tags+xml"/>
  <Override PartName="/ppt/tags/tag372.xml" ContentType="application/vnd.openxmlformats-officedocument.presentationml.tags+xml"/>
  <Override PartName="/ppt/tags/tag609.xml" ContentType="application/vnd.openxmlformats-officedocument.presentationml.tags+xml"/>
  <Override PartName="/ppt/tags/tag1051.xml" ContentType="application/vnd.openxmlformats-officedocument.presentationml.tags+xml"/>
  <Override PartName="/ppt/tags/tag1196.xml" ContentType="application/vnd.openxmlformats-officedocument.presentationml.tags+xml"/>
  <Override PartName="/ppt/tags/tag1382.xml" ContentType="application/vnd.openxmlformats-officedocument.presentationml.tags+xml"/>
  <Override PartName="/ppt/tags/tag1619.xml" ContentType="application/vnd.openxmlformats-officedocument.presentationml.tags+xml"/>
  <Override PartName="/ppt/tags/tag2168.xml" ContentType="application/vnd.openxmlformats-officedocument.presentationml.tags+xml"/>
  <Override PartName="/ppt/tags/tag2515.xml" ContentType="application/vnd.openxmlformats-officedocument.presentationml.tags+xml"/>
  <Override PartName="/ppt/tags/tag117.xml" ContentType="application/vnd.openxmlformats-officedocument.presentationml.tags+xml"/>
  <Override PartName="/ppt/tags/tag448.xml" ContentType="application/vnd.openxmlformats-officedocument.presentationml.tags+xml"/>
  <Override PartName="/ppt/tags/tag779.xml" ContentType="application/vnd.openxmlformats-officedocument.presentationml.tags+xml"/>
  <Override PartName="/ppt/tags/tag1127.xml" ContentType="application/vnd.openxmlformats-officedocument.presentationml.tags+xml"/>
  <Override PartName="/ppt/tags/tag1458.xml" ContentType="application/vnd.openxmlformats-officedocument.presentationml.tags+xml"/>
  <Override PartName="/ppt/tags/tag1805.xml" ContentType="application/vnd.openxmlformats-officedocument.presentationml.tags+xml"/>
  <Override PartName="/ppt/tags/tag2023.xml" ContentType="application/vnd.openxmlformats-officedocument.presentationml.tags+xml"/>
  <Override PartName="/ppt/tags/tag2354.xml" ContentType="application/vnd.openxmlformats-officedocument.presentationml.tags+xml"/>
  <Override PartName="/ppt/tags/tag2499.xml" ContentType="application/vnd.openxmlformats-officedocument.presentationml.tags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634.xml" ContentType="application/vnd.openxmlformats-officedocument.presentationml.tags+xml"/>
  <Override PartName="/ppt/tags/tag820.xml" ContentType="application/vnd.openxmlformats-officedocument.presentationml.tags+xml"/>
  <Override PartName="/ppt/tags/tag965.xml" ContentType="application/vnd.openxmlformats-officedocument.presentationml.tags+xml"/>
  <Override PartName="/ppt/tags/tag1297.xml" ContentType="application/vnd.openxmlformats-officedocument.presentationml.tags+xml"/>
  <Override PartName="/ppt/tags/tag1313.xml" ContentType="application/vnd.openxmlformats-officedocument.presentationml.tags+xml"/>
  <Override PartName="/ppt/tags/tag1644.xml" ContentType="application/vnd.openxmlformats-officedocument.presentationml.tags+xml"/>
  <Override PartName="/ppt/tags/tag1789.xml" ContentType="application/vnd.openxmlformats-officedocument.presentationml.tags+xml"/>
  <Override PartName="/ppt/tags/tag1975.xml" ContentType="application/vnd.openxmlformats-officedocument.presentationml.tags+xml"/>
  <Override PartName="/ppt/tags/tag2193.xml" ContentType="application/vnd.openxmlformats-officedocument.presentationml.tags+xml"/>
  <Override PartName="/ppt/tags/tag2540.xml" ContentType="application/vnd.openxmlformats-officedocument.presentationml.tags+xml"/>
  <Override PartName="/ppt/tags/tag473.xml" ContentType="application/vnd.openxmlformats-officedocument.presentationml.tags+xml"/>
  <Override PartName="/ppt/tags/tag990.xml" ContentType="application/vnd.openxmlformats-officedocument.presentationml.tags+xml"/>
  <Override PartName="/ppt/tags/tag1152.xml" ContentType="application/vnd.openxmlformats-officedocument.presentationml.tags+xml"/>
  <Override PartName="/ppt/tags/tag1483.xml" ContentType="application/vnd.openxmlformats-officedocument.presentationml.tags+xml"/>
  <Override PartName="/ppt/tags/tag1830.xml" ContentType="application/vnd.openxmlformats-officedocument.presentationml.tags+xml"/>
  <Override PartName="/ppt/tags/tag2124.xml" ContentType="application/vnd.openxmlformats-officedocument.presentationml.tags+xml"/>
  <Override PartName="/ppt/tags/tag2269.xml" ContentType="application/vnd.openxmlformats-officedocument.presentationml.tags+xml"/>
  <Override PartName="/ppt/tags/tag218.xml" ContentType="application/vnd.openxmlformats-officedocument.presentationml.tags+xml"/>
  <Override PartName="/ppt/tags/tag404.xml" ContentType="application/vnd.openxmlformats-officedocument.presentationml.tags+xml"/>
  <Override PartName="/ppt/tags/tag549.xml" ContentType="application/vnd.openxmlformats-officedocument.presentationml.tags+xml"/>
  <Override PartName="/ppt/tags/tag735.xml" ContentType="application/vnd.openxmlformats-officedocument.presentationml.tags+xml"/>
  <Override PartName="/ppt/tags/tag1228.xml" ContentType="application/vnd.openxmlformats-officedocument.presentationml.tags+xml"/>
  <Override PartName="/ppt/tags/tag1414.xml" ContentType="application/vnd.openxmlformats-officedocument.presentationml.tags+xml"/>
  <Override PartName="/ppt/tags/tag1559.xml" ContentType="application/vnd.openxmlformats-officedocument.presentationml.tags+xml"/>
  <Override PartName="/ppt/tags/tag1906.xml" ContentType="application/vnd.openxmlformats-officedocument.presentationml.tags+xml"/>
  <Override PartName="/ppt/tags/tag2310.xml" ContentType="application/vnd.openxmlformats-officedocument.presentationml.tags+xml"/>
  <Override PartName="/ppt/tags/tag2455.xml" ContentType="application/vnd.openxmlformats-officedocument.presentationml.tags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388.xml" ContentType="application/vnd.openxmlformats-officedocument.presentationml.tags+xml"/>
  <Override PartName="/ppt/tags/tag574.xml" ContentType="application/vnd.openxmlformats-officedocument.presentationml.tags+xml"/>
  <Override PartName="/ppt/tags/tag921.xml" ContentType="application/vnd.openxmlformats-officedocument.presentationml.tags+xml"/>
  <Override PartName="/ppt/tags/tag1067.xml" ContentType="application/vnd.openxmlformats-officedocument.presentationml.tags+xml"/>
  <Override PartName="/ppt/tags/tag1253.xml" ContentType="application/vnd.openxmlformats-officedocument.presentationml.tags+xml"/>
  <Override PartName="/ppt/tags/tag1398.xml" ContentType="application/vnd.openxmlformats-officedocument.presentationml.tags+xml"/>
  <Override PartName="/ppt/tags/tag1600.xml" ContentType="application/vnd.openxmlformats-officedocument.presentationml.tags+xml"/>
  <Override PartName="/ppt/tags/tag1745.xml" ContentType="application/vnd.openxmlformats-officedocument.presentationml.tags+xml"/>
  <Override PartName="/ppt/tags/tag1931.xml" ContentType="application/vnd.openxmlformats-officedocument.presentationml.tags+xml"/>
  <Override PartName="/ppt/tags/tag2294.xml" ContentType="application/vnd.openxmlformats-officedocument.presentationml.tags+xml"/>
  <Override PartName="/ppt/tags/tag2480.xml" ContentType="application/vnd.openxmlformats-officedocument.presentationml.tags+xml"/>
  <Override PartName="/ppt/tags/tag319.xml" ContentType="application/vnd.openxmlformats-officedocument.presentationml.tags+xml"/>
  <Override PartName="/ppt/tags/tag760.xml" ContentType="application/vnd.openxmlformats-officedocument.presentationml.tags+xml"/>
  <Override PartName="/ppt/tags/tag1092.xml" ContentType="application/vnd.openxmlformats-officedocument.presentationml.tags+xml"/>
  <Override PartName="/ppt/tags/tag1584.xml" ContentType="application/vnd.openxmlformats-officedocument.presentationml.tags+xml"/>
  <Override PartName="/ppt/tags/tag1770.xml" ContentType="application/vnd.openxmlformats-officedocument.presentationml.tags+xml"/>
  <Override PartName="/ppt/tags/tag2039.xml" ContentType="application/vnd.openxmlformats-officedocument.presentationml.tags+xml"/>
  <Override PartName="/ppt/tags/tag2225.xml" ContentType="application/vnd.openxmlformats-officedocument.presentationml.tags+xml"/>
  <Override PartName="/ppt/tags/tag18.xml" ContentType="application/vnd.openxmlformats-officedocument.presentationml.tags+xml"/>
  <Override PartName="/ppt/tags/tag158.xml" ContentType="application/vnd.openxmlformats-officedocument.presentationml.tags+xml"/>
  <Override PartName="/ppt/tags/tag505.xml" ContentType="application/vnd.openxmlformats-officedocument.presentationml.tags+xml"/>
  <Override PartName="/ppt/tags/tag836.xml" ContentType="application/vnd.openxmlformats-officedocument.presentationml.tags+xml"/>
  <Override PartName="/ppt/tags/tag1329.xml" ContentType="application/vnd.openxmlformats-officedocument.presentationml.tags+xml"/>
  <Override PartName="/ppt/tags/tag1515.xml" ContentType="application/vnd.openxmlformats-officedocument.presentationml.tags+xml"/>
  <Override PartName="/ppt/tags/tag1846.xml" ContentType="application/vnd.openxmlformats-officedocument.presentationml.tags+xml"/>
  <Override PartName="/ppt/tags/tag2064.xml" ContentType="application/vnd.openxmlformats-officedocument.presentationml.tags+xml"/>
  <Override PartName="/ppt/tags/tag2395.xml" ContentType="application/vnd.openxmlformats-officedocument.presentationml.tags+xml"/>
  <Override PartName="/ppt/tags/tag2411.xml" ContentType="application/vnd.openxmlformats-officedocument.presentationml.tags+xml"/>
  <Override PartName="/ppt/tags/tag43.xml" ContentType="application/vnd.openxmlformats-officedocument.presentationml.tags+xml"/>
  <Override PartName="/ppt/tags/tag344.xml" ContentType="application/vnd.openxmlformats-officedocument.presentationml.tags+xml"/>
  <Override PartName="/ppt/tags/tag489.xml" ContentType="application/vnd.openxmlformats-officedocument.presentationml.tags+xml"/>
  <Override PartName="/ppt/tags/tag530.xml" ContentType="application/vnd.openxmlformats-officedocument.presentationml.tags+xml"/>
  <Override PartName="/ppt/tags/tag675.xml" ContentType="application/vnd.openxmlformats-officedocument.presentationml.tags+xml"/>
  <Override PartName="/ppt/tags/tag1023.xml" ContentType="application/vnd.openxmlformats-officedocument.presentationml.tags+xml"/>
  <Override PartName="/ppt/tags/tag1168.xml" ContentType="application/vnd.openxmlformats-officedocument.presentationml.tags+xml"/>
  <Override PartName="/ppt/tags/tag1354.xml" ContentType="application/vnd.openxmlformats-officedocument.presentationml.tags+xml"/>
  <Override PartName="/ppt/tags/tag1499.xml" ContentType="application/vnd.openxmlformats-officedocument.presentationml.tags+xml"/>
  <Override PartName="/ppt/tags/tag1685.xml" ContentType="application/vnd.openxmlformats-officedocument.presentationml.tags+xml"/>
  <Override PartName="/ppt/tags/tag1701.xml" ContentType="application/vnd.openxmlformats-officedocument.presentationml.tags+xml"/>
  <Override PartName="/ppt/tags/tag2250.xml" ContentType="application/vnd.openxmlformats-officedocument.presentationml.tags+xml"/>
  <Override PartName="/ppt/tags/tag183.xml" ContentType="application/vnd.openxmlformats-officedocument.presentationml.tags+xml"/>
  <Override PartName="/ppt/tags/tag861.xml" ContentType="application/vnd.openxmlformats-officedocument.presentationml.tags+xml"/>
  <Override PartName="/ppt/tags/tag1193.xml" ContentType="application/vnd.openxmlformats-officedocument.presentationml.tags+xml"/>
  <Override PartName="/ppt/tags/tag1540.xml" ContentType="application/vnd.openxmlformats-officedocument.presentationml.tags+xml"/>
  <Override PartName="/ppt/tags/tag1871.xml" ContentType="application/vnd.openxmlformats-officedocument.presentationml.tags+xml"/>
  <Override PartName="/ppt/tags/tag2326.xml" ContentType="application/vnd.openxmlformats-officedocument.presentationml.tags+xml"/>
  <Override PartName="/ppt/tags/tag2512.xml" ContentType="application/vnd.openxmlformats-officedocument.presentationml.tags+xml"/>
  <Override PartName="/ppt/tags/tag114.xml" ContentType="application/vnd.openxmlformats-officedocument.presentationml.tags+xml"/>
  <Override PartName="/ppt/tags/tag259.xml" ContentType="application/vnd.openxmlformats-officedocument.presentationml.tags+xml"/>
  <Override PartName="/ppt/tags/tag606.xml" ContentType="application/vnd.openxmlformats-officedocument.presentationml.tags+xml"/>
  <Override PartName="/ppt/tags/tag937.xml" ContentType="application/vnd.openxmlformats-officedocument.presentationml.tags+xml"/>
  <Override PartName="/ppt/tags/tag1269.xml" ContentType="application/vnd.openxmlformats-officedocument.presentationml.tags+xml"/>
  <Override PartName="/ppt/tags/tag1616.xml" ContentType="application/vnd.openxmlformats-officedocument.presentationml.tags+xml"/>
  <Override PartName="/ppt/tags/tag1802.xml" ContentType="application/vnd.openxmlformats-officedocument.presentationml.tags+xml"/>
  <Override PartName="/ppt/tags/tag1947.xml" ContentType="application/vnd.openxmlformats-officedocument.presentationml.tags+xml"/>
  <Override PartName="/ppt/tags/tag2020.xml" ContentType="application/vnd.openxmlformats-officedocument.presentationml.tags+xml"/>
  <Override PartName="/ppt/tags/tag2165.xml" ContentType="application/vnd.openxmlformats-officedocument.presentationml.tags+xml"/>
  <Override PartName="/ppt/tags/tag2351.xml" ContentType="application/vnd.openxmlformats-officedocument.presentationml.tags+xml"/>
  <Override PartName="/ppt/tags/tag2496.xml" ContentType="application/vnd.openxmlformats-officedocument.presentationml.tags+xml"/>
  <Override PartName="/ppt/tags/tag300.xml" ContentType="application/vnd.openxmlformats-officedocument.presentationml.tags+xml"/>
  <Override PartName="/ppt/tags/tag445.xml" ContentType="application/vnd.openxmlformats-officedocument.presentationml.tags+xml"/>
  <Override PartName="/ppt/tags/tag631.xml" ContentType="application/vnd.openxmlformats-officedocument.presentationml.tags+xml"/>
  <Override PartName="/ppt/tags/tag776.xml" ContentType="application/vnd.openxmlformats-officedocument.presentationml.tags+xml"/>
  <Override PartName="/ppt/tags/tag962.xml" ContentType="application/vnd.openxmlformats-officedocument.presentationml.tags+xml"/>
  <Override PartName="/ppt/tags/tag1124.xml" ContentType="application/vnd.openxmlformats-officedocument.presentationml.tags+xml"/>
  <Override PartName="/ppt/tags/tag1310.xml" ContentType="application/vnd.openxmlformats-officedocument.presentationml.tags+xml"/>
  <Override PartName="/ppt/tags/tag1455.xml" ContentType="application/vnd.openxmlformats-officedocument.presentationml.tags+xml"/>
  <Override PartName="/ppt/tags/tag1641.xml" ContentType="application/vnd.openxmlformats-officedocument.presentationml.tags+xml"/>
  <Override PartName="/ppt/tags/tag1786.xml" ContentType="application/vnd.openxmlformats-officedocument.presentationml.tags+xml"/>
  <Override PartName="/ppt/tags/tag2190.xml" ContentType="application/vnd.openxmlformats-officedocument.presentationml.tags+xml"/>
  <Override PartName="/ppt/tags/tag284.xml" ContentType="application/vnd.openxmlformats-officedocument.presentationml.tags+xml"/>
  <Override PartName="/ppt/tags/tag470.xml" ContentType="application/vnd.openxmlformats-officedocument.presentationml.tags+xml"/>
  <Override PartName="/ppt/tags/tag707.xml" ContentType="application/vnd.openxmlformats-officedocument.presentationml.tags+xml"/>
  <Override PartName="/ppt/tags/tag1294.xml" ContentType="application/vnd.openxmlformats-officedocument.presentationml.tags+xml"/>
  <Override PartName="/ppt/tags/tag1480.xml" ContentType="application/vnd.openxmlformats-officedocument.presentationml.tags+xml"/>
  <Override PartName="/ppt/tags/tag1972.xml" ContentType="application/vnd.openxmlformats-officedocument.presentationml.tags+xml"/>
  <Override PartName="/ppt/tags/tag2427.xml" ContentType="application/vnd.openxmlformats-officedocument.presentationml.tags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546.xml" ContentType="application/vnd.openxmlformats-officedocument.presentationml.tags+xml"/>
  <Override PartName="/ppt/tags/tag877.xml" ContentType="application/vnd.openxmlformats-officedocument.presentationml.tags+xml"/>
  <Override PartName="/ppt/tags/tag1039.xml" ContentType="application/vnd.openxmlformats-officedocument.presentationml.tags+xml"/>
  <Override PartName="/ppt/tags/tag1225.xml" ContentType="application/vnd.openxmlformats-officedocument.presentationml.tags+xml"/>
  <Override PartName="/ppt/tags/tag1717.xml" ContentType="application/vnd.openxmlformats-officedocument.presentationml.tags+xml"/>
  <Override PartName="/ppt/tags/tag1903.xml" ContentType="application/vnd.openxmlformats-officedocument.presentationml.tags+xml"/>
  <Override PartName="/ppt/tags/tag2121.xml" ContentType="application/vnd.openxmlformats-officedocument.presentationml.tags+xml"/>
  <Override PartName="/ppt/tags/tag2266.xml" ContentType="application/vnd.openxmlformats-officedocument.presentationml.tags+xml"/>
  <Override PartName="/ppt/tags/tag2452.xml" ContentType="application/vnd.openxmlformats-officedocument.presentationml.tags+xml"/>
  <Override PartName="/ppt/tags/tag84.xml" ContentType="application/vnd.openxmlformats-officedocument.presentationml.tags+xml"/>
  <Override PartName="/ppt/tags/tag199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tags/tag732.xml" ContentType="application/vnd.openxmlformats-officedocument.presentationml.tags+xml"/>
  <Override PartName="/ppt/tags/tag1064.xml" ContentType="application/vnd.openxmlformats-officedocument.presentationml.tags+xml"/>
  <Override PartName="/ppt/tags/tag1411.xml" ContentType="application/vnd.openxmlformats-officedocument.presentationml.tags+xml"/>
  <Override PartName="/ppt/tags/tag1556.xml" ContentType="application/vnd.openxmlformats-officedocument.presentationml.tags+xml"/>
  <Override PartName="/ppt/tags/tag1742.xml" ContentType="application/vnd.openxmlformats-officedocument.presentationml.tags+xml"/>
  <Override PartName="/ppt/tags/tag1887.xml" ContentType="application/vnd.openxmlformats-officedocument.presentationml.tags+xml"/>
  <Override PartName="/ppt/tags/tag2291.xml" ContentType="application/vnd.openxmlformats-officedocument.presentationml.tags+xml"/>
  <Override PartName="/ppt/tags/tag2528.xml" ContentType="application/vnd.openxmlformats-officedocument.presentationml.tags+xml"/>
  <Override PartName="/ppt/tags/tag240.xml" ContentType="application/vnd.openxmlformats-officedocument.presentationml.tags+xml"/>
  <Override PartName="/ppt/tags/tag571.xml" ContentType="application/vnd.openxmlformats-officedocument.presentationml.tags+xml"/>
  <Override PartName="/ppt/tags/tag808.xml" ContentType="application/vnd.openxmlformats-officedocument.presentationml.tags+xml"/>
  <Override PartName="/ppt/tags/tag1250.xml" ContentType="application/vnd.openxmlformats-officedocument.presentationml.tags+xml"/>
  <Override PartName="/ppt/tags/tag1395.xml" ContentType="application/vnd.openxmlformats-officedocument.presentationml.tags+xml"/>
  <Override PartName="/ppt/tags/tag1581.xml" ContentType="application/vnd.openxmlformats-officedocument.presentationml.tags+xml"/>
  <Override PartName="/ppt/tags/tag1818.xml" ContentType="application/vnd.openxmlformats-officedocument.presentationml.tags+xml"/>
  <Override PartName="/ppt/tags/tag2036.xml" ContentType="application/vnd.openxmlformats-officedocument.presentationml.tags+xml"/>
  <Override PartName="/ppt/tags/tag2367.xml" ContentType="application/vnd.openxmlformats-officedocument.presentationml.tags+xml"/>
  <Override PartName="/ppt/ink/ink1.xml" ContentType="application/inkml+xml"/>
  <Override PartName="/ppt/tags/tag15.xml" ContentType="application/vnd.openxmlformats-officedocument.presentationml.tags+xml"/>
  <Override PartName="/ppt/tags/tag316.xml" ContentType="application/vnd.openxmlformats-officedocument.presentationml.tags+xml"/>
  <Override PartName="/ppt/tags/tag502.xml" ContentType="application/vnd.openxmlformats-officedocument.presentationml.tags+xml"/>
  <Override PartName="/ppt/tags/tag647.xml" ContentType="application/vnd.openxmlformats-officedocument.presentationml.tags+xml"/>
  <Override PartName="/ppt/tags/tag978.xml" ContentType="application/vnd.openxmlformats-officedocument.presentationml.tags+xml"/>
  <Override PartName="/ppt/tags/tag1326.xml" ContentType="application/vnd.openxmlformats-officedocument.presentationml.tags+xml"/>
  <Override PartName="/ppt/tags/tag1657.xml" ContentType="application/vnd.openxmlformats-officedocument.presentationml.tags+xml"/>
  <Override PartName="/ppt/tags/tag1988.xml" ContentType="application/vnd.openxmlformats-officedocument.presentationml.tags+xml"/>
  <Override PartName="/ppt/tags/tag2222.xml" ContentType="application/vnd.openxmlformats-officedocument.presentationml.tags+xml"/>
  <Override PartName="/ppt/tags/tag40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486.xml" ContentType="application/vnd.openxmlformats-officedocument.presentationml.tags+xml"/>
  <Override PartName="/ppt/tags/tag833.xml" ContentType="application/vnd.openxmlformats-officedocument.presentationml.tags+xml"/>
  <Override PartName="/ppt/tags/tag1020.xml" ContentType="application/vnd.openxmlformats-officedocument.presentationml.tags+xml"/>
  <Override PartName="/ppt/tags/tag1165.xml" ContentType="application/vnd.openxmlformats-officedocument.presentationml.tags+xml"/>
  <Override PartName="/ppt/tags/tag1496.xml" ContentType="application/vnd.openxmlformats-officedocument.presentationml.tags+xml"/>
  <Override PartName="/ppt/tags/tag1512.xml" ContentType="application/vnd.openxmlformats-officedocument.presentationml.tags+xml"/>
  <Override PartName="/ppt/tags/tag1843.xml" ContentType="application/vnd.openxmlformats-officedocument.presentationml.tags+xml"/>
  <Override PartName="/ppt/tags/tag2061.xml" ContentType="application/vnd.openxmlformats-officedocument.presentationml.tags+xml"/>
  <Override PartName="/ppt/tags/tag2392.xml" ContentType="application/vnd.openxmlformats-officedocument.presentationml.tags+xml"/>
  <Override PartName="/ppt/tags/tag180.xml" ContentType="application/vnd.openxmlformats-officedocument.presentationml.tags+xml"/>
  <Override PartName="/ppt/tags/tag417.xml" ContentType="application/vnd.openxmlformats-officedocument.presentationml.tags+xml"/>
  <Override PartName="/ppt/tags/tag672.xml" ContentType="application/vnd.openxmlformats-officedocument.presentationml.tags+xml"/>
  <Override PartName="/ppt/tags/tag909.xml" ContentType="application/vnd.openxmlformats-officedocument.presentationml.tags+xml"/>
  <Override PartName="/ppt/tags/tag1351.xml" ContentType="application/vnd.openxmlformats-officedocument.presentationml.tags+xml"/>
  <Override PartName="/ppt/tags/tag1682.xml" ContentType="application/vnd.openxmlformats-officedocument.presentationml.tags+xml"/>
  <Override PartName="/ppt/tags/tag1919.xml" ContentType="application/vnd.openxmlformats-officedocument.presentationml.tags+xml"/>
  <Override PartName="/ppt/tags/tag2137.xml" ContentType="application/vnd.openxmlformats-officedocument.presentationml.tags+xml"/>
  <Override PartName="/ppt/tags/tag2323.xml" ContentType="application/vnd.openxmlformats-officedocument.presentationml.tags+xml"/>
  <Override PartName="/ppt/tags/tag2468.xml" ContentType="application/vnd.openxmlformats-officedocument.presentationml.tags+xml"/>
  <Override PartName="/ppt/tags/tag256.xml" ContentType="application/vnd.openxmlformats-officedocument.presentationml.tags+xml"/>
  <Override PartName="/ppt/tags/tag603.xml" ContentType="application/vnd.openxmlformats-officedocument.presentationml.tags+xml"/>
  <Override PartName="/ppt/tags/tag748.xml" ContentType="application/vnd.openxmlformats-officedocument.presentationml.tags+xml"/>
  <Override PartName="/ppt/tags/tag934.xml" ContentType="application/vnd.openxmlformats-officedocument.presentationml.tags+xml"/>
  <Override PartName="/ppt/tags/tag1190.xml" ContentType="application/vnd.openxmlformats-officedocument.presentationml.tags+xml"/>
  <Override PartName="/ppt/tags/tag1427.xml" ContentType="application/vnd.openxmlformats-officedocument.presentationml.tags+xml"/>
  <Override PartName="/ppt/tags/tag1613.xml" ContentType="application/vnd.openxmlformats-officedocument.presentationml.tags+xml"/>
  <Override PartName="/ppt/tags/tag1758.xml" ContentType="application/vnd.openxmlformats-officedocument.presentationml.tags+xml"/>
  <Override PartName="/ppt/tags/tag2162.xml" ContentType="application/vnd.openxmlformats-officedocument.presentationml.tags+xml"/>
  <Override PartName="/ppt/tags/tag2493.xml" ContentType="application/vnd.openxmlformats-officedocument.presentationml.tags+xml"/>
  <Override PartName="/ppt/tags/tag111.xml" ContentType="application/vnd.openxmlformats-officedocument.presentationml.tags+xml"/>
  <Override PartName="/ppt/tags/tag442.xml" ContentType="application/vnd.openxmlformats-officedocument.presentationml.tags+xml"/>
  <Override PartName="/ppt/tags/tag587.xml" ContentType="application/vnd.openxmlformats-officedocument.presentationml.tags+xml"/>
  <Override PartName="/ppt/tags/tag773.xml" ContentType="application/vnd.openxmlformats-officedocument.presentationml.tags+xml"/>
  <Override PartName="/ppt/tags/tag1121.xml" ContentType="application/vnd.openxmlformats-officedocument.presentationml.tags+xml"/>
  <Override PartName="/ppt/tags/tag1266.xml" ContentType="application/vnd.openxmlformats-officedocument.presentationml.tags+xml"/>
  <Override PartName="/ppt/tags/tag1452.xml" ContentType="application/vnd.openxmlformats-officedocument.presentationml.tags+xml"/>
  <Override PartName="/ppt/tags/tag1597.xml" ContentType="application/vnd.openxmlformats-officedocument.presentationml.tags+xml"/>
  <Override PartName="/ppt/tags/tag1783.xml" ContentType="application/vnd.openxmlformats-officedocument.presentationml.tags+xml"/>
  <Override PartName="/ppt/tags/tag1944.xml" ContentType="application/vnd.openxmlformats-officedocument.presentationml.tags+xml"/>
  <Override PartName="/ppt/tags/tag2238.xml" ContentType="application/vnd.openxmlformats-officedocument.presentationml.tags+xml"/>
  <Override PartName="/ppt/theme/theme1.xml" ContentType="application/vnd.openxmlformats-officedocument.theme+xml"/>
  <Override PartName="/ppt/tags/tag281.xml" ContentType="application/vnd.openxmlformats-officedocument.presentationml.tags+xml"/>
  <Override PartName="/ppt/tags/tag518.xml" ContentType="application/vnd.openxmlformats-officedocument.presentationml.tags+xml"/>
  <Override PartName="/ppt/tags/tag849.xml" ContentType="application/vnd.openxmlformats-officedocument.presentationml.tags+xml"/>
  <Override PartName="/ppt/tags/tag1291.xml" ContentType="application/vnd.openxmlformats-officedocument.presentationml.tags+xml"/>
  <Override PartName="/ppt/tags/tag1528.xml" ContentType="application/vnd.openxmlformats-officedocument.presentationml.tags+xml"/>
  <Override PartName="/ppt/tags/tag2077.xml" ContentType="application/vnd.openxmlformats-officedocument.presentationml.tags+xml"/>
  <Override PartName="/ppt/tags/tag2424.xml" ContentType="application/vnd.openxmlformats-officedocument.presentationml.tags+xml"/>
  <Override PartName="/ppt/tags/tag56.xml" ContentType="application/vnd.openxmlformats-officedocument.presentationml.tags+xml"/>
  <Override PartName="/ppt/tags/tag357.xml" ContentType="application/vnd.openxmlformats-officedocument.presentationml.tags+xml"/>
  <Override PartName="/ppt/tags/tag688.xml" ContentType="application/vnd.openxmlformats-officedocument.presentationml.tags+xml"/>
  <Override PartName="/ppt/tags/tag704.xml" ContentType="application/vnd.openxmlformats-officedocument.presentationml.tags+xml"/>
  <Override PartName="/ppt/tags/tag1036.xml" ContentType="application/vnd.openxmlformats-officedocument.presentationml.tags+xml"/>
  <Override PartName="/ppt/tags/tag1367.xml" ContentType="application/vnd.openxmlformats-officedocument.presentationml.tags+xml"/>
  <Override PartName="/ppt/tags/tag1714.xml" ContentType="application/vnd.openxmlformats-officedocument.presentationml.tags+xml"/>
  <Override PartName="/ppt/tags/tag1859.xml" ContentType="application/vnd.openxmlformats-officedocument.presentationml.tags+xml"/>
  <Override PartName="/ppt/tags/tag2263.xml" ContentType="application/vnd.openxmlformats-officedocument.presentationml.tags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tags/tag543.xml" ContentType="application/vnd.openxmlformats-officedocument.presentationml.tags+xml"/>
  <Override PartName="/ppt/tags/tag874.xml" ContentType="application/vnd.openxmlformats-officedocument.presentationml.tags+xml"/>
  <Override PartName="/ppt/tags/tag1222.xml" ContentType="application/vnd.openxmlformats-officedocument.presentationml.tags+xml"/>
  <Override PartName="/ppt/tags/tag1553.xml" ContentType="application/vnd.openxmlformats-officedocument.presentationml.tags+xml"/>
  <Override PartName="/ppt/tags/tag1698.xml" ContentType="application/vnd.openxmlformats-officedocument.presentationml.tags+xml"/>
  <Override PartName="/ppt/tags/tag1884.xml" ContentType="application/vnd.openxmlformats-officedocument.presentationml.tags+xml"/>
  <Override PartName="/ppt/tags/tag1900.xml" ContentType="application/vnd.openxmlformats-officedocument.presentationml.tags+xml"/>
  <Override PartName="/ppt/tags/tag2008.xml" ContentType="application/vnd.openxmlformats-officedocument.presentationml.tags+xml"/>
  <Override PartName="/ppt/tags/tag2339.xml" ContentType="application/vnd.openxmlformats-officedocument.presentationml.tags+xml"/>
  <Override PartName="/ppt/tags/tag81.xml" ContentType="application/vnd.openxmlformats-officedocument.presentationml.tags+xml"/>
  <Override PartName="/ppt/tags/tag382.xml" ContentType="application/vnd.openxmlformats-officedocument.presentationml.tags+xml"/>
  <Override PartName="/ppt/tags/tag619.xml" ContentType="application/vnd.openxmlformats-officedocument.presentationml.tags+xml"/>
  <Override PartName="/ppt/tags/tag805.xml" ContentType="application/vnd.openxmlformats-officedocument.presentationml.tags+xml"/>
  <Override PartName="/ppt/tags/tag1061.xml" ContentType="application/vnd.openxmlformats-officedocument.presentationml.tags+xml"/>
  <Override PartName="/ppt/tags/tag1392.xml" ContentType="application/vnd.openxmlformats-officedocument.presentationml.tags+xml"/>
  <Override PartName="/ppt/tags/tag1629.xml" ContentType="application/vnd.openxmlformats-officedocument.presentationml.tags+xml"/>
  <Override PartName="/ppt/tags/tag2033.xml" ContentType="application/vnd.openxmlformats-officedocument.presentationml.tags+xml"/>
  <Override PartName="/ppt/tags/tag2178.xml" ContentType="application/vnd.openxmlformats-officedocument.presentationml.tags+xml"/>
  <Override PartName="/ppt/tags/tag2525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313.xml" ContentType="application/vnd.openxmlformats-officedocument.presentationml.tags+xml"/>
  <Override PartName="/ppt/tags/tag458.xml" ContentType="application/vnd.openxmlformats-officedocument.presentationml.tags+xml"/>
  <Override PartName="/ppt/tags/tag644.xml" ContentType="application/vnd.openxmlformats-officedocument.presentationml.tags+xml"/>
  <Override PartName="/ppt/tags/tag789.xml" ContentType="application/vnd.openxmlformats-officedocument.presentationml.tags+xml"/>
  <Override PartName="/ppt/tags/tag1137.xml" ContentType="application/vnd.openxmlformats-officedocument.presentationml.tags+xml"/>
  <Override PartName="/ppt/tags/tag1468.xml" ContentType="application/vnd.openxmlformats-officedocument.presentationml.tags+xml"/>
  <Override PartName="/ppt/tags/tag1799.xml" ContentType="application/vnd.openxmlformats-officedocument.presentationml.tags+xml"/>
  <Override PartName="/ppt/tags/tag1815.xml" ContentType="application/vnd.openxmlformats-officedocument.presentationml.tags+xml"/>
  <Override PartName="/ppt/tags/tag2364.xml" ContentType="application/vnd.openxmlformats-officedocument.presentationml.tags+xml"/>
  <Override PartName="/ppt/slides/slide9.xml" ContentType="application/vnd.openxmlformats-officedocument.presentationml.slide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483.xml" ContentType="application/vnd.openxmlformats-officedocument.presentationml.tags+xml"/>
  <Override PartName="/ppt/tags/tag830.xml" ContentType="application/vnd.openxmlformats-officedocument.presentationml.tags+xml"/>
  <Override PartName="/ppt/tags/tag975.xml" ContentType="application/vnd.openxmlformats-officedocument.presentationml.tags+xml"/>
  <Override PartName="/ppt/tags/tag1162.xml" ContentType="application/vnd.openxmlformats-officedocument.presentationml.tags+xml"/>
  <Override PartName="/ppt/tags/tag1323.xml" ContentType="application/vnd.openxmlformats-officedocument.presentationml.tags+xml"/>
  <Override PartName="/ppt/tags/tag1654.xml" ContentType="application/vnd.openxmlformats-officedocument.presentationml.tags+xml"/>
  <Override PartName="/ppt/tags/tag1840.xml" ContentType="application/vnd.openxmlformats-officedocument.presentationml.tags+xml"/>
  <Override PartName="/ppt/tags/tag1985.xml" ContentType="application/vnd.openxmlformats-officedocument.presentationml.tags+xml"/>
  <Override PartName="/ppt/tags/tag2109.xml" ContentType="application/vnd.openxmlformats-officedocument.presentationml.tags+xml"/>
  <Override PartName="/ppt/tags/tag228.xml" ContentType="application/vnd.openxmlformats-officedocument.presentationml.tags+xml"/>
  <Override PartName="/ppt/tags/tag906.xml" ContentType="application/vnd.openxmlformats-officedocument.presentationml.tags+xml"/>
  <Override PartName="/ppt/tags/tag1493.xml" ContentType="application/vnd.openxmlformats-officedocument.presentationml.tags+xml"/>
  <Override PartName="/ppt/tags/tag1916.xml" ContentType="application/vnd.openxmlformats-officedocument.presentationml.tags+xml"/>
  <Override PartName="/ppt/tags/tag2134.xml" ContentType="application/vnd.openxmlformats-officedocument.presentationml.tags+xml"/>
  <Override PartName="/ppt/tags/tag2279.xml" ContentType="application/vnd.openxmlformats-officedocument.presentationml.tags+xml"/>
  <Override PartName="/ppt/tags/tag2465.xml" ContentType="application/vnd.openxmlformats-officedocument.presentationml.tags+xml"/>
  <Override PartName="/ppt/tags/tag414.xml" ContentType="application/vnd.openxmlformats-officedocument.presentationml.tags+xml"/>
  <Override PartName="/ppt/tags/tag559.xml" ContentType="application/vnd.openxmlformats-officedocument.presentationml.tags+xml"/>
  <Override PartName="/ppt/tags/tag600.xml" ContentType="application/vnd.openxmlformats-officedocument.presentationml.tags+xml"/>
  <Override PartName="/ppt/tags/tag745.xml" ContentType="application/vnd.openxmlformats-officedocument.presentationml.tags+xml"/>
  <Override PartName="/ppt/tags/tag1238.xml" ContentType="application/vnd.openxmlformats-officedocument.presentationml.tags+xml"/>
  <Override PartName="/ppt/tags/tag1424.xml" ContentType="application/vnd.openxmlformats-officedocument.presentationml.tags+xml"/>
  <Override PartName="/ppt/tags/tag1569.xml" ContentType="application/vnd.openxmlformats-officedocument.presentationml.tags+xml"/>
  <Override PartName="/ppt/tags/tag1755.xml" ContentType="application/vnd.openxmlformats-officedocument.presentationml.tags+xml"/>
  <Override PartName="/ppt/tags/tag2320.xml" ContentType="application/vnd.openxmlformats-officedocument.presentationml.tags+xml"/>
  <Override PartName="/ppt/tags/tag97.xml" ContentType="application/vnd.openxmlformats-officedocument.presentationml.tags+xml"/>
  <Override PartName="/ppt/tags/tag253.xml" ContentType="application/vnd.openxmlformats-officedocument.presentationml.tags+xml"/>
  <Override PartName="/ppt/tags/tag398.xml" ContentType="application/vnd.openxmlformats-officedocument.presentationml.tags+xml"/>
  <Override PartName="/ppt/tags/tag584.xml" ContentType="application/vnd.openxmlformats-officedocument.presentationml.tags+xml"/>
  <Override PartName="/ppt/tags/tag931.xml" ContentType="application/vnd.openxmlformats-officedocument.presentationml.tags+xml"/>
  <Override PartName="/ppt/tags/tag1077.xml" ContentType="application/vnd.openxmlformats-officedocument.presentationml.tags+xml"/>
  <Override PartName="/ppt/tags/tag1263.xml" ContentType="application/vnd.openxmlformats-officedocument.presentationml.tags+xml"/>
  <Override PartName="/ppt/tags/tag1594.xml" ContentType="application/vnd.openxmlformats-officedocument.presentationml.tags+xml"/>
  <Override PartName="/ppt/tags/tag1610.xml" ContentType="application/vnd.openxmlformats-officedocument.presentationml.tags+xml"/>
  <Override PartName="/ppt/tags/tag1941.xml" ContentType="application/vnd.openxmlformats-officedocument.presentationml.tags+xml"/>
  <Override PartName="/ppt/tags/tag2049.xml" ContentType="application/vnd.openxmlformats-officedocument.presentationml.tags+xml"/>
  <Override PartName="/ppt/tags/tag2490.xml" ContentType="application/vnd.openxmlformats-officedocument.presentationml.tags+xml"/>
  <Override PartName="/ppt/tags/tag28.xml" ContentType="application/vnd.openxmlformats-officedocument.presentationml.tags+xml"/>
  <Override PartName="/ppt/tags/tag329.xml" ContentType="application/vnd.openxmlformats-officedocument.presentationml.tags+xml"/>
  <Override PartName="/ppt/tags/tag770.xml" ContentType="application/vnd.openxmlformats-officedocument.presentationml.tags+xml"/>
  <Override PartName="/ppt/tags/tag1008.xml" ContentType="application/vnd.openxmlformats-officedocument.presentationml.tags+xml"/>
  <Override PartName="/ppt/tags/tag1339.xml" ContentType="application/vnd.openxmlformats-officedocument.presentationml.tags+xml"/>
  <Override PartName="/ppt/tags/tag1780.xml" ContentType="application/vnd.openxmlformats-officedocument.presentationml.tags+xml"/>
  <Override PartName="/ppt/tags/tag2235.xml" ContentType="application/vnd.openxmlformats-officedocument.presentationml.tags+xml"/>
  <Override PartName="/ppt/tags/tag2421.xml" ContentType="application/vnd.openxmlformats-officedocument.presentationml.tags+xml"/>
  <Override PartName="/ppt/tags/tag168.xml" ContentType="application/vnd.openxmlformats-officedocument.presentationml.tags+xml"/>
  <Override PartName="/ppt/tags/tag499.xml" ContentType="application/vnd.openxmlformats-officedocument.presentationml.tags+xml"/>
  <Override PartName="/ppt/tags/tag515.xml" ContentType="application/vnd.openxmlformats-officedocument.presentationml.tags+xml"/>
  <Override PartName="/ppt/tags/tag701.xml" ContentType="application/vnd.openxmlformats-officedocument.presentationml.tags+xml"/>
  <Override PartName="/ppt/tags/tag846.xml" ContentType="application/vnd.openxmlformats-officedocument.presentationml.tags+xml"/>
  <Override PartName="/ppt/tags/tag1178.xml" ContentType="application/vnd.openxmlformats-officedocument.presentationml.tags+xml"/>
  <Override PartName="/ppt/tags/tag1525.xml" ContentType="application/vnd.openxmlformats-officedocument.presentationml.tags+xml"/>
  <Override PartName="/ppt/tags/tag1711.xml" ContentType="application/vnd.openxmlformats-officedocument.presentationml.tags+xml"/>
  <Override PartName="/ppt/tags/tag1856.xml" ContentType="application/vnd.openxmlformats-officedocument.presentationml.tags+xml"/>
  <Override PartName="/ppt/tags/tag2074.xml" ContentType="application/vnd.openxmlformats-officedocument.presentationml.tags+xml"/>
  <Override PartName="/ppt/tags/tag2260.xml" ContentType="application/vnd.openxmlformats-officedocument.presentationml.tags+xml"/>
  <Override PartName="/ppt/tags/tag53.xml" ContentType="application/vnd.openxmlformats-officedocument.presentationml.tags+xml"/>
  <Override PartName="/ppt/tags/tag354.xml" ContentType="application/vnd.openxmlformats-officedocument.presentationml.tags+xml"/>
  <Override PartName="/ppt/tags/tag540.xml" ContentType="application/vnd.openxmlformats-officedocument.presentationml.tags+xml"/>
  <Override PartName="/ppt/tags/tag685.xml" ContentType="application/vnd.openxmlformats-officedocument.presentationml.tags+xml"/>
  <Override PartName="/ppt/tags/tag871.xml" ContentType="application/vnd.openxmlformats-officedocument.presentationml.tags+xml"/>
  <Override PartName="/ppt/tags/tag1033.xml" ContentType="application/vnd.openxmlformats-officedocument.presentationml.tags+xml"/>
  <Override PartName="/ppt/tags/tag1364.xml" ContentType="application/vnd.openxmlformats-officedocument.presentationml.tags+xml"/>
  <Override PartName="/ppt/tags/tag1550.xml" ContentType="application/vnd.openxmlformats-officedocument.presentationml.tags+xml"/>
  <Override PartName="/ppt/tags/tag1695.xml" ContentType="application/vnd.openxmlformats-officedocument.presentationml.tags+xml"/>
  <Override PartName="/ppt/tags/tag2005.xml" ContentType="application/vnd.openxmlformats-officedocument.presentationml.tags+xml"/>
  <Override PartName="/ppt/tags/tag193.xml" ContentType="application/vnd.openxmlformats-officedocument.presentationml.tags+xml"/>
  <Override PartName="/ppt/tags/tag616.xml" ContentType="application/vnd.openxmlformats-officedocument.presentationml.tags+xml"/>
  <Override PartName="/ppt/tags/tag1109.xml" ContentType="application/vnd.openxmlformats-officedocument.presentationml.tags+xml"/>
  <Override PartName="/ppt/tags/tag1881.xml" ContentType="application/vnd.openxmlformats-officedocument.presentationml.tags+xml"/>
  <Override PartName="/ppt/tags/tag2336.xml" ContentType="application/vnd.openxmlformats-officedocument.presentationml.tags+xml"/>
  <Override PartName="/ppt/tags/tag2522.xml" ContentType="application/vnd.openxmlformats-officedocument.presentationml.tags+xml"/>
  <Override PartName="/ppt/tags/tag124.xml" ContentType="application/vnd.openxmlformats-officedocument.presentationml.tags+xml"/>
  <Override PartName="/ppt/tags/tag269.xml" ContentType="application/vnd.openxmlformats-officedocument.presentationml.tags+xml"/>
  <Override PartName="/ppt/tags/tag455.xml" ContentType="application/vnd.openxmlformats-officedocument.presentationml.tags+xml"/>
  <Override PartName="/ppt/tags/tag802.xml" ContentType="application/vnd.openxmlformats-officedocument.presentationml.tags+xml"/>
  <Override PartName="/ppt/tags/tag947.xml" ContentType="application/vnd.openxmlformats-officedocument.presentationml.tags+xml"/>
  <Override PartName="/ppt/tags/tag1134.xml" ContentType="application/vnd.openxmlformats-officedocument.presentationml.tags+xml"/>
  <Override PartName="/ppt/tags/tag1279.xml" ContentType="application/vnd.openxmlformats-officedocument.presentationml.tags+xml"/>
  <Override PartName="/ppt/tags/tag1626.xml" ContentType="application/vnd.openxmlformats-officedocument.presentationml.tags+xml"/>
  <Override PartName="/ppt/tags/tag1812.xml" ContentType="application/vnd.openxmlformats-officedocument.presentationml.tags+xml"/>
  <Override PartName="/ppt/tags/tag1957.xml" ContentType="application/vnd.openxmlformats-officedocument.presentationml.tags+xml"/>
  <Override PartName="/ppt/tags/tag2030.xml" ContentType="application/vnd.openxmlformats-officedocument.presentationml.tags+xml"/>
  <Override PartName="/ppt/tags/tag2175.xml" ContentType="application/vnd.openxmlformats-officedocument.presentationml.tags+xml"/>
  <Override PartName="/ppt/tags/tag2361.xml" ContentType="application/vnd.openxmlformats-officedocument.presentationml.tag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641.xml" ContentType="application/vnd.openxmlformats-officedocument.presentationml.tags+xml"/>
  <Override PartName="/ppt/tags/tag786.xml" ContentType="application/vnd.openxmlformats-officedocument.presentationml.tags+xml"/>
  <Override PartName="/ppt/tags/tag972.xml" ContentType="application/vnd.openxmlformats-officedocument.presentationml.tags+xml"/>
  <Override PartName="/ppt/tags/tag1320.xml" ContentType="application/vnd.openxmlformats-officedocument.presentationml.tags+xml"/>
  <Override PartName="/ppt/tags/tag1465.xml" ContentType="application/vnd.openxmlformats-officedocument.presentationml.tags+xml"/>
  <Override PartName="/ppt/tags/tag1651.xml" ContentType="application/vnd.openxmlformats-officedocument.presentationml.tags+xml"/>
  <Override PartName="/ppt/tags/tag1796.xml" ContentType="application/vnd.openxmlformats-officedocument.presentationml.tags+xml"/>
  <Override PartName="/ppt/tags/tag1982.xml" ContentType="application/vnd.openxmlformats-officedocument.presentationml.tags+xml"/>
  <Override PartName="/ppt/tags/tag2106.xml" ContentType="application/vnd.openxmlformats-officedocument.presentationml.tags+xml"/>
  <Override PartName="/ppt/tags/tag2437.xml" ContentType="application/vnd.openxmlformats-officedocument.presentationml.tags+xml"/>
  <Override PartName="/ppt/slideMasters/slideMaster1.xml" ContentType="application/vnd.openxmlformats-officedocument.presentationml.slideMaster+xml"/>
  <Override PartName="/ppt/tags/tag480.xml" ContentType="application/vnd.openxmlformats-officedocument.presentationml.tags+xml"/>
  <Override PartName="/ppt/tags/tag717.xml" ContentType="application/vnd.openxmlformats-officedocument.presentationml.tags+xml"/>
  <Override PartName="/ppt/tags/tag1490.xml" ContentType="application/vnd.openxmlformats-officedocument.presentationml.tags+xml"/>
  <Override PartName="/ppt/tags/tag1727.xml" ContentType="application/vnd.openxmlformats-officedocument.presentationml.tags+xml"/>
  <Override PartName="/ppt/tags/tag2276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411.xml" ContentType="application/vnd.openxmlformats-officedocument.presentationml.tags+xml"/>
  <Override PartName="/ppt/tags/tag556.xml" ContentType="application/vnd.openxmlformats-officedocument.presentationml.tags+xml"/>
  <Override PartName="/ppt/tags/tag887.xml" ContentType="application/vnd.openxmlformats-officedocument.presentationml.tags+xml"/>
  <Override PartName="/ppt/tags/tag903.xml" ContentType="application/vnd.openxmlformats-officedocument.presentationml.tags+xml"/>
  <Override PartName="/ppt/tags/tag1049.xml" ContentType="application/vnd.openxmlformats-officedocument.presentationml.tags+xml"/>
  <Override PartName="/ppt/tags/tag1235.xml" ContentType="application/vnd.openxmlformats-officedocument.presentationml.tags+xml"/>
  <Override PartName="/ppt/tags/tag1566.xml" ContentType="application/vnd.openxmlformats-officedocument.presentationml.tags+xml"/>
  <Override PartName="/ppt/tags/tag1897.xml" ContentType="application/vnd.openxmlformats-officedocument.presentationml.tags+xml"/>
  <Override PartName="/ppt/tags/tag1913.xml" ContentType="application/vnd.openxmlformats-officedocument.presentationml.tags+xml"/>
  <Override PartName="/ppt/tags/tag2131.xml" ContentType="application/vnd.openxmlformats-officedocument.presentationml.tags+xml"/>
  <Override PartName="/ppt/tags/tag2462.xml" ContentType="application/vnd.openxmlformats-officedocument.presentationml.tags+xml"/>
  <Default Extension="rels" ContentType="application/vnd.openxmlformats-package.relationships+xml"/>
  <Override PartName="/ppt/tags/tag94.xml" ContentType="application/vnd.openxmlformats-officedocument.presentationml.tags+xml"/>
  <Override PartName="/ppt/tags/tag250.xml" ContentType="application/vnd.openxmlformats-officedocument.presentationml.tags+xml"/>
  <Override PartName="/ppt/tags/tag395.xml" ContentType="application/vnd.openxmlformats-officedocument.presentationml.tags+xml"/>
  <Override PartName="/ppt/tags/tag742.xml" ContentType="application/vnd.openxmlformats-officedocument.presentationml.tags+xml"/>
  <Override PartName="/ppt/tags/tag1074.xml" ContentType="application/vnd.openxmlformats-officedocument.presentationml.tags+xml"/>
  <Override PartName="/ppt/tags/tag1421.xml" ContentType="application/vnd.openxmlformats-officedocument.presentationml.tags+xml"/>
  <Override PartName="/ppt/tags/tag1752.xml" ContentType="application/vnd.openxmlformats-officedocument.presentationml.tags+xml"/>
  <Override PartName="/ppt/tags/tag2207.xml" ContentType="application/vnd.openxmlformats-officedocument.presentationml.tags+xml"/>
  <Override PartName="/ppt/tags/tag2538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581.xml" ContentType="application/vnd.openxmlformats-officedocument.presentationml.tags+xml"/>
  <Override PartName="/ppt/tags/tag818.xml" ContentType="application/vnd.openxmlformats-officedocument.presentationml.tags+xml"/>
  <Override PartName="/ppt/tags/tag1260.xml" ContentType="application/vnd.openxmlformats-officedocument.presentationml.tags+xml"/>
  <Override PartName="/ppt/tags/tag1591.xml" ContentType="application/vnd.openxmlformats-officedocument.presentationml.tags+xml"/>
  <Override PartName="/ppt/tags/tag1828.xml" ContentType="application/vnd.openxmlformats-officedocument.presentationml.tags+xml"/>
  <Override PartName="/ppt/tags/tag2046.xml" ContentType="application/vnd.openxmlformats-officedocument.presentationml.tags+xml"/>
  <Override PartName="/ppt/tags/tag2232.xml" ContentType="application/vnd.openxmlformats-officedocument.presentationml.tags+xml"/>
  <Override PartName="/ppt/tags/tag2377.xml" ContentType="application/vnd.openxmlformats-officedocument.presentationml.tags+xml"/>
  <Override PartName="/ppt/tags/tag25.xml" ContentType="application/vnd.openxmlformats-officedocument.presentationml.tags+xml"/>
  <Override PartName="/ppt/tags/tag165.xml" ContentType="application/vnd.openxmlformats-officedocument.presentationml.tags+xml"/>
  <Override PartName="/ppt/tags/tag326.xml" ContentType="application/vnd.openxmlformats-officedocument.presentationml.tags+xml"/>
  <Override PartName="/ppt/tags/tag512.xml" ContentType="application/vnd.openxmlformats-officedocument.presentationml.tags+xml"/>
  <Override PartName="/ppt/tags/tag657.xml" ContentType="application/vnd.openxmlformats-officedocument.presentationml.tags+xml"/>
  <Override PartName="/ppt/tags/tag843.xml" ContentType="application/vnd.openxmlformats-officedocument.presentationml.tags+xml"/>
  <Override PartName="/ppt/tags/tag988.xml" ContentType="application/vnd.openxmlformats-officedocument.presentationml.tags+xml"/>
  <Override PartName="/ppt/tags/tag1005.xml" ContentType="application/vnd.openxmlformats-officedocument.presentationml.tags+xml"/>
  <Override PartName="/ppt/tags/tag1336.xml" ContentType="application/vnd.openxmlformats-officedocument.presentationml.tags+xml"/>
  <Override PartName="/ppt/tags/tag1522.xml" ContentType="application/vnd.openxmlformats-officedocument.presentationml.tags+xml"/>
  <Override PartName="/ppt/tags/tag1667.xml" ContentType="application/vnd.openxmlformats-officedocument.presentationml.tags+xml"/>
  <Override PartName="/ppt/tags/tag1998.xml" ContentType="application/vnd.openxmlformats-officedocument.presentationml.tags+xml"/>
  <Override PartName="/ppt/tags/tag2071.xml" ContentType="application/vnd.openxmlformats-officedocument.presentationml.tags+xml"/>
  <Override PartName="/ppt/tags/tag2308.xml" ContentType="application/vnd.openxmlformats-officedocument.presentationml.tags+xml"/>
  <Override PartName="/ppt/tags/tag50.xml" ContentType="application/vnd.openxmlformats-officedocument.presentationml.tags+xml"/>
  <Override PartName="/ppt/tags/tag351.xml" ContentType="application/vnd.openxmlformats-officedocument.presentationml.tags+xml"/>
  <Override PartName="/ppt/tags/tag496.xml" ContentType="application/vnd.openxmlformats-officedocument.presentationml.tags+xml"/>
  <Override PartName="/ppt/tags/tag682.xml" ContentType="application/vnd.openxmlformats-officedocument.presentationml.tags+xml"/>
  <Override PartName="/ppt/tags/tag919.xml" ContentType="application/vnd.openxmlformats-officedocument.presentationml.tags+xml"/>
  <Override PartName="/ppt/tags/tag1030.xml" ContentType="application/vnd.openxmlformats-officedocument.presentationml.tags+xml"/>
  <Override PartName="/ppt/tags/tag1175.xml" ContentType="application/vnd.openxmlformats-officedocument.presentationml.tags+xml"/>
  <Override PartName="/ppt/tags/tag1361.xml" ContentType="application/vnd.openxmlformats-officedocument.presentationml.tags+xml"/>
  <Override PartName="/ppt/tags/tag1853.xml" ContentType="application/vnd.openxmlformats-officedocument.presentationml.tags+xml"/>
  <Override PartName="/ppt/tags/tag2147.xml" ContentType="application/vnd.openxmlformats-officedocument.presentationml.tags+xml"/>
  <Override PartName="/ppt/tags/tag190.xml" ContentType="application/vnd.openxmlformats-officedocument.presentationml.tags+xml"/>
  <Override PartName="/ppt/tags/tag427.xml" ContentType="application/vnd.openxmlformats-officedocument.presentationml.tags+xml"/>
  <Override PartName="/ppt/tags/tag758.xml" ContentType="application/vnd.openxmlformats-officedocument.presentationml.tags+xml"/>
  <Override PartName="/ppt/tags/tag1106.xml" ContentType="application/vnd.openxmlformats-officedocument.presentationml.tags+xml"/>
  <Override PartName="/ppt/tags/tag1437.xml" ContentType="application/vnd.openxmlformats-officedocument.presentationml.tags+xml"/>
  <Override PartName="/ppt/tags/tag1692.xml" ContentType="application/vnd.openxmlformats-officedocument.presentationml.tags+xml"/>
  <Override PartName="/ppt/tags/tag1929.xml" ContentType="application/vnd.openxmlformats-officedocument.presentationml.tags+xml"/>
  <Override PartName="/ppt/tags/tag2002.xml" ContentType="application/vnd.openxmlformats-officedocument.presentationml.tags+xml"/>
  <Override PartName="/ppt/tags/tag2333.xml" ContentType="application/vnd.openxmlformats-officedocument.presentationml.tags+xml"/>
  <Override PartName="/ppt/tags/tag2478.xml" ContentType="application/vnd.openxmlformats-officedocument.presentationml.tags+xml"/>
  <Override PartName="/ppt/tags/tag266.xml" ContentType="application/vnd.openxmlformats-officedocument.presentationml.tags+xml"/>
  <Override PartName="/ppt/tags/tag597.xml" ContentType="application/vnd.openxmlformats-officedocument.presentationml.tags+xml"/>
  <Override PartName="/ppt/tags/tag613.xml" ContentType="application/vnd.openxmlformats-officedocument.presentationml.tags+xml"/>
  <Override PartName="/ppt/tags/tag944.xml" ContentType="application/vnd.openxmlformats-officedocument.presentationml.tags+xml"/>
  <Override PartName="/ppt/tags/tag1276.xml" ContentType="application/vnd.openxmlformats-officedocument.presentationml.tags+xml"/>
  <Override PartName="/ppt/tags/tag1623.xml" ContentType="application/vnd.openxmlformats-officedocument.presentationml.tags+xml"/>
  <Override PartName="/ppt/tags/tag1768.xml" ContentType="application/vnd.openxmlformats-officedocument.presentationml.tags+xml"/>
  <Override PartName="/ppt/tags/tag1954.xml" ContentType="application/vnd.openxmlformats-officedocument.presentationml.tags+xml"/>
  <Override PartName="/ppt/tags/tag2172.xml" ContentType="application/vnd.openxmlformats-officedocument.presentationml.tags+xml"/>
  <Override PartName="/ppt/tags/tag2409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121.xml" ContentType="application/vnd.openxmlformats-officedocument.presentationml.tags+xml"/>
  <Override PartName="/ppt/tags/tag452.xml" ContentType="application/vnd.openxmlformats-officedocument.presentationml.tags+xml"/>
  <Override PartName="/ppt/tags/tag783.xml" ContentType="application/vnd.openxmlformats-officedocument.presentationml.tags+xml"/>
  <Override PartName="/ppt/tags/tag1131.xml" ContentType="application/vnd.openxmlformats-officedocument.presentationml.tags+xml"/>
  <Override PartName="/ppt/tags/tag1462.xml" ContentType="application/vnd.openxmlformats-officedocument.presentationml.tags+xml"/>
  <Override PartName="/ppt/tags/tag1793.xml" ContentType="application/vnd.openxmlformats-officedocument.presentationml.tags+xml"/>
  <Override PartName="/ppt/tags/tag2248.xml" ContentType="application/vnd.openxmlformats-officedocument.presentationml.tags+xml"/>
  <Override PartName="/ppt/tags/tag291.xml" ContentType="application/vnd.openxmlformats-officedocument.presentationml.tags+xml"/>
  <Override PartName="/ppt/tags/tag528.xml" ContentType="application/vnd.openxmlformats-officedocument.presentationml.tags+xml"/>
  <Override PartName="/ppt/tags/tag714.xml" ContentType="application/vnd.openxmlformats-officedocument.presentationml.tags+xml"/>
  <Override PartName="/ppt/tags/tag859.xml" ContentType="application/vnd.openxmlformats-officedocument.presentationml.tags+xml"/>
  <Override PartName="/ppt/tags/tag1207.xml" ContentType="application/vnd.openxmlformats-officedocument.presentationml.tags+xml"/>
  <Override PartName="/ppt/tags/tag1538.xml" ContentType="application/vnd.openxmlformats-officedocument.presentationml.tags+xml"/>
  <Override PartName="/ppt/tags/tag1869.xml" ContentType="application/vnd.openxmlformats-officedocument.presentationml.tags+xml"/>
  <Override PartName="/ppt/tags/tag2087.xml" ContentType="application/vnd.openxmlformats-officedocument.presentationml.tags+xml"/>
  <Override PartName="/ppt/tags/tag2103.xml" ContentType="application/vnd.openxmlformats-officedocument.presentationml.tags+xml"/>
  <Override PartName="/ppt/tags/tag2434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tags/tag553.xml" ContentType="application/vnd.openxmlformats-officedocument.presentationml.tags+xml"/>
  <Override PartName="/ppt/tags/tag698.xml" ContentType="application/vnd.openxmlformats-officedocument.presentationml.tags+xml"/>
  <Override PartName="/ppt/tags/tag900.xml" ContentType="application/vnd.openxmlformats-officedocument.presentationml.tags+xml"/>
  <Override PartName="/ppt/tags/tag1046.xml" ContentType="application/vnd.openxmlformats-officedocument.presentationml.tags+xml"/>
  <Override PartName="/ppt/tags/tag1377.xml" ContentType="application/vnd.openxmlformats-officedocument.presentationml.tags+xml"/>
  <Override PartName="/ppt/tags/tag1724.xml" ContentType="application/vnd.openxmlformats-officedocument.presentationml.tags+xml"/>
  <Override PartName="/ppt/tags/tag1910.xml" ContentType="application/vnd.openxmlformats-officedocument.presentationml.tags+xml"/>
  <Override PartName="/ppt/tags/tag2273.xml" ContentType="application/vnd.openxmlformats-officedocument.presentationml.tags+xml"/>
  <Override PartName="/ppt/tags/tag392.xml" ContentType="application/vnd.openxmlformats-officedocument.presentationml.tags+xml"/>
  <Override PartName="/ppt/tags/tag884.xml" ContentType="application/vnd.openxmlformats-officedocument.presentationml.tags+xml"/>
  <Override PartName="/ppt/tags/tag1232.xml" ContentType="application/vnd.openxmlformats-officedocument.presentationml.tags+xml"/>
  <Override PartName="/ppt/tags/tag1563.xml" ContentType="application/vnd.openxmlformats-officedocument.presentationml.tags+xml"/>
  <Override PartName="/ppt/tags/tag1894.xml" ContentType="application/vnd.openxmlformats-officedocument.presentationml.tags+xml"/>
  <Override PartName="/ppt/tags/tag2018.xml" ContentType="application/vnd.openxmlformats-officedocument.presentationml.tags+xml"/>
  <Override PartName="/ppt/tags/tag2204.xml" ContentType="application/vnd.openxmlformats-officedocument.presentationml.tags+xml"/>
  <Override PartName="/ppt/tags/tag2349.xml" ContentType="application/vnd.openxmlformats-officedocument.presentationml.tags+xml"/>
  <Override PartName="/ppt/tags/tag2535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629.xml" ContentType="application/vnd.openxmlformats-officedocument.presentationml.tags+xml"/>
  <Override PartName="/ppt/tags/tag815.xml" ContentType="application/vnd.openxmlformats-officedocument.presentationml.tags+xml"/>
  <Override PartName="/ppt/tags/tag1071.xml" ContentType="application/vnd.openxmlformats-officedocument.presentationml.tags+xml"/>
  <Override PartName="/ppt/tags/tag1308.xml" ContentType="application/vnd.openxmlformats-officedocument.presentationml.tags+xml"/>
  <Override PartName="/ppt/tags/tag1639.xml" ContentType="application/vnd.openxmlformats-officedocument.presentationml.tags+xml"/>
  <Override PartName="/ppt/tags/tag1825.xml" ContentType="application/vnd.openxmlformats-officedocument.presentationml.tags+xml"/>
  <Override PartName="/ppt/tags/tag2043.xml" ContentType="application/vnd.openxmlformats-officedocument.presentationml.tags+xml"/>
  <Override PartName="/ppt/tags/tag2188.xml" ContentType="application/vnd.openxmlformats-officedocument.presentationml.tags+xml"/>
  <Override PartName="/ppt/tags/tag2374.xml" ContentType="application/vnd.openxmlformats-officedocument.presentationml.tags+xml"/>
  <Override PartName="/ppt/tags/tag22.xml" ContentType="application/vnd.openxmlformats-officedocument.presentationml.tags+xml"/>
  <Override PartName="/ppt/tags/tag323.xml" ContentType="application/vnd.openxmlformats-officedocument.presentationml.tags+xml"/>
  <Override PartName="/ppt/tags/tag468.xml" ContentType="application/vnd.openxmlformats-officedocument.presentationml.tags+xml"/>
  <Override PartName="/ppt/tags/tag654.xml" ContentType="application/vnd.openxmlformats-officedocument.presentationml.tags+xml"/>
  <Override PartName="/ppt/tags/tag799.xml" ContentType="application/vnd.openxmlformats-officedocument.presentationml.tags+xml"/>
  <Override PartName="/ppt/tags/tag985.xml" ContentType="application/vnd.openxmlformats-officedocument.presentationml.tags+xml"/>
  <Override PartName="/ppt/tags/tag1002.xml" ContentType="application/vnd.openxmlformats-officedocument.presentationml.tags+xml"/>
  <Override PartName="/ppt/tags/tag1147.xml" ContentType="application/vnd.openxmlformats-officedocument.presentationml.tags+xml"/>
  <Override PartName="/ppt/tags/tag1333.xml" ContentType="application/vnd.openxmlformats-officedocument.presentationml.tags+xml"/>
  <Override PartName="/ppt/tags/tag1478.xml" ContentType="application/vnd.openxmlformats-officedocument.presentationml.tags+xml"/>
  <Override PartName="/ppt/tags/tag1664.xml" ContentType="application/vnd.openxmlformats-officedocument.presentationml.tags+xml"/>
  <Override PartName="/ppt/tags/tag2119.xml" ContentType="application/vnd.openxmlformats-officedocument.presentationml.tags+xml"/>
  <Override PartName="/ppt/tags/tag162.xml" ContentType="application/vnd.openxmlformats-officedocument.presentationml.tags+xml"/>
  <Override PartName="/ppt/tags/tag493.xml" ContentType="application/vnd.openxmlformats-officedocument.presentationml.tags+xml"/>
  <Override PartName="/ppt/tags/tag840.xml" ContentType="application/vnd.openxmlformats-officedocument.presentationml.tags+xml"/>
  <Override PartName="/ppt/tags/tag1172.xml" ContentType="application/vnd.openxmlformats-officedocument.presentationml.tags+xml"/>
  <Override PartName="/ppt/tags/tag1409.xml" ContentType="application/vnd.openxmlformats-officedocument.presentationml.tags+xml"/>
  <Override PartName="/ppt/tags/tag1850.xml" ContentType="application/vnd.openxmlformats-officedocument.presentationml.tags+xml"/>
  <Override PartName="/ppt/tags/tag1995.xml" ContentType="application/vnd.openxmlformats-officedocument.presentationml.tags+xml"/>
  <Override PartName="/ppt/tags/tag2305.xml" ContentType="application/vnd.openxmlformats-officedocument.presentationml.tags+xml"/>
  <Override PartName="/ppt/tags/tag8.xml" ContentType="application/vnd.openxmlformats-officedocument.presentationml.tags+xml"/>
  <Override PartName="/ppt/tags/tag238.xml" ContentType="application/vnd.openxmlformats-officedocument.presentationml.tags+xml"/>
  <Override PartName="/ppt/tags/tag916.xml" ContentType="application/vnd.openxmlformats-officedocument.presentationml.tags+xml"/>
  <Override PartName="/ppt/tags/tag1248.xml" ContentType="application/vnd.openxmlformats-officedocument.presentationml.tags+xml"/>
  <Override PartName="/ppt/tags/tag1926.xml" ContentType="application/vnd.openxmlformats-officedocument.presentationml.tags+xml"/>
  <Override PartName="/ppt/tags/tag2289.xml" ContentType="application/vnd.openxmlformats-officedocument.presentationml.tags+xml"/>
  <Override PartName="/ppt/tags/tag2475.xml" ContentType="application/vnd.openxmlformats-officedocument.presentationml.tags+xml"/>
  <Override PartName="/ppt/tags/tag424.xml" ContentType="application/vnd.openxmlformats-officedocument.presentationml.tags+xml"/>
  <Override PartName="/ppt/tags/tag610.xml" ContentType="application/vnd.openxmlformats-officedocument.presentationml.tags+xml"/>
  <Override PartName="/ppt/tags/tag1434.xml" ContentType="application/vnd.openxmlformats-officedocument.presentationml.tags+xml"/>
  <Override PartName="/ppt/tags/tag1620.xml" ContentType="application/vnd.openxmlformats-officedocument.presentationml.tags+xml"/>
  <Override PartName="/ppt/slideLayouts/slideLayout2.xml" ContentType="application/vnd.openxmlformats-officedocument.presentationml.slideLayout+xml"/>
  <Override PartName="/ppt/tags/tag594.xml" ContentType="application/vnd.openxmlformats-officedocument.presentationml.tags+xml"/>
  <Override PartName="/ppt/tags/tag780.xml" ContentType="application/vnd.openxmlformats-officedocument.presentationml.tags+xml"/>
  <Override PartName="/ppt/tags/tag2406.xml" ContentType="application/vnd.openxmlformats-officedocument.presentationml.tags+xml"/>
  <Override PartName="/ppt/tags/tag38.xml" ContentType="application/vnd.openxmlformats-officedocument.presentationml.tags+xml"/>
  <Override PartName="/ppt/tags/tag339.xml" ContentType="application/vnd.openxmlformats-officedocument.presentationml.tags+xml"/>
  <Override PartName="/ppt/tags/tag525.xml" ContentType="application/vnd.openxmlformats-officedocument.presentationml.tags+xml"/>
  <Override PartName="/ppt/tags/tag1349.xml" ContentType="application/vnd.openxmlformats-officedocument.presentationml.tags+xml"/>
  <Override PartName="/ppt/tags/tag1790.xml" ContentType="application/vnd.openxmlformats-officedocument.presentationml.tags+xml"/>
  <Override PartName="/ppt/tags/tag2100.xml" ContentType="application/vnd.openxmlformats-officedocument.presentationml.tags+xml"/>
  <Override PartName="/ppt/tags/tag711.xml" ContentType="application/vnd.openxmlformats-officedocument.presentationml.tags+xml"/>
  <Override PartName="/ppt/tags/tag1043.xml" ContentType="application/vnd.openxmlformats-officedocument.presentationml.tags+xml"/>
  <Override PartName="/ppt/tags/tag1535.xml" ContentType="application/vnd.openxmlformats-officedocument.presentationml.tags+xml"/>
  <Override PartName="/ppt/tags/tag1721.xml" ContentType="application/vnd.openxmlformats-officedocument.presentationml.tags+xml"/>
  <Override PartName="/ppt/tags/tag2084.xml" ContentType="application/vnd.openxmlformats-officedocument.presentationml.tags+xml"/>
  <Override PartName="/ppt/tags/tag2270.xml" ContentType="application/vnd.openxmlformats-officedocument.presentationml.tags+xml"/>
  <Override PartName="/ppt/tags/tag2507.xml" ContentType="application/vnd.openxmlformats-officedocument.presentationml.tags+xml"/>
  <Override PartName="/ppt/tags/tag695.xml" ContentType="application/vnd.openxmlformats-officedocument.presentationml.tags+xml"/>
  <Override PartName="/ppt/tags/tag881.xml" ContentType="application/vnd.openxmlformats-officedocument.presentationml.tags+xml"/>
  <Override PartName="/ppt/tags/tag1891.xml" ContentType="application/vnd.openxmlformats-officedocument.presentationml.tags+xml"/>
  <Override PartName="/ppt/tags/tag2015.xml" ContentType="application/vnd.openxmlformats-officedocument.presentationml.tags+xml"/>
  <Override PartName="/ppt/tags/tag626.xml" ContentType="application/vnd.openxmlformats-officedocument.presentationml.tags+xml"/>
  <Override PartName="/ppt/tags/tag1636.xml" ContentType="application/vnd.openxmlformats-officedocument.presentationml.tags+xml"/>
  <Override PartName="/ppt/tags/tag2185.xml" ContentType="application/vnd.openxmlformats-officedocument.presentationml.tags+xml"/>
  <Override PartName="/ppt/tags/tag2201.xml" ContentType="application/vnd.openxmlformats-officedocument.presentationml.tags+xml"/>
  <Override PartName="/ppt/tags/tag134.xml" ContentType="application/vnd.openxmlformats-officedocument.presentationml.tags+xml"/>
  <Override PartName="/ppt/tags/tag320.xml" ContentType="application/vnd.openxmlformats-officedocument.presentationml.tags+xml"/>
  <Override PartName="/ppt/tags/tag796.xml" ContentType="application/vnd.openxmlformats-officedocument.presentationml.tags+xml"/>
  <Override PartName="/ppt/tags/tag812.xml" ContentType="application/vnd.openxmlformats-officedocument.presentationml.tags+xml"/>
  <Override PartName="/ppt/tags/tag1144.xml" ContentType="application/vnd.openxmlformats-officedocument.presentationml.tags+xml"/>
  <Override PartName="/ppt/tags/tag1822.xml" ContentType="application/vnd.openxmlformats-officedocument.presentationml.tags+xml"/>
  <Override PartName="/ppt/tags/tag2371.xml" ContentType="application/vnd.openxmlformats-officedocument.presentationml.tags+xml"/>
  <Override PartName="/ppt/tags/tag982.xml" ContentType="application/vnd.openxmlformats-officedocument.presentationml.tags+xml"/>
  <Override PartName="/ppt/tags/tag1330.xml" ContentType="application/vnd.openxmlformats-officedocument.presentationml.tags+xml"/>
  <Override PartName="/ppt/tags/tag1992.xml" ContentType="application/vnd.openxmlformats-officedocument.presentationml.tags+xml"/>
  <Override PartName="/ppt/tags/tag2116.xml" ContentType="application/vnd.openxmlformats-officedocument.presentationml.tags+xml"/>
  <Override PartName="/ppt/tags/tag2302.xml" ContentType="application/vnd.openxmlformats-officedocument.presentationml.tags+xml"/>
  <Override PartName="/ppt/tags/tag5.xml" ContentType="application/vnd.openxmlformats-officedocument.presentationml.tags+xml"/>
  <Override PartName="/ppt/tags/tag490.xml" ContentType="application/vnd.openxmlformats-officedocument.presentationml.tags+xml"/>
  <Override PartName="/ppt/tags/tag727.xml" ContentType="application/vnd.openxmlformats-officedocument.presentationml.tags+xml"/>
  <Override PartName="/ppt/tags/tag913.xml" ContentType="application/vnd.openxmlformats-officedocument.presentationml.tags+xml"/>
  <Override PartName="/ppt/tags/tag1059.xml" ContentType="application/vnd.openxmlformats-officedocument.presentationml.tags+xml"/>
  <Override PartName="/ppt/tags/tag1737.xml" ContentType="application/vnd.openxmlformats-officedocument.presentationml.tags+xml"/>
  <Override PartName="/ppt/tags/tag2286.xml" ContentType="application/vnd.openxmlformats-officedocument.presentationml.tags+xml"/>
  <Override PartName="/ppt/tags/tag235.xml" ContentType="application/vnd.openxmlformats-officedocument.presentationml.tags+xml"/>
  <Override PartName="/ppt/tags/tag421.xml" ContentType="application/vnd.openxmlformats-officedocument.presentationml.tags+xml"/>
  <Override PartName="/ppt/tags/tag897.xml" ContentType="application/vnd.openxmlformats-officedocument.presentationml.tags+xml"/>
  <Override PartName="/ppt/tags/tag1245.xml" ContentType="application/vnd.openxmlformats-officedocument.presentationml.tags+xml"/>
  <Override PartName="/ppt/tags/tag1431.xml" ContentType="application/vnd.openxmlformats-officedocument.presentationml.tags+xml"/>
  <Override PartName="/ppt/tags/tag1923.xml" ContentType="application/vnd.openxmlformats-officedocument.presentationml.tags+xml"/>
  <Override PartName="/ppt/tags/tag2217.xml" ContentType="application/vnd.openxmlformats-officedocument.presentationml.tags+xml"/>
  <Override PartName="/ppt/tags/tag2472.xml" ContentType="application/vnd.openxmlformats-officedocument.presentationml.tags+xml"/>
  <Override PartName="/ppt/tags/tag591.xml" ContentType="application/vnd.openxmlformats-officedocument.presentationml.tags+xml"/>
  <Override PartName="/ppt/tags/tag828.xml" ContentType="application/vnd.openxmlformats-officedocument.presentationml.tags+xml"/>
  <Override PartName="/ppt/tags/tag2403.xml" ContentType="application/vnd.openxmlformats-officedocument.presentationml.tags+xml"/>
  <Override PartName="/ppt/tags/tag35.xml" ContentType="application/vnd.openxmlformats-officedocument.presentationml.tags+xml"/>
  <Override PartName="/ppt/tags/tag336.xml" ContentType="application/vnd.openxmlformats-officedocument.presentationml.tags+xml"/>
  <Override PartName="/ppt/tags/tag1346.xml" ContentType="application/vnd.openxmlformats-officedocument.presentationml.tags+xml"/>
  <Override PartName="/ppt/tags/tag1838.xml" ContentType="application/vnd.openxmlformats-officedocument.presentationml.tags+xml"/>
  <Override PartName="/ppt/tags/tag2387.xml" ContentType="application/vnd.openxmlformats-officedocument.presentationml.tags+xml"/>
  <Override PartName="/ppt/tags/tag522.xml" ContentType="application/vnd.openxmlformats-officedocument.presentationml.tags+xml"/>
  <Override PartName="/ppt/tags/tag998.xml" ContentType="application/vnd.openxmlformats-officedocument.presentationml.tags+xml"/>
  <Override PartName="/ppt/tags/tag1532.xml" ContentType="application/vnd.openxmlformats-officedocument.presentationml.tags+xml"/>
  <Override PartName="/ppt/tags/tag2081.xml" ContentType="application/vnd.openxmlformats-officedocument.presentationml.tags+xml"/>
  <Override PartName="/ppt/tags/tag2318.xml" ContentType="application/vnd.openxmlformats-officedocument.presentationml.tags+xml"/>
  <Override PartName="/ppt/tags/tag692.xml" ContentType="application/vnd.openxmlformats-officedocument.presentationml.tags+xml"/>
  <Override PartName="/ppt/tags/tag929.xml" ContentType="application/vnd.openxmlformats-officedocument.presentationml.tags+xml"/>
  <Override PartName="/ppt/tags/tag1040.xml" ContentType="application/vnd.openxmlformats-officedocument.presentationml.tags+xml"/>
  <Override PartName="/ppt/tags/tag1939.xml" ContentType="application/vnd.openxmlformats-officedocument.presentationml.tags+xml"/>
  <Override PartName="/ppt/tags/tag2488.xml" ContentType="application/vnd.openxmlformats-officedocument.presentationml.tags+xml"/>
  <Override PartName="/ppt/tags/tag2504.xml" ContentType="application/vnd.openxmlformats-officedocument.presentationml.tags+xml"/>
  <Override PartName="/ppt/tags/tag437.xml" ContentType="application/vnd.openxmlformats-officedocument.presentationml.tags+xml"/>
  <Override PartName="/ppt/tags/tag623.xml" ContentType="application/vnd.openxmlformats-officedocument.presentationml.tags+xml"/>
  <Override PartName="/ppt/tags/tag1447.xml" ContentType="application/vnd.openxmlformats-officedocument.presentationml.tags+xml"/>
  <Override PartName="/ppt/tags/tag2012.xml" ContentType="application/vnd.openxmlformats-officedocument.presentationml.tags+xml"/>
  <Override PartName="/ppt/tags/tag131.xml" ContentType="application/vnd.openxmlformats-officedocument.presentationml.tags+xml"/>
  <Override PartName="/ppt/tags/tag1633.xml" ContentType="application/vnd.openxmlformats-officedocument.presentationml.tags+xml"/>
  <Override PartName="/ppt/tags/tag2182.xml" ContentType="application/vnd.openxmlformats-officedocument.presentationml.tags+xml"/>
  <Override PartName="/ppt/tags/tag2419.xml" ContentType="application/vnd.openxmlformats-officedocument.presentationml.tags+xml"/>
  <Override PartName="/ppt/tags/tag793.xml" ContentType="application/vnd.openxmlformats-officedocument.presentationml.tags+xml"/>
  <Override PartName="/ppt/tags/tag1141.xml" ContentType="application/vnd.openxmlformats-officedocument.presentationml.tags+xml"/>
  <Override PartName="/ppt/tags/tag2113.xml" ContentType="application/vnd.openxmlformats-officedocument.presentationml.tags+xml"/>
  <Override PartName="/ppt/tags/tag2.xml" ContentType="application/vnd.openxmlformats-officedocument.presentationml.tags+xml"/>
  <Override PartName="/ppt/tags/tag538.xml" ContentType="application/vnd.openxmlformats-officedocument.presentationml.tags+xml"/>
  <Override PartName="/ppt/tags/tag724.xml" ContentType="application/vnd.openxmlformats-officedocument.presentationml.tags+xml"/>
  <Override PartName="/ppt/tags/tag1548.xml" ContentType="application/vnd.openxmlformats-officedocument.presentationml.tags+xml"/>
  <Override PartName="/ppt/tags/tag1734.xml" ContentType="application/vnd.openxmlformats-officedocument.presentationml.tags+xml"/>
  <Override PartName="/ppt/tags/tag2097.xml" ContentType="application/vnd.openxmlformats-officedocument.presentationml.tags+xml"/>
  <Override PartName="/ppt/tags/tag2283.xml" ContentType="application/vnd.openxmlformats-officedocument.presentationml.tags+xml"/>
  <Override PartName="/ppt/tags/tag232.xml" ContentType="application/vnd.openxmlformats-officedocument.presentationml.tags+xml"/>
  <Override PartName="/ppt/tags/tag894.xml" ContentType="application/vnd.openxmlformats-officedocument.presentationml.tags+xml"/>
  <Override PartName="/ppt/tags/tag910.xml" ContentType="application/vnd.openxmlformats-officedocument.presentationml.tags+xml"/>
  <Override PartName="/ppt/tags/tag1056.xml" ContentType="application/vnd.openxmlformats-officedocument.presentationml.tags+xml"/>
  <Override PartName="/ppt/tags/tag1242.xml" ContentType="application/vnd.openxmlformats-officedocument.presentationml.tags+xml"/>
  <Override PartName="/ppt/tags/tag1920.xml" ContentType="application/vnd.openxmlformats-officedocument.presentationml.tags+xml"/>
  <Override PartName="/ppt/tags/tag2028.xml" ContentType="application/vnd.openxmlformats-officedocument.presentationml.tags+xml"/>
  <Override PartName="/ppt/tags/tag639.xml" ContentType="application/vnd.openxmlformats-officedocument.presentationml.tags+xml"/>
  <Override PartName="/ppt/tags/tag2214.xml" ContentType="application/vnd.openxmlformats-officedocument.presentationml.tags+xml"/>
  <Override PartName="/ppt/tags/tag2400.xml" ContentType="application/vnd.openxmlformats-officedocument.presentationml.tags+xml"/>
  <Override PartName="/ppt/tags/tag147.xml" ContentType="application/vnd.openxmlformats-officedocument.presentationml.tags+xml"/>
  <Override PartName="/ppt/tags/tag825.xml" ContentType="application/vnd.openxmlformats-officedocument.presentationml.tags+xml"/>
  <Override PartName="/ppt/tags/tag1157.xml" ContentType="application/vnd.openxmlformats-officedocument.presentationml.tags+xml"/>
  <Override PartName="/ppt/tags/tag1649.xml" ContentType="application/vnd.openxmlformats-officedocument.presentationml.tags+xml"/>
  <Override PartName="/ppt/tags/tag1835.xml" ContentType="application/vnd.openxmlformats-officedocument.presentationml.tags+xml"/>
  <Override PartName="/ppt/tags/tag2198.xml" ContentType="application/vnd.openxmlformats-officedocument.presentationml.tags+xml"/>
  <Override PartName="/ppt/tags/tag2384.xml" ContentType="application/vnd.openxmlformats-officedocument.presentationml.tags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tags/tag995.xml" ContentType="application/vnd.openxmlformats-officedocument.presentationml.tags+xml"/>
  <Override PartName="/ppt/tags/tag1343.xml" ContentType="application/vnd.openxmlformats-officedocument.presentationml.tags+xml"/>
  <Override PartName="/ppt/tags/tag2129.xml" ContentType="application/vnd.openxmlformats-officedocument.presentationml.tags+xml"/>
  <Override PartName="/ppt/tags/tag2299.xml" ContentType="application/vnd.openxmlformats-officedocument.presentationml.tags+xml"/>
  <Override PartName="/ppt/tags/tag2315.xml" ContentType="application/vnd.openxmlformats-officedocument.presentationml.tags+xml"/>
  <Override PartName="/ppt/tags/tag2501.xml" ContentType="application/vnd.openxmlformats-officedocument.presentationml.tags+xml"/>
  <Override PartName="/ppt/tags/tag248.xml" ContentType="application/vnd.openxmlformats-officedocument.presentationml.tags+xml"/>
  <Override PartName="/ppt/tags/tag434.xml" ContentType="application/vnd.openxmlformats-officedocument.presentationml.tags+xml"/>
  <Override PartName="/ppt/tags/tag926.xml" ContentType="application/vnd.openxmlformats-officedocument.presentationml.tags+xml"/>
  <Override PartName="/ppt/tags/tag1258.xml" ContentType="application/vnd.openxmlformats-officedocument.presentationml.tags+xml"/>
  <Override PartName="/ppt/tags/tag1936.xml" ContentType="application/vnd.openxmlformats-officedocument.presentationml.tags+xml"/>
  <Override PartName="/ppt/tags/tag2485.xml" ContentType="application/vnd.openxmlformats-officedocument.presentationml.tags+xml"/>
  <Override PartName="/ppt/tags/tag620.xml" ContentType="application/vnd.openxmlformats-officedocument.presentationml.tags+xml"/>
  <Override PartName="/ppt/tags/tag1444.xml" ContentType="application/vnd.openxmlformats-officedocument.presentationml.tags+xml"/>
  <Override PartName="/ppt/tags/tag1630.xml" ContentType="application/vnd.openxmlformats-officedocument.presentationml.tags+xml"/>
  <Override PartName="/ppt/tags/tag2416.xml" ContentType="application/vnd.openxmlformats-officedocument.presentationml.tags+xml"/>
  <Override PartName="/ppt/tags/tag790.xml" ContentType="application/vnd.openxmlformats-officedocument.presentationml.tags+xml"/>
  <Override PartName="/ppt/tags/tag48.xml" ContentType="application/vnd.openxmlformats-officedocument.presentationml.tags+xml"/>
  <Override PartName="/ppt/tags/tag349.xml" ContentType="application/vnd.openxmlformats-officedocument.presentationml.tags+xml"/>
  <Override PartName="/ppt/tags/tag535.xml" ContentType="application/vnd.openxmlformats-officedocument.presentationml.tags+xml"/>
  <Override PartName="/ppt/tags/tag1359.xml" ContentType="application/vnd.openxmlformats-officedocument.presentationml.tags+xml"/>
  <Override PartName="/ppt/tags/tag1545.xml" ContentType="application/vnd.openxmlformats-officedocument.presentationml.tags+xml"/>
  <Override PartName="/ppt/tags/tag2094.xml" ContentType="application/vnd.openxmlformats-officedocument.presentationml.tags+xml"/>
  <Override PartName="/ppt/tags/tag2110.xml" ContentType="application/vnd.openxmlformats-officedocument.presentationml.tags+xml"/>
  <Override PartName="/ppt/tags/tag721.xml" ContentType="application/vnd.openxmlformats-officedocument.presentationml.tags+xml"/>
  <Override PartName="/ppt/tags/tag1053.xml" ContentType="application/vnd.openxmlformats-officedocument.presentationml.tags+xml"/>
  <Override PartName="/ppt/tags/tag1731.xml" ContentType="application/vnd.openxmlformats-officedocument.presentationml.tags+xml"/>
  <Override PartName="/ppt/tags/tag2280.xml" ContentType="application/vnd.openxmlformats-officedocument.presentationml.tags+xml"/>
  <Override PartName="/ppt/tags/tag2517.xml" ContentType="application/vnd.openxmlformats-officedocument.presentationml.tags+xml"/>
  <Override PartName="/ppt/tags/tag891.xml" ContentType="application/vnd.openxmlformats-officedocument.presentationml.tags+xml"/>
  <Override PartName="/ppt/tags/tag2025.xml" ContentType="application/vnd.openxmlformats-officedocument.presentationml.tags+xml"/>
  <Override PartName="/ppt/tags/tag2211.xml" ContentType="application/vnd.openxmlformats-officedocument.presentationml.tags+xml"/>
  <Override PartName="/ppt/tags/tag636.xml" ContentType="application/vnd.openxmlformats-officedocument.presentationml.tags+xml"/>
  <Override PartName="/ppt/tags/tag822.xml" ContentType="application/vnd.openxmlformats-officedocument.presentationml.tags+xml"/>
  <Override PartName="/ppt/tags/tag1646.xml" ContentType="application/vnd.openxmlformats-officedocument.presentationml.tags+xml"/>
  <Override PartName="/ppt/tags/tag2195.xml" ContentType="application/vnd.openxmlformats-officedocument.presentationml.tags+xml"/>
  <Override PartName="/ppt/tags/tag144.xml" ContentType="application/vnd.openxmlformats-officedocument.presentationml.tags+xml"/>
  <Override PartName="/ppt/tags/tag330.xml" ContentType="application/vnd.openxmlformats-officedocument.presentationml.tags+xml"/>
  <Override PartName="/ppt/tags/tag992.xml" ContentType="application/vnd.openxmlformats-officedocument.presentationml.tags+xml"/>
  <Override PartName="/ppt/tags/tag1154.xml" ContentType="application/vnd.openxmlformats-officedocument.presentationml.tags+xml"/>
  <Override PartName="/ppt/tags/tag1340.xml" ContentType="application/vnd.openxmlformats-officedocument.presentationml.tags+xml"/>
  <Override PartName="/ppt/tags/tag1832.xml" ContentType="application/vnd.openxmlformats-officedocument.presentationml.tags+xml"/>
  <Override PartName="/ppt/tags/tag2381.xml" ContentType="application/vnd.openxmlformats-officedocument.presentationml.tags+xml"/>
  <Override PartName="/ppt/tags/tag737.xml" ContentType="application/vnd.openxmlformats-officedocument.presentationml.tags+xml"/>
  <Override PartName="/ppt/tags/tag2126.xml" ContentType="application/vnd.openxmlformats-officedocument.presentationml.tags+xml"/>
  <Override PartName="/ppt/tags/tag2312.xml" ContentType="application/vnd.openxmlformats-officedocument.presentationml.tags+xml"/>
  <Override PartName="/ppt/tags/tag245.xml" ContentType="application/vnd.openxmlformats-officedocument.presentationml.tags+xml"/>
  <Override PartName="/ppt/tags/tag923.xml" ContentType="application/vnd.openxmlformats-officedocument.presentationml.tags+xml"/>
  <Override PartName="/ppt/tags/tag1069.xml" ContentType="application/vnd.openxmlformats-officedocument.presentationml.tags+xml"/>
  <Override PartName="/ppt/tags/tag1747.xml" ContentType="application/vnd.openxmlformats-officedocument.presentationml.tags+xml"/>
  <Override PartName="/ppt/tags/tag1933.xml" ContentType="application/vnd.openxmlformats-officedocument.presentationml.tags+xml"/>
  <Override PartName="/ppt/tags/tag2296.xml" ContentType="application/vnd.openxmlformats-officedocument.presentationml.tags+xml"/>
  <Override PartName="/ppt/tags/tag2482.xml" ContentType="application/vnd.openxmlformats-officedocument.presentationml.tags+xml"/>
  <Override PartName="/ppt/tags/tag431.xml" ContentType="application/vnd.openxmlformats-officedocument.presentationml.tags+xml"/>
  <Override PartName="/ppt/tags/tag1255.xml" ContentType="application/vnd.openxmlformats-officedocument.presentationml.tags+xml"/>
  <Override PartName="/ppt/tags/tag1441.xml" ContentType="application/vnd.openxmlformats-officedocument.presentationml.tags+xml"/>
  <Override PartName="/ppt/tags/tag2227.xml" ContentType="application/vnd.openxmlformats-officedocument.presentationml.tags+xml"/>
  <Override PartName="/ppt/tags/tag838.xml" ContentType="application/vnd.openxmlformats-officedocument.presentationml.tags+xml"/>
  <Override PartName="/ppt/tags/tag1848.xml" ContentType="application/vnd.openxmlformats-officedocument.presentationml.tags+xml"/>
  <Override PartName="/ppt/tags/tag2397.xml" ContentType="application/vnd.openxmlformats-officedocument.presentationml.tags+xml"/>
  <Override PartName="/ppt/tags/tag2413.xml" ContentType="application/vnd.openxmlformats-officedocument.presentationml.tags+xml"/>
  <Override PartName="/ppt/tags/tag45.xml" ContentType="application/vnd.openxmlformats-officedocument.presentationml.tags+xml"/>
  <Override PartName="/ppt/tags/tag346.xml" ContentType="application/vnd.openxmlformats-officedocument.presentationml.tags+xml"/>
  <Override PartName="/ppt/tags/tag532.xml" ContentType="application/vnd.openxmlformats-officedocument.presentationml.tags+xml"/>
  <Override PartName="/ppt/tags/tag1356.xml" ContentType="application/vnd.openxmlformats-officedocument.presentationml.tags+xml"/>
  <Override PartName="/ppt/tags/tag1542.xml" ContentType="application/vnd.openxmlformats-officedocument.presentationml.tags+xml"/>
  <Override PartName="/ppt/tags/tag2091.xml" ContentType="application/vnd.openxmlformats-officedocument.presentationml.tags+xml"/>
  <Override PartName="/ppt/tags/tag2328.xml" ContentType="application/vnd.openxmlformats-officedocument.presentationml.tags+xml"/>
  <Override PartName="/ppt/tags/tag2514.xml" ContentType="application/vnd.openxmlformats-officedocument.presentationml.tags+xml"/>
  <Override PartName="/ppt/tags/tag939.xml" ContentType="application/vnd.openxmlformats-officedocument.presentationml.tags+xml"/>
  <Override PartName="/ppt/tags/tag1050.xml" ContentType="application/vnd.openxmlformats-officedocument.presentationml.tags+xml"/>
  <Override PartName="/ppt/tags/tag1949.xml" ContentType="application/vnd.openxmlformats-officedocument.presentationml.tags+xml"/>
  <Override PartName="/ppt/tags/tag2022.xml" ContentType="application/vnd.openxmlformats-officedocument.presentationml.tags+xml"/>
  <Override PartName="/ppt/tags/tag2498.xml" ContentType="application/vnd.openxmlformats-officedocument.presentationml.tags+xml"/>
  <Override PartName="/ppt/tags/tag447.xml" ContentType="application/vnd.openxmlformats-officedocument.presentationml.tags+xml"/>
  <Override PartName="/ppt/tags/tag633.xml" ContentType="application/vnd.openxmlformats-officedocument.presentationml.tags+xml"/>
  <Override PartName="/ppt/tags/tag1457.xml" ContentType="application/vnd.openxmlformats-officedocument.presentationml.tags+xml"/>
  <Override PartName="/ppt/tags/tag1643.xml" ContentType="application/vnd.openxmlformats-officedocument.presentationml.tags+xml"/>
  <Override PartName="/ppt/tags/tag2192.xml" ContentType="application/vnd.openxmlformats-officedocument.presentationml.tags+xml"/>
  <Override PartName="/ppt/tags/tag141.xml" ContentType="application/vnd.openxmlformats-officedocument.presentationml.tags+xml"/>
  <Override PartName="/ppt/tags/tag1151.xml" ContentType="application/vnd.openxmlformats-officedocument.presentationml.tags+xml"/>
  <Override PartName="/ppt/tags/tag2429.xml" ContentType="application/vnd.openxmlformats-officedocument.presentationml.tags+xml"/>
  <Override PartName="/ppt/tags/tag548.xml" ContentType="application/vnd.openxmlformats-officedocument.presentationml.tags+xml"/>
  <Override PartName="/ppt/tags/tag2123.xml" ContentType="application/vnd.openxmlformats-officedocument.presentationml.tags+xml"/>
  <Override PartName="/ppt/tags/tag734.xml" ContentType="application/vnd.openxmlformats-officedocument.presentationml.tags+xml"/>
  <Override PartName="/ppt/tags/tag920.xml" ContentType="application/vnd.openxmlformats-officedocument.presentationml.tags+xml"/>
  <Override PartName="/ppt/tags/tag1066.xml" ContentType="application/vnd.openxmlformats-officedocument.presentationml.tags+xml"/>
  <Override PartName="/ppt/tags/tag1558.xml" ContentType="application/vnd.openxmlformats-officedocument.presentationml.tags+xml"/>
  <Override PartName="/ppt/tags/tag1744.xml" ContentType="application/vnd.openxmlformats-officedocument.presentationml.tags+xml"/>
  <Override PartName="/ppt/tags/tag2293.xml" ContentType="application/vnd.openxmlformats-officedocument.presentationml.tags+xml"/>
  <Override PartName="/ppt/tags/tag242.xml" ContentType="application/vnd.openxmlformats-officedocument.presentationml.tags+xml"/>
  <Override PartName="/ppt/tags/tag1252.xml" ContentType="application/vnd.openxmlformats-officedocument.presentationml.tags+xml"/>
  <Override PartName="/ppt/tags/tag1930.xml" ContentType="application/vnd.openxmlformats-officedocument.presentationml.tags+xml"/>
  <Override PartName="/ppt/tags/tag2038.xml" ContentType="application/vnd.openxmlformats-officedocument.presentationml.tags+xml"/>
  <Override PartName="/ppt/tags/tag649.xml" ContentType="application/vnd.openxmlformats-officedocument.presentationml.tags+xml"/>
  <Override PartName="/ppt/tags/tag1659.xml" ContentType="application/vnd.openxmlformats-officedocument.presentationml.tags+xml"/>
  <Override PartName="/ppt/tags/tag2224.xml" ContentType="application/vnd.openxmlformats-officedocument.presentationml.tags+xml"/>
  <Override PartName="/ppt/tags/tag2410.xml" ContentType="application/vnd.openxmlformats-officedocument.presentationml.tags+xml"/>
  <Override PartName="/ppt/tags/tag157.xml" ContentType="application/vnd.openxmlformats-officedocument.presentationml.tags+xml"/>
  <Override PartName="/ppt/tags/tag343.xml" ContentType="application/vnd.openxmlformats-officedocument.presentationml.tags+xml"/>
  <Override PartName="/ppt/tags/tag835.xml" ContentType="application/vnd.openxmlformats-officedocument.presentationml.tags+xml"/>
  <Override PartName="/ppt/tags/tag1167.xml" ContentType="application/vnd.openxmlformats-officedocument.presentationml.tags+xml"/>
  <Override PartName="/ppt/tags/tag1845.xml" ContentType="application/vnd.openxmlformats-officedocument.presentationml.tags+xml"/>
  <Override PartName="/ppt/tags/tag2394.xml" ContentType="application/vnd.openxmlformats-officedocument.presentationml.tags+xml"/>
  <Override PartName="/ppt/tags/tag42.xml" ContentType="application/vnd.openxmlformats-officedocument.presentationml.tags+xml"/>
  <Override PartName="/ppt/tags/tag1353.xml" ContentType="application/vnd.openxmlformats-officedocument.presentationml.tags+xml"/>
  <Override PartName="/ppt/tags/tag2139.xml" ContentType="application/vnd.openxmlformats-officedocument.presentationml.tags+xml"/>
  <Override PartName="/ppt/tags/tag2325.xml" ContentType="application/vnd.openxmlformats-officedocument.presentationml.tags+xml"/>
  <Override PartName="/ppt/tags/tag936.xml" ContentType="application/vnd.openxmlformats-officedocument.presentationml.tags+xml"/>
  <Override PartName="/ppt/tags/tag2511.xml" ContentType="application/vnd.openxmlformats-officedocument.presentationml.tags+xml"/>
  <Override PartName="/ppt/tags/tag258.xml" ContentType="application/vnd.openxmlformats-officedocument.presentationml.tags+xml"/>
  <Override PartName="/ppt/tags/tag444.xml" ContentType="application/vnd.openxmlformats-officedocument.presentationml.tags+xml"/>
  <Override PartName="/ppt/tags/tag1268.xml" ContentType="application/vnd.openxmlformats-officedocument.presentationml.tags+xml"/>
  <Override PartName="/ppt/tags/tag1454.xml" ContentType="application/vnd.openxmlformats-officedocument.presentationml.tags+xml"/>
  <Override PartName="/ppt/tags/tag1946.xml" ContentType="application/vnd.openxmlformats-officedocument.presentationml.tags+xml"/>
  <Override PartName="/ppt/tags/tag2495.xml" ContentType="application/vnd.openxmlformats-officedocument.presentationml.tags+xml"/>
  <Override PartName="/ppt/tags/tag630.xml" ContentType="application/vnd.openxmlformats-officedocument.presentationml.tags+xml"/>
  <Override PartName="/ppt/tags/tag1640.xml" ContentType="application/vnd.openxmlformats-officedocument.presentationml.tags+xml"/>
  <Override PartName="/ppt/tags/tag2426.xml" ContentType="application/vnd.openxmlformats-officedocument.presentationml.tags+xml"/>
  <Override PartName="/ppt/tags/tag58.xml" ContentType="application/vnd.openxmlformats-officedocument.presentationml.tags+xml"/>
  <Override PartName="/ppt/tags/tag359.xml" ContentType="application/vnd.openxmlformats-officedocument.presentationml.tags+xml"/>
  <Override PartName="/ppt/tags/tag1369.xml" ContentType="application/vnd.openxmlformats-officedocument.presentationml.tags+xml"/>
  <Override PartName="/ppt/tags/tag2120.xml" ContentType="application/vnd.openxmlformats-officedocument.presentationml.tags+xml"/>
  <Override PartName="/ppt/tags/tag545.xml" ContentType="application/vnd.openxmlformats-officedocument.presentationml.tags+xml"/>
  <Override PartName="/ppt/tags/tag731.xml" ContentType="application/vnd.openxmlformats-officedocument.presentationml.tags+xml"/>
  <Override PartName="/ppt/tags/tag1555.xml" ContentType="application/vnd.openxmlformats-officedocument.presentationml.tags+xml"/>
  <Override PartName="/ppt/tags/tag1063.xml" ContentType="application/vnd.openxmlformats-officedocument.presentationml.tags+xml"/>
  <Override PartName="/ppt/tags/tag1741.xml" ContentType="application/vnd.openxmlformats-officedocument.presentationml.tags+xml"/>
  <Override PartName="/ppt/tags/tag2290.xml" ContentType="application/vnd.openxmlformats-officedocument.presentationml.tags+xml"/>
  <Override PartName="/ppt/tags/tag2527.xml" ContentType="application/vnd.openxmlformats-officedocument.presentationml.tags+xml"/>
  <Override PartName="/ppt/tags/tag646.xml" ContentType="application/vnd.openxmlformats-officedocument.presentationml.tags+xml"/>
  <Override PartName="/ppt/tags/tag2035.xml" ContentType="application/vnd.openxmlformats-officedocument.presentationml.tags+xml"/>
  <Override PartName="/ppt/tags/tag2221.xml" ContentType="application/vnd.openxmlformats-officedocument.presentationml.tags+xml"/>
  <Override PartName="/ppt/tags/tag154.xml" ContentType="application/vnd.openxmlformats-officedocument.presentationml.tags+xml"/>
  <Override PartName="/ppt/tags/tag832.xml" ContentType="application/vnd.openxmlformats-officedocument.presentationml.tags+xml"/>
  <Override PartName="/ppt/tags/tag1656.xml" ContentType="application/vnd.openxmlformats-officedocument.presentationml.tags+xml"/>
  <Override PartName="/ppt/tags/tag1842.xml" ContentType="application/vnd.openxmlformats-officedocument.presentationml.tags+xml"/>
  <Override PartName="/ppt/tags/tag2391.xml" ContentType="application/vnd.openxmlformats-officedocument.presentationml.tags+xml"/>
  <Override PartName="/ppt/tags/tag340.xml" ContentType="application/vnd.openxmlformats-officedocument.presentationml.tags+xml"/>
  <Override PartName="/ppt/tags/tag1164.xml" ContentType="application/vnd.openxmlformats-officedocument.presentationml.tags+xml"/>
  <Override PartName="/ppt/tags/tag1350.xml" ContentType="application/vnd.openxmlformats-officedocument.presentationml.tags+xml"/>
  <Override PartName="/ppt/tags/tag2136.xml" ContentType="application/vnd.openxmlformats-officedocument.presentationml.tags+xml"/>
  <Override PartName="/ppt/tags/tag747.xml" ContentType="application/vnd.openxmlformats-officedocument.presentationml.tags+xml"/>
  <Override PartName="/ppt/tags/tag1757.xml" ContentType="application/vnd.openxmlformats-officedocument.presentationml.tags+xml"/>
  <Override PartName="/ppt/tags/tag2322.xml" ContentType="application/vnd.openxmlformats-officedocument.presentationml.tags+xml"/>
  <Override PartName="/ppt/tags/tag255.xml" ContentType="application/vnd.openxmlformats-officedocument.presentationml.tags+xml"/>
  <Override PartName="/ppt/tags/tag933.xml" ContentType="application/vnd.openxmlformats-officedocument.presentationml.tags+xml"/>
  <Override PartName="/ppt/tags/tag1079.xml" ContentType="application/vnd.openxmlformats-officedocument.presentationml.tags+xml"/>
  <Override PartName="/ppt/tags/tag1265.xml" ContentType="application/vnd.openxmlformats-officedocument.presentationml.tags+xml"/>
  <Override PartName="/ppt/tags/tag1943.xml" ContentType="application/vnd.openxmlformats-officedocument.presentationml.tags+xml"/>
  <Override PartName="/ppt/tags/tag2492.xml" ContentType="application/vnd.openxmlformats-officedocument.presentationml.tags+xml"/>
  <Override PartName="/ppt/tags/tag441.xml" ContentType="application/vnd.openxmlformats-officedocument.presentationml.tags+xml"/>
  <Override PartName="/ppt/tags/tag1451.xml" ContentType="application/vnd.openxmlformats-officedocument.presentationml.tags+xml"/>
  <Override PartName="/ppt/tags/tag2237.xml" ContentType="application/vnd.openxmlformats-officedocument.presentationml.tags+xml"/>
  <Override PartName="/ppt/tags/tag2423.xml" ContentType="application/vnd.openxmlformats-officedocument.presentationml.tags+xml"/>
  <Override PartName="/ppt/tags/tag848.xml" ContentType="application/vnd.openxmlformats-officedocument.presentationml.tags+xml"/>
  <Override PartName="/ppt/tags/tag1858.xml" ContentType="application/vnd.openxmlformats-officedocument.presentationml.tags+xml"/>
  <Override PartName="/ppt/tags/tag55.xml" ContentType="application/vnd.openxmlformats-officedocument.presentationml.tags+xml"/>
  <Override PartName="/ppt/tags/tag356.xml" ContentType="application/vnd.openxmlformats-officedocument.presentationml.tags+xml"/>
  <Override PartName="/ppt/tags/tag542.xml" ContentType="application/vnd.openxmlformats-officedocument.presentationml.tags+xml"/>
  <Override PartName="/ppt/tags/tag1366.xml" ContentType="application/vnd.openxmlformats-officedocument.presentationml.tags+xml"/>
  <Override PartName="/ppt/tags/tag1552.xml" ContentType="application/vnd.openxmlformats-officedocument.presentationml.tags+xml"/>
  <Override PartName="/ppt/tags/tag1060.xml" ContentType="application/vnd.openxmlformats-officedocument.presentationml.tags+xml"/>
  <Override PartName="/ppt/tags/tag2338.xml" ContentType="application/vnd.openxmlformats-officedocument.presentationml.tags+xml"/>
  <Override PartName="/ppt/tags/tag2524.xml" ContentType="application/vnd.openxmlformats-officedocument.presentationml.tags+xml"/>
  <Override PartName="/ppt/tags/tag457.xml" ContentType="application/vnd.openxmlformats-officedocument.presentationml.tags+xml"/>
  <Override PartName="/ppt/tags/tag949.xml" ContentType="application/vnd.openxmlformats-officedocument.presentationml.tags+xml"/>
  <Override PartName="/ppt/tags/tag1959.xml" ContentType="application/vnd.openxmlformats-officedocument.presentationml.tags+xml"/>
  <Override PartName="/ppt/tags/tag2032.xml" ContentType="application/vnd.openxmlformats-officedocument.presentationml.tags+xml"/>
  <Override PartName="/ppt/slides/slide8.xml" ContentType="application/vnd.openxmlformats-officedocument.presentationml.slide+xml"/>
  <Override PartName="/ppt/tags/tag643.xml" ContentType="application/vnd.openxmlformats-officedocument.presentationml.tags+xml"/>
  <Override PartName="/ppt/tags/tag1467.xml" ContentType="application/vnd.openxmlformats-officedocument.presentationml.tags+xml"/>
  <Override PartName="/ppt/tags/tag1653.xml" ContentType="application/vnd.openxmlformats-officedocument.presentationml.tags+xml"/>
  <Override PartName="/ppt/tags/tag2439.xml" ContentType="application/vnd.openxmlformats-officedocument.presentationml.tags+xml"/>
  <Override PartName="/ppt/tags/tag151.xml" ContentType="application/vnd.openxmlformats-officedocument.presentationml.tags+xml"/>
  <Override PartName="/ppt/tags/tag1161.xml" ContentType="application/vnd.openxmlformats-officedocument.presentationml.tags+xml"/>
  <Override PartName="/ppt/tags/tag558.xml" ContentType="application/vnd.openxmlformats-officedocument.presentationml.tags+xml"/>
  <Override PartName="/ppt/tags/tag1568.xml" ContentType="application/vnd.openxmlformats-officedocument.presentationml.tags+xml"/>
  <Override PartName="/ppt/tags/tag2133.xml" ContentType="application/vnd.openxmlformats-officedocument.presentationml.tags+xml"/>
  <Override PartName="/ppt/tags/tag252.xml" ContentType="application/vnd.openxmlformats-officedocument.presentationml.tags+xml"/>
  <Override PartName="/ppt/tags/tag744.xml" ContentType="application/vnd.openxmlformats-officedocument.presentationml.tags+xml"/>
  <Override PartName="/ppt/tags/tag930.xml" ContentType="application/vnd.openxmlformats-officedocument.presentationml.tags+xml"/>
  <Override PartName="/ppt/tags/tag1076.xml" ContentType="application/vnd.openxmlformats-officedocument.presentationml.tags+xml"/>
  <Override PartName="/ppt/tags/tag1754.xml" ContentType="application/vnd.openxmlformats-officedocument.presentationml.tags+xml"/>
  <Override PartName="/ppt/tags/tag1940.xml" ContentType="application/vnd.openxmlformats-officedocument.presentationml.tags+xml"/>
  <Override PartName="/ppt/tags/tag1262.xml" ContentType="application/vnd.openxmlformats-officedocument.presentationml.tags+xml"/>
  <Override PartName="/ppt/tags/tag2048.xml" ContentType="application/vnd.openxmlformats-officedocument.presentationml.tags+xml"/>
  <Override PartName="/ppt/tags/tag2234.xml" ContentType="application/vnd.openxmlformats-officedocument.presentationml.tags+xml"/>
  <Override PartName="/ppt/tags/tag659.xml" ContentType="application/vnd.openxmlformats-officedocument.presentationml.tags+xml"/>
  <Override PartName="/ppt/tags/tag845.xml" ContentType="application/vnd.openxmlformats-officedocument.presentationml.tags+xml"/>
  <Override PartName="/ppt/tags/tag1007.xml" ContentType="application/vnd.openxmlformats-officedocument.presentationml.tags+xml"/>
  <Override PartName="/ppt/tags/tag1669.xml" ContentType="application/vnd.openxmlformats-officedocument.presentationml.tags+xml"/>
  <Override PartName="/ppt/tags/tag2420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53.xml" ContentType="application/vnd.openxmlformats-officedocument.presentationml.tags+xml"/>
  <Override PartName="/ppt/tags/tag1177.xml" ContentType="application/vnd.openxmlformats-officedocument.presentationml.tags+xml"/>
  <Override PartName="/ppt/tags/tag1363.xml" ContentType="application/vnd.openxmlformats-officedocument.presentationml.tags+xml"/>
  <Override PartName="/ppt/tags/tag1855.xml" ContentType="application/vnd.openxmlformats-officedocument.presentationml.tags+xml"/>
  <Override PartName="/ppt/tags/tag2149.xml" ContentType="application/vnd.openxmlformats-officedocument.presentationml.tags+xml"/>
  <Override PartName="/ppt/tags/tag1108.xml" ContentType="application/vnd.openxmlformats-officedocument.presentationml.tags+xml"/>
  <Override PartName="/ppt/tags/tag2335.xml" ContentType="application/vnd.openxmlformats-officedocument.presentationml.tags+xml"/>
  <Override PartName="/ppt/tags/tag268.xml" ContentType="application/vnd.openxmlformats-officedocument.presentationml.tags+xml"/>
  <Override PartName="/ppt/tags/tag946.xml" ContentType="application/vnd.openxmlformats-officedocument.presentationml.tags+xml"/>
  <Override PartName="/ppt/tags/tag1956.xml" ContentType="application/vnd.openxmlformats-officedocument.presentationml.tags+xml"/>
  <Override PartName="/ppt/tags/tag2521.xml" ContentType="application/vnd.openxmlformats-officedocument.presentationml.tags+xml"/>
  <Override PartName="/ppt/slides/slide5.xml" ContentType="application/vnd.openxmlformats-officedocument.presentationml.slide+xml"/>
  <Override PartName="/ppt/tags/tag454.xml" ContentType="application/vnd.openxmlformats-officedocument.presentationml.tags+xml"/>
  <Override PartName="/ppt/tags/tag640.xml" ContentType="application/vnd.openxmlformats-officedocument.presentationml.tags+xml"/>
  <Override PartName="/ppt/tags/tag1278.xml" ContentType="application/vnd.openxmlformats-officedocument.presentationml.tags+xml"/>
  <Override PartName="/ppt/tags/tag1464.xml" ContentType="application/vnd.openxmlformats-officedocument.presentationml.tags+xml"/>
  <Override PartName="/ppt/tags/tag1209.xml" ContentType="application/vnd.openxmlformats-officedocument.presentationml.tags+xml"/>
  <Override PartName="/ppt/tags/tag1650.xml" ContentType="application/vnd.openxmlformats-officedocument.presentationml.tags+xml"/>
  <Override PartName="/ppt/tags/tag2436.xml" ContentType="application/vnd.openxmlformats-officedocument.presentationml.tags+xml"/>
  <Override PartName="/ppt/tags/tag68.xml" ContentType="application/vnd.openxmlformats-officedocument.presentationml.tags+xml"/>
  <Override PartName="/ppt/tags/tag369.xml" ContentType="application/vnd.openxmlformats-officedocument.presentationml.tags+xml"/>
  <Override PartName="/ppt/tags/tag555.xml" ContentType="application/vnd.openxmlformats-officedocument.presentationml.tags+xml"/>
  <Override PartName="/ppt/tags/tag1379.xml" ContentType="application/vnd.openxmlformats-officedocument.presentationml.tags+xml"/>
  <Override PartName="/ppt/tags/tag2130.xml" ContentType="application/vnd.openxmlformats-officedocument.presentationml.tags+xml"/>
  <Override PartName="/ppt/tags/tag741.xml" ContentType="application/vnd.openxmlformats-officedocument.presentationml.tags+xml"/>
  <Override PartName="/ppt/tags/tag1565.xml" ContentType="application/vnd.openxmlformats-officedocument.presentationml.tags+xml"/>
  <Override PartName="/ppt/tags/tag1751.xml" ContentType="application/vnd.openxmlformats-officedocument.presentationml.tags+xml"/>
  <Override PartName="/ppt/tags/tag2537.xml" ContentType="application/vnd.openxmlformats-officedocument.presentationml.tags+xml"/>
  <Override PartName="/ppt/slides/slide11.xml" ContentType="application/vnd.openxmlformats-officedocument.presentationml.slide+xml"/>
  <Override PartName="/ppt/tags/tag1073.xml" ContentType="application/vnd.openxmlformats-officedocument.presentationml.tags+xml"/>
  <Override PartName="/ppt/tags/tag2045.xml" ContentType="application/vnd.openxmlformats-officedocument.presentationml.tags+xml"/>
  <Override PartName="/ppt/slideLayouts/slideLayout10.xml" ContentType="application/vnd.openxmlformats-officedocument.presentationml.slideLayout+xml"/>
  <Override PartName="/ppt/tags/tag656.xml" ContentType="application/vnd.openxmlformats-officedocument.presentationml.tags+xml"/>
  <Override PartName="/ppt/tags/tag1004.xml" ContentType="application/vnd.openxmlformats-officedocument.presentationml.tags+xml"/>
  <Override PartName="/ppt/tags/tag1666.xml" ContentType="application/vnd.openxmlformats-officedocument.presentationml.tags+xml"/>
  <Override PartName="/ppt/tags/tag2231.xml" ContentType="application/vnd.openxmlformats-officedocument.presentationml.tags+xml"/>
  <Override PartName="/ppt/tags/tag164.xml" ContentType="application/vnd.openxmlformats-officedocument.presentationml.tags+xml"/>
  <Override PartName="/ppt/tags/tag842.xml" ContentType="application/vnd.openxmlformats-officedocument.presentationml.tags+xml"/>
  <Override PartName="/ppt/tags/tag1174.xml" ContentType="application/vnd.openxmlformats-officedocument.presentationml.tags+xml"/>
  <Override PartName="/ppt/tags/tag1852.xml" ContentType="application/vnd.openxmlformats-officedocument.presentationml.tags+xml"/>
  <Override PartName="/ppt/tags/tag350.xml" ContentType="application/vnd.openxmlformats-officedocument.presentationml.tags+xml"/>
  <Override PartName="/ppt/tags/tag1360.xml" ContentType="application/vnd.openxmlformats-officedocument.presentationml.tags+xml"/>
  <Override PartName="/ppt/tags/tag2146.xml" ContentType="application/vnd.openxmlformats-officedocument.presentationml.tags+xml"/>
  <Override PartName="/ppt/tags/tag2332.xml" ContentType="application/vnd.openxmlformats-officedocument.presentationml.tags+xml"/>
  <Override PartName="/ppt/tags/tag757.xml" ContentType="application/vnd.openxmlformats-officedocument.presentationml.tags+xml"/>
  <Override PartName="/ppt/tags/tag943.xml" ContentType="application/vnd.openxmlformats-officedocument.presentationml.tags+xml"/>
  <Override PartName="/ppt/tags/tag1089.xml" ContentType="application/vnd.openxmlformats-officedocument.presentationml.tags+xml"/>
  <Override PartName="/ppt/tags/tag1105.xml" ContentType="application/vnd.openxmlformats-officedocument.presentationml.tags+xml"/>
  <Override PartName="/ppt/tags/tag1767.xml" ContentType="application/vnd.openxmlformats-officedocument.presentationml.tags+xml"/>
  <Override PartName="/ppt/tags/tag265.xml" ContentType="application/vnd.openxmlformats-officedocument.presentationml.tags+xml"/>
  <Override PartName="/ppt/tags/tag451.xml" ContentType="application/vnd.openxmlformats-officedocument.presentationml.tags+xml"/>
  <Override PartName="/ppt/tags/tag1275.xml" ContentType="application/vnd.openxmlformats-officedocument.presentationml.tags+xml"/>
  <Override PartName="/ppt/tags/tag1461.xml" ContentType="application/vnd.openxmlformats-officedocument.presentationml.tags+xml"/>
  <Override PartName="/ppt/tags/tag1953.xml" ContentType="application/vnd.openxmlformats-officedocument.presentationml.tags+xml"/>
  <Override PartName="/ppt/slides/slide2.xml" ContentType="application/vnd.openxmlformats-officedocument.presentationml.slide+xml"/>
  <Override PartName="/ppt/tags/tag1206.xml" ContentType="application/vnd.openxmlformats-officedocument.presentationml.tags+xml"/>
  <Override PartName="/ppt/tags/tag2247.xml" ContentType="application/vnd.openxmlformats-officedocument.presentationml.tags+xml"/>
  <Override PartName="/ppt/tags/tag2433.xml" ContentType="application/vnd.openxmlformats-officedocument.presentationml.tags+xml"/>
  <Override PartName="/ppt/tags/tag366.xml" ContentType="application/vnd.openxmlformats-officedocument.presentationml.tags+xml"/>
  <Override PartName="/ppt/tags/tag858.xml" ContentType="application/vnd.openxmlformats-officedocument.presentationml.tags+xml"/>
  <Override PartName="/ppt/tags/tag1868.xml" ContentType="application/vnd.openxmlformats-officedocument.presentationml.tags+xml"/>
  <Override PartName="/ppt/tags/tag65.xml" ContentType="application/vnd.openxmlformats-officedocument.presentationml.tags+xml"/>
  <Override PartName="/ppt/tags/tag552.xml" ContentType="application/vnd.openxmlformats-officedocument.presentationml.tags+xml"/>
  <Override PartName="/ppt/tags/tag1376.xml" ContentType="application/vnd.openxmlformats-officedocument.presentationml.tags+xml"/>
  <Override PartName="/ppt/tags/tag1562.xml" ContentType="application/vnd.openxmlformats-officedocument.presentationml.tags+xml"/>
  <Override PartName="/ppt/tags/tag2348.xml" ContentType="application/vnd.openxmlformats-officedocument.presentationml.tags+xml"/>
  <Override PartName="/ppt/tags/tag959.xml" ContentType="application/vnd.openxmlformats-officedocument.presentationml.tags+xml"/>
  <Override PartName="/ppt/tags/tag1070.xml" ContentType="application/vnd.openxmlformats-officedocument.presentationml.tags+xml"/>
  <Override PartName="/ppt/tags/tag1307.xml" ContentType="application/vnd.openxmlformats-officedocument.presentationml.tags+xml"/>
  <Override PartName="/ppt/tags/tag2534.xml" ContentType="application/vnd.openxmlformats-officedocument.presentationml.tags+xml"/>
  <Override PartName="/ppt/tags/tag467.xml" ContentType="application/vnd.openxmlformats-officedocument.presentationml.tags+xml"/>
  <Override PartName="/ppt/tags/tag1477.xml" ContentType="application/vnd.openxmlformats-officedocument.presentationml.tags+xml"/>
  <Override PartName="/ppt/tags/tag1969.xml" ContentType="application/vnd.openxmlformats-officedocument.presentationml.tags+xml"/>
  <Override PartName="/ppt/tags/tag2042.xml" ContentType="application/vnd.openxmlformats-officedocument.presentationml.tags+xml"/>
  <Override PartName="/ppt/tags/tag161.xml" ContentType="application/vnd.openxmlformats-officedocument.presentationml.tags+xml"/>
  <Override PartName="/ppt/tags/tag653.xml" ContentType="application/vnd.openxmlformats-officedocument.presentationml.tags+xml"/>
  <Override PartName="/ppt/tags/tag1001.xml" ContentType="application/vnd.openxmlformats-officedocument.presentationml.tags+xml"/>
  <Override PartName="/ppt/tags/tag1663.xml" ContentType="application/vnd.openxmlformats-officedocument.presentationml.tags+xml"/>
  <Override PartName="/ppt/tags/tag2449.xml" ContentType="application/vnd.openxmlformats-officedocument.presentationml.tags+xml"/>
  <Override PartName="/ppt/tags/tag1171.xml" ContentType="application/vnd.openxmlformats-officedocument.presentationml.tags+xml"/>
  <Override PartName="/ppt/tags/tag1408.xml" ContentType="application/vnd.openxmlformats-officedocument.presentationml.tags+xml"/>
  <Override PartName="/ppt/tags/tag2143.xml" ContentType="application/vnd.openxmlformats-officedocument.presentationml.tags+xml"/>
  <Override PartName="/ppt/tags/tag568.xml" ContentType="application/vnd.openxmlformats-officedocument.presentationml.tags+xml"/>
  <Override PartName="/ppt/tags/tag754.xml" ContentType="application/vnd.openxmlformats-officedocument.presentationml.tags+xml"/>
  <Override PartName="/ppt/tags/tag1102.xml" ContentType="application/vnd.openxmlformats-officedocument.presentationml.tags+xml"/>
  <Override PartName="/ppt/tags/tag1578.xml" ContentType="application/vnd.openxmlformats-officedocument.presentationml.tags+xml"/>
  <Override PartName="/ppt/tags/tag262.xml" ContentType="application/vnd.openxmlformats-officedocument.presentationml.tags+xml"/>
  <Override PartName="/ppt/tags/tag940.xml" ContentType="application/vnd.openxmlformats-officedocument.presentationml.tags+xml"/>
  <Override PartName="/ppt/tags/tag1086.xml" ContentType="application/vnd.openxmlformats-officedocument.presentationml.tags+xml"/>
  <Override PartName="/ppt/tags/tag1272.xml" ContentType="application/vnd.openxmlformats-officedocument.presentationml.tags+xml"/>
  <Override PartName="/ppt/tags/tag1764.xml" ContentType="application/vnd.openxmlformats-officedocument.presentationml.tags+xml"/>
  <Override PartName="/ppt/tags/tag1950.xml" ContentType="application/vnd.openxmlformats-officedocument.presentationml.tags+xml"/>
  <Override PartName="/ppt/tags/tag669.xml" ContentType="application/vnd.openxmlformats-officedocument.presentationml.tags+xml"/>
  <Override PartName="/ppt/tags/tag1017.xml" ContentType="application/vnd.openxmlformats-officedocument.presentationml.tags+xml"/>
  <Override PartName="/ppt/tags/tag1509.xml" ContentType="application/vnd.openxmlformats-officedocument.presentationml.tags+xml"/>
  <Override PartName="/ppt/tags/tag2058.xml" ContentType="application/vnd.openxmlformats-officedocument.presentationml.tags+xml"/>
  <Override PartName="/ppt/tags/tag2244.xml" ContentType="application/vnd.openxmlformats-officedocument.presentationml.tags+xml"/>
  <Override PartName="/ppt/tags/tag177.xml" ContentType="application/vnd.openxmlformats-officedocument.presentationml.tags+xml"/>
  <Override PartName="/ppt/tags/tag855.xml" ContentType="application/vnd.openxmlformats-officedocument.presentationml.tags+xml"/>
  <Override PartName="/ppt/tags/tag1203.xml" ContentType="application/vnd.openxmlformats-officedocument.presentationml.tags+xml"/>
  <Override PartName="/ppt/tags/tag1679.xml" ContentType="application/vnd.openxmlformats-officedocument.presentationml.tags+xml"/>
  <Override PartName="/ppt/tags/tag1865.xml" ContentType="application/vnd.openxmlformats-officedocument.presentationml.tags+xml"/>
  <Override PartName="/ppt/tags/tag2430.xml" ContentType="application/vnd.openxmlformats-officedocument.presentationml.tags+xml"/>
  <Override PartName="/ppt/tags/tag62.xml" ContentType="application/vnd.openxmlformats-officedocument.presentationml.tags+xml"/>
  <Override PartName="/ppt/tags/tag363.xml" ContentType="application/vnd.openxmlformats-officedocument.presentationml.tags+xml"/>
  <Override PartName="/ppt/tags/tag1187.xml" ContentType="application/vnd.openxmlformats-officedocument.presentationml.tags+xml"/>
  <Override PartName="/ppt/tags/tag1373.xml" ContentType="application/vnd.openxmlformats-officedocument.presentationml.tags+xml"/>
  <Override PartName="/ppt/tags/tag2159.xml" ContentType="application/vnd.openxmlformats-officedocument.presentationml.tags+xml"/>
  <Override PartName="/ppt/tags/tag108.xml" ContentType="application/vnd.openxmlformats-officedocument.presentationml.tags+xml"/>
  <Override PartName="/ppt/tags/tag1118.xml" ContentType="application/vnd.openxmlformats-officedocument.presentationml.tags+xml"/>
  <Override PartName="/ppt/tags/tag2345.xml" ContentType="application/vnd.openxmlformats-officedocument.presentationml.tags+xml"/>
  <Override PartName="/ppt/tags/tag2531.xml" ContentType="application/vnd.openxmlformats-officedocument.presentationml.tags+xml"/>
  <Override PartName="/ppt/tags/tag278.xml" ContentType="application/vnd.openxmlformats-officedocument.presentationml.tags+xml"/>
  <Override PartName="/ppt/tags/tag956.xml" ContentType="application/vnd.openxmlformats-officedocument.presentationml.tags+xml"/>
  <Override PartName="/ppt/tags/tag1288.xml" ContentType="application/vnd.openxmlformats-officedocument.presentationml.tags+xml"/>
  <Override PartName="/ppt/tags/tag1304.xml" ContentType="application/vnd.openxmlformats-officedocument.presentationml.tags+xml"/>
  <Override PartName="/ppt/tags/tag1966.xml" ContentType="application/vnd.openxmlformats-officedocument.presentationml.tags+xml"/>
  <Override PartName="/ppt/tags/tag209.xml" ContentType="application/vnd.openxmlformats-officedocument.presentationml.tags+xml"/>
  <Override PartName="/ppt/tags/tag464.xml" ContentType="application/vnd.openxmlformats-officedocument.presentationml.tags+xml"/>
  <Override PartName="/ppt/tags/tag650.xml" ContentType="application/vnd.openxmlformats-officedocument.presentationml.tags+xml"/>
  <Override PartName="/ppt/tags/tag1474.xml" ContentType="application/vnd.openxmlformats-officedocument.presentationml.tags+xml"/>
  <Override PartName="/ppt/tags/tag1660.xml" ContentType="application/vnd.openxmlformats-officedocument.presentationml.tags+xml"/>
  <Override PartName="/ppt/tags/tag2446.xml" ContentType="application/vnd.openxmlformats-officedocument.presentationml.tags+xml"/>
  <Override PartName="/ppt/tags/tag1219.xml" ContentType="application/vnd.openxmlformats-officedocument.presentationml.tags+xml"/>
  <Override PartName="/ppt/tags/tag1405.xml" ContentType="application/vnd.openxmlformats-officedocument.presentationml.tags+xml"/>
  <Override PartName="/ppt/tags/tag78.xml" ContentType="application/vnd.openxmlformats-officedocument.presentationml.tags+xml"/>
  <Override PartName="/ppt/tags/tag379.xml" ContentType="application/vnd.openxmlformats-officedocument.presentationml.tags+xml"/>
  <Override PartName="/ppt/tags/tag565.xml" ContentType="application/vnd.openxmlformats-officedocument.presentationml.tags+xml"/>
  <Override PartName="/ppt/tags/tag1389.xml" ContentType="application/vnd.openxmlformats-officedocument.presentationml.tags+xml"/>
  <Override PartName="/ppt/tags/tag1575.xml" ContentType="application/vnd.openxmlformats-officedocument.presentationml.tags+xml"/>
  <Override PartName="/ppt/tags/tag2140.xml" ContentType="application/vnd.openxmlformats-officedocument.presentationml.tags+xml"/>
  <Override PartName="/ppt/tags/tag751.xml" ContentType="application/vnd.openxmlformats-officedocument.presentationml.tags+xml"/>
  <Override PartName="/ppt/tags/tag1083.xml" ContentType="application/vnd.openxmlformats-officedocument.presentationml.tags+xml"/>
  <Override PartName="/ppt/tags/tag1761.xml" ContentType="application/vnd.openxmlformats-officedocument.presentationml.tags+xml"/>
  <Override PartName="/ppt/tags/tag1506.xml" ContentType="application/vnd.openxmlformats-officedocument.presentationml.tags+xml"/>
  <Override PartName="/ppt/tags/tag2055.xml" ContentType="application/vnd.openxmlformats-officedocument.presentationml.tags+xml"/>
  <Override PartName="/ppt/tags/tag2241.xml" ContentType="application/vnd.openxmlformats-officedocument.presentationml.tags+xml"/>
  <Override PartName="/ppt/tags/tag666.xml" ContentType="application/vnd.openxmlformats-officedocument.presentationml.tags+xml"/>
  <Override PartName="/ppt/tags/tag852.xml" ContentType="application/vnd.openxmlformats-officedocument.presentationml.tags+xml"/>
  <Override PartName="/ppt/tags/tag1014.xml" ContentType="application/vnd.openxmlformats-officedocument.presentationml.tags+xml"/>
  <Override PartName="/ppt/tags/tag1200.xml" ContentType="application/vnd.openxmlformats-officedocument.presentationml.tags+xml"/>
  <Override PartName="/ppt/tags/tag1676.xml" ContentType="application/vnd.openxmlformats-officedocument.presentationml.tags+xml"/>
  <Override PartName="/ppt/tags/tag174.xml" ContentType="application/vnd.openxmlformats-officedocument.presentationml.tags+xml"/>
  <Override PartName="/ppt/tags/tag360.xml" ContentType="application/vnd.openxmlformats-officedocument.presentationml.tags+xml"/>
  <Override PartName="/ppt/tags/tag1184.xml" ContentType="application/vnd.openxmlformats-officedocument.presentationml.tags+xml"/>
  <Override PartName="/ppt/tags/tag1862.xml" ContentType="application/vnd.openxmlformats-officedocument.presentationml.tags+xml"/>
  <Override PartName="/ppt/tags/tag105.xml" ContentType="application/vnd.openxmlformats-officedocument.presentationml.tags+xml"/>
  <Override PartName="/ppt/tags/tag1115.xml" ContentType="application/vnd.openxmlformats-officedocument.presentationml.tags+xml"/>
  <Override PartName="/ppt/tags/tag1370.xml" ContentType="application/vnd.openxmlformats-officedocument.presentationml.tags+xml"/>
  <Override PartName="/ppt/tags/tag1607.xml" ContentType="application/vnd.openxmlformats-officedocument.presentationml.tags+xml"/>
  <Override PartName="/ppt/tags/tag2156.xml" ContentType="application/vnd.openxmlformats-officedocument.presentationml.tags+xml"/>
  <Override PartName="/ppt/tags/tag2342.xml" ContentType="application/vnd.openxmlformats-officedocument.presentationml.tags+xml"/>
  <Override PartName="/ppt/tags/tag275.xml" ContentType="application/vnd.openxmlformats-officedocument.presentationml.tags+xml"/>
  <Override PartName="/ppt/tags/tag767.xml" ContentType="application/vnd.openxmlformats-officedocument.presentationml.tags+xml"/>
  <Override PartName="/ppt/tags/tag953.xml" ContentType="application/vnd.openxmlformats-officedocument.presentationml.tags+xml"/>
  <Override PartName="/ppt/tags/tag1099.xml" ContentType="application/vnd.openxmlformats-officedocument.presentationml.tags+xml"/>
  <Override PartName="/ppt/tags/tag1301.xml" ContentType="application/vnd.openxmlformats-officedocument.presentationml.tags+xml"/>
  <Override PartName="/ppt/tags/tag1777.xml" ContentType="application/vnd.openxmlformats-officedocument.presentationml.tags+xml"/>
  <Override PartName="/ppt/tags/tag1963.xml" ContentType="application/vnd.openxmlformats-officedocument.presentationml.tags+xml"/>
  <Override PartName="/ppt/presProps.xml" ContentType="application/vnd.openxmlformats-officedocument.presentationml.presProps+xml"/>
  <Override PartName="/ppt/tags/tag461.xml" ContentType="application/vnd.openxmlformats-officedocument.presentationml.tags+xml"/>
  <Override PartName="/ppt/tags/tag1285.xml" ContentType="application/vnd.openxmlformats-officedocument.presentationml.tags+xml"/>
  <Override PartName="/ppt/tags/tag1471.xml" ContentType="application/vnd.openxmlformats-officedocument.presentationml.tags+xml"/>
  <Override PartName="/ppt/tags/tag1708.xml" ContentType="application/vnd.openxmlformats-officedocument.presentationml.tags+xml"/>
  <Override PartName="/ppt/tags/tag2257.xml" ContentType="application/vnd.openxmlformats-officedocument.presentationml.tags+xml"/>
  <Override PartName="/ppt/tags/tag206.xml" ContentType="application/vnd.openxmlformats-officedocument.presentationml.tags+xml"/>
  <Override PartName="/ppt/tags/tag868.xml" ContentType="application/vnd.openxmlformats-officedocument.presentationml.tags+xml"/>
  <Override PartName="/ppt/tags/tag1216.xml" ContentType="application/vnd.openxmlformats-officedocument.presentationml.tags+xml"/>
  <Override PartName="/ppt/tags/tag2443.xml" ContentType="application/vnd.openxmlformats-officedocument.presentationml.tags+xml"/>
  <Override PartName="/ppt/tags/tag75.xml" ContentType="application/vnd.openxmlformats-officedocument.presentationml.tags+xml"/>
  <Override PartName="/ppt/tags/tag376.xml" ContentType="application/vnd.openxmlformats-officedocument.presentationml.tags+xml"/>
  <Override PartName="/ppt/tags/tag1386.xml" ContentType="application/vnd.openxmlformats-officedocument.presentationml.tags+xml"/>
  <Override PartName="/ppt/tags/tag1402.xml" ContentType="application/vnd.openxmlformats-officedocument.presentationml.tags+xml"/>
  <Override PartName="/ppt/tags/tag1878.xml" ContentType="application/vnd.openxmlformats-officedocument.presentationml.tags+xml"/>
  <Override PartName="/ppt/tags/tag562.xml" ContentType="application/vnd.openxmlformats-officedocument.presentationml.tags+xml"/>
  <Override PartName="/ppt/tags/tag1572.xml" ContentType="application/vnd.openxmlformats-officedocument.presentationml.tags+xml"/>
  <Override PartName="/ppt/tags/tag1809.xml" ContentType="application/vnd.openxmlformats-officedocument.presentationml.tags+xml"/>
  <Override PartName="/ppt/tags/tag2358.xml" ContentType="application/vnd.openxmlformats-officedocument.presentationml.tags+xml"/>
  <Override PartName="/ppt/tags/tag307.xml" ContentType="application/vnd.openxmlformats-officedocument.presentationml.tags+xml"/>
  <Override PartName="/ppt/tags/tag969.xml" ContentType="application/vnd.openxmlformats-officedocument.presentationml.tags+xml"/>
  <Override PartName="/ppt/tags/tag1080.xml" ContentType="application/vnd.openxmlformats-officedocument.presentationml.tags+xml"/>
  <Override PartName="/ppt/tags/tag1317.xml" ContentType="application/vnd.openxmlformats-officedocument.presentationml.tags+xml"/>
  <Override PartName="/ppt/tags/tag1503.xml" ContentType="application/vnd.openxmlformats-officedocument.presentationml.tags+xml"/>
  <Override PartName="/ppt/tags/tag1979.xml" ContentType="application/vnd.openxmlformats-officedocument.presentationml.tags+xml"/>
  <Override PartName="/ppt/tags/tag2052.xml" ContentType="application/vnd.openxmlformats-officedocument.presentationml.tags+xml"/>
  <Override PartName="/ppt/tags/tag2544.xml" ContentType="application/vnd.openxmlformats-officedocument.presentationml.tags+xml"/>
  <Override PartName="/ppt/tags/tag477.xml" ContentType="application/vnd.openxmlformats-officedocument.presentationml.tags+xml"/>
  <Override PartName="/ppt/tags/tag663.xml" ContentType="application/vnd.openxmlformats-officedocument.presentationml.tags+xml"/>
  <Override PartName="/ppt/tags/tag1011.xml" ContentType="application/vnd.openxmlformats-officedocument.presentationml.tags+xml"/>
  <Override PartName="/ppt/tags/tag1487.xml" ContentType="application/vnd.openxmlformats-officedocument.presentationml.tags+xml"/>
  <Override PartName="/ppt/tags/tag171.xml" ContentType="application/vnd.openxmlformats-officedocument.presentationml.tags+xml"/>
  <Override PartName="/ppt/tags/tag408.xml" ContentType="application/vnd.openxmlformats-officedocument.presentationml.tags+xml"/>
  <Override PartName="/ppt/tags/tag1181.xml" ContentType="application/vnd.openxmlformats-officedocument.presentationml.tags+xml"/>
  <Override PartName="/ppt/tags/tag1673.xml" ContentType="application/vnd.openxmlformats-officedocument.presentationml.tags+xml"/>
  <Override PartName="/ppt/tags/tag2459.xml" ContentType="application/vnd.openxmlformats-officedocument.presentationml.tags+xml"/>
  <Override PartName="/ppt/tags/tag578.xml" ContentType="application/vnd.openxmlformats-officedocument.presentationml.tags+xml"/>
  <Override PartName="/ppt/tags/tag1418.xml" ContentType="application/vnd.openxmlformats-officedocument.presentationml.tags+xml"/>
  <Override PartName="/ppt/tags/tag1604.xml" ContentType="application/vnd.openxmlformats-officedocument.presentationml.tags+xml"/>
  <Override PartName="/ppt/tags/tag2153.xml" ContentType="application/vnd.openxmlformats-officedocument.presentationml.tags+xml"/>
  <Override PartName="/ppt/tags/tag102.xml" ContentType="application/vnd.openxmlformats-officedocument.presentationml.tags+xml"/>
  <Override PartName="/ppt/tags/tag764.xml" ContentType="application/vnd.openxmlformats-officedocument.presentationml.tags+xml"/>
  <Override PartName="/ppt/tags/tag1112.xml" ContentType="application/vnd.openxmlformats-officedocument.presentationml.tags+xml"/>
  <Override PartName="/ppt/tags/tag1588.xml" ContentType="application/vnd.openxmlformats-officedocument.presentationml.tags+xml"/>
  <Override PartName="/ppt/tags/tag1774.xml" ContentType="application/vnd.openxmlformats-officedocument.presentationml.tags+xml"/>
  <Override PartName="/ppt/tags/tag272.xml" ContentType="application/vnd.openxmlformats-officedocument.presentationml.tags+xml"/>
  <Override PartName="/ppt/tags/tag509.xml" ContentType="application/vnd.openxmlformats-officedocument.presentationml.tags+xml"/>
  <Override PartName="/ppt/tags/tag950.xml" ContentType="application/vnd.openxmlformats-officedocument.presentationml.tags+xml"/>
  <Override PartName="/ppt/tags/tag1096.xml" ContentType="application/vnd.openxmlformats-officedocument.presentationml.tags+xml"/>
  <Override PartName="/ppt/tags/tag1282.xml" ContentType="application/vnd.openxmlformats-officedocument.presentationml.tags+xml"/>
  <Override PartName="/ppt/tags/tag1519.xml" ContentType="application/vnd.openxmlformats-officedocument.presentationml.tags+xml"/>
  <Override PartName="/ppt/tags/tag1960.xml" ContentType="application/vnd.openxmlformats-officedocument.presentationml.tags+xml"/>
  <Override PartName="/ppt/tags/tag2068.xml" ContentType="application/vnd.openxmlformats-officedocument.presentationml.tags+xml"/>
  <Override PartName="/ppt/tags/tag203.xml" ContentType="application/vnd.openxmlformats-officedocument.presentationml.tags+xml"/>
  <Override PartName="/ppt/tags/tag679.xml" ContentType="application/vnd.openxmlformats-officedocument.presentationml.tags+xml"/>
  <Override PartName="/ppt/tags/tag1027.xml" ContentType="application/vnd.openxmlformats-officedocument.presentationml.tags+xml"/>
  <Override PartName="/ppt/tags/tag1689.xml" ContentType="application/vnd.openxmlformats-officedocument.presentationml.tags+xml"/>
  <Override PartName="/ppt/tags/tag1705.xml" ContentType="application/vnd.openxmlformats-officedocument.presentationml.tags+xml"/>
  <Override PartName="/ppt/tags/tag2254.xml" ContentType="application/vnd.openxmlformats-officedocument.presentationml.tags+xml"/>
  <Override PartName="/ppt/tags/tag2440.xml" ContentType="application/vnd.openxmlformats-officedocument.presentationml.tags+xml"/>
  <Override PartName="/ppt/tags/tag187.xml" ContentType="application/vnd.openxmlformats-officedocument.presentationml.tags+xml"/>
  <Override PartName="/ppt/tags/tag865.xml" ContentType="application/vnd.openxmlformats-officedocument.presentationml.tags+xml"/>
  <Override PartName="/ppt/tags/tag1197.xml" ContentType="application/vnd.openxmlformats-officedocument.presentationml.tags+xml"/>
  <Override PartName="/ppt/tags/tag1213.xml" ContentType="application/vnd.openxmlformats-officedocument.presentationml.tags+xml"/>
  <Override PartName="/ppt/tags/tag1875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373.xml" ContentType="application/vnd.openxmlformats-officedocument.presentationml.tags+xml"/>
  <Override PartName="/ppt/tags/tag1383.xml" ContentType="application/vnd.openxmlformats-officedocument.presentationml.tags+xml"/>
  <Override PartName="/ppt/tags/tag2169.xml" ContentType="application/vnd.openxmlformats-officedocument.presentationml.tags+xml"/>
  <Override PartName="/ppt/tags/tag2355.xml" ContentType="application/vnd.openxmlformats-officedocument.presentationml.tags+xml"/>
  <Override PartName="/ppt/tags/tag304.xml" ContentType="application/vnd.openxmlformats-officedocument.presentationml.tags+xml"/>
  <Override PartName="/ppt/tags/tag966.xml" ContentType="application/vnd.openxmlformats-officedocument.presentationml.tags+xml"/>
  <Override PartName="/ppt/tags/tag1128.xml" ContentType="application/vnd.openxmlformats-officedocument.presentationml.tags+xml"/>
  <Override PartName="/ppt/tags/tag1314.xml" ContentType="application/vnd.openxmlformats-officedocument.presentationml.tags+xml"/>
  <Override PartName="/ppt/tags/tag1806.xml" ContentType="application/vnd.openxmlformats-officedocument.presentationml.tags+xml"/>
  <Override PartName="/ppt/tags/tag2541.xml" ContentType="application/vnd.openxmlformats-officedocument.presentationml.tags+xml"/>
  <Override PartName="/ppt/tags/tag288.xml" ContentType="application/vnd.openxmlformats-officedocument.presentationml.tags+xml"/>
  <Override PartName="/ppt/tags/tag474.xml" ContentType="application/vnd.openxmlformats-officedocument.presentationml.tags+xml"/>
  <Override PartName="/ppt/tags/tag1298.xml" ContentType="application/vnd.openxmlformats-officedocument.presentationml.tags+xml"/>
  <Override PartName="/ppt/tags/tag1484.xml" ContentType="application/vnd.openxmlformats-officedocument.presentationml.tags+xml"/>
  <Override PartName="/ppt/tags/tag1500.xml" ContentType="application/vnd.openxmlformats-officedocument.presentationml.tags+xml"/>
  <Override PartName="/ppt/tags/tag1976.xml" ContentType="application/vnd.openxmlformats-officedocument.presentationml.tags+xml"/>
  <Override PartName="/ppt/tags/tag219.xml" ContentType="application/vnd.openxmlformats-officedocument.presentationml.tags+xml"/>
  <Override PartName="/ppt/tags/tag660.xml" ContentType="application/vnd.openxmlformats-officedocument.presentationml.tags+xml"/>
  <Override PartName="/ppt/tags/tag1229.xml" ContentType="application/vnd.openxmlformats-officedocument.presentationml.tags+xml"/>
  <Override PartName="/ppt/tags/tag1670.xml" ContentType="application/vnd.openxmlformats-officedocument.presentationml.tags+xml"/>
  <Override PartName="/ppt/tags/tag1907.xml" ContentType="application/vnd.openxmlformats-officedocument.presentationml.tags+xml"/>
  <Override PartName="/ppt/tags/tag2456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1415.xml" ContentType="application/vnd.openxmlformats-officedocument.presentationml.tags+xml"/>
  <Override PartName="/ppt/tags/tag88.xml" ContentType="application/vnd.openxmlformats-officedocument.presentationml.tags+xml"/>
  <Override PartName="/ppt/tags/tag575.xml" ContentType="application/vnd.openxmlformats-officedocument.presentationml.tags+xml"/>
  <Override PartName="/ppt/tags/tag761.xml" ContentType="application/vnd.openxmlformats-officedocument.presentationml.tags+xml"/>
  <Override PartName="/ppt/tags/tag1399.xml" ContentType="application/vnd.openxmlformats-officedocument.presentationml.tags+xml"/>
  <Override PartName="/ppt/tags/tag1585.xml" ContentType="application/vnd.openxmlformats-officedocument.presentationml.tags+xml"/>
  <Override PartName="/ppt/tags/tag1601.xml" ContentType="application/vnd.openxmlformats-officedocument.presentationml.tags+xml"/>
  <Override PartName="/ppt/tags/tag2150.xml" ContentType="application/vnd.openxmlformats-officedocument.presentationml.tags+xml"/>
  <Override PartName="/ppt/tags/tag19.xml" ContentType="application/vnd.openxmlformats-officedocument.presentationml.tags+xml"/>
  <Override PartName="/ppt/tags/tag506.xml" ContentType="application/vnd.openxmlformats-officedocument.presentationml.tags+xml"/>
  <Override PartName="/ppt/tags/tag1093.xml" ContentType="application/vnd.openxmlformats-officedocument.presentationml.tags+xml"/>
  <Override PartName="/ppt/tags/tag1771.xml" ContentType="application/vnd.openxmlformats-officedocument.presentationml.tags+xml"/>
  <Override PartName="/ppt/tags/tag1024.xml" ContentType="application/vnd.openxmlformats-officedocument.presentationml.tags+xml"/>
  <Override PartName="/ppt/tags/tag1516.xml" ContentType="application/vnd.openxmlformats-officedocument.presentationml.tags+xml"/>
  <Override PartName="/ppt/tags/tag1702.xml" ContentType="application/vnd.openxmlformats-officedocument.presentationml.tags+xml"/>
  <Override PartName="/ppt/tags/tag2065.xml" ContentType="application/vnd.openxmlformats-officedocument.presentationml.tags+xml"/>
  <Override PartName="/ppt/tags/tag2251.xml" ContentType="application/vnd.openxmlformats-officedocument.presentationml.tags+xml"/>
  <Override PartName="/ppt/tags/tag184.xml" ContentType="application/vnd.openxmlformats-officedocument.presentationml.tags+xml"/>
  <Override PartName="/ppt/tags/tag200.xml" ContentType="application/vnd.openxmlformats-officedocument.presentationml.tags+xml"/>
  <Override PartName="/ppt/tags/tag676.xml" ContentType="application/vnd.openxmlformats-officedocument.presentationml.tags+xml"/>
  <Override PartName="/ppt/tags/tag862.xml" ContentType="application/vnd.openxmlformats-officedocument.presentationml.tags+xml"/>
  <Override PartName="/ppt/tags/tag1210.xml" ContentType="application/vnd.openxmlformats-officedocument.presentationml.tags+xml"/>
  <Override PartName="/ppt/tags/tag1686.xml" ContentType="application/vnd.openxmlformats-officedocument.presentationml.tags+xml"/>
  <Override PartName="/ppt/tags/tag1872.xml" ContentType="application/vnd.openxmlformats-officedocument.presentationml.tags+xml"/>
  <Override PartName="/ppt/tags/tag370.xml" ContentType="application/vnd.openxmlformats-officedocument.presentationml.tags+xml"/>
  <Override PartName="/ppt/tags/tag607.xml" ContentType="application/vnd.openxmlformats-officedocument.presentationml.tags+xml"/>
  <Override PartName="/ppt/tags/tag1194.xml" ContentType="application/vnd.openxmlformats-officedocument.presentationml.tags+xml"/>
  <Override PartName="/ppt/tags/tag1380.xml" ContentType="application/vnd.openxmlformats-officedocument.presentationml.tags+xml"/>
  <Override PartName="/ppt/tags/tag1617.xml" ContentType="application/vnd.openxmlformats-officedocument.presentationml.tags+xml"/>
  <Override PartName="/ppt/tags/tag2166.xml" ContentType="application/vnd.openxmlformats-officedocument.presentationml.tags+xml"/>
  <Override PartName="/ppt/tags/tag115.xml" ContentType="application/vnd.openxmlformats-officedocument.presentationml.tags+xml"/>
  <Override PartName="/ppt/tags/tag301.xml" ContentType="application/vnd.openxmlformats-officedocument.presentationml.tags+xml"/>
  <Override PartName="/ppt/tags/tag777.xml" ContentType="application/vnd.openxmlformats-officedocument.presentationml.tags+xml"/>
  <Override PartName="/ppt/tags/tag1125.xml" ContentType="application/vnd.openxmlformats-officedocument.presentationml.tags+xml"/>
  <Override PartName="/ppt/tags/tag1803.xml" ContentType="application/vnd.openxmlformats-officedocument.presentationml.tags+xml"/>
  <Override PartName="/ppt/tags/tag2352.xml" ContentType="application/vnd.openxmlformats-officedocument.presentationml.tags+xml"/>
  <Override PartName="/ppt/tags/tag285.xml" ContentType="application/vnd.openxmlformats-officedocument.presentationml.tags+xml"/>
  <Override PartName="/ppt/tags/tag963.xml" ContentType="application/vnd.openxmlformats-officedocument.presentationml.tags+xml"/>
  <Override PartName="/ppt/tags/tag1295.xml" ContentType="application/vnd.openxmlformats-officedocument.presentationml.tags+xml"/>
  <Override PartName="/ppt/tags/tag1311.xml" ContentType="application/vnd.openxmlformats-officedocument.presentationml.tags+xml"/>
  <Override PartName="/ppt/tags/tag1787.xml" ContentType="application/vnd.openxmlformats-officedocument.presentationml.tags+xml"/>
  <Override PartName="/ppt/tags/tag1973.xml" ContentType="application/vnd.openxmlformats-officedocument.presentationml.tags+xml"/>
  <Override PartName="/ppt/tags/tag471.xml" ContentType="application/vnd.openxmlformats-officedocument.presentationml.tags+xml"/>
  <Override PartName="/ppt/tags/tag708.xml" ContentType="application/vnd.openxmlformats-officedocument.presentationml.tags+xml"/>
  <Override PartName="/ppt/tags/tag1481.xml" ContentType="application/vnd.openxmlformats-officedocument.presentationml.tags+xml"/>
  <Override PartName="/ppt/tags/tag1718.xml" ContentType="application/vnd.openxmlformats-officedocument.presentationml.tags+xml"/>
  <Override PartName="/ppt/tags/tag2267.xml" ContentType="application/vnd.openxmlformats-officedocument.presentationml.tags+xml"/>
  <Override PartName="/ppt/tags/tag216.xml" ContentType="application/vnd.openxmlformats-officedocument.presentationml.tags+xml"/>
  <Override PartName="/ppt/tags/tag402.xml" ContentType="application/vnd.openxmlformats-officedocument.presentationml.tags+xml"/>
  <Override PartName="/ppt/tags/tag878.xml" ContentType="application/vnd.openxmlformats-officedocument.presentationml.tags+xml"/>
  <Override PartName="/ppt/tags/tag1226.xml" ContentType="application/vnd.openxmlformats-officedocument.presentationml.tags+xml"/>
  <Override PartName="/ppt/tags/tag1412.xml" ContentType="application/vnd.openxmlformats-officedocument.presentationml.tags+xml"/>
  <Override PartName="/ppt/tags/tag1888.xml" ContentType="application/vnd.openxmlformats-officedocument.presentationml.tags+xml"/>
  <Override PartName="/ppt/tags/tag1904.xml" ContentType="application/vnd.openxmlformats-officedocument.presentationml.tags+xml"/>
  <Override PartName="/ppt/tags/tag2453.xml" ContentType="application/vnd.openxmlformats-officedocument.presentationml.tags+xml"/>
  <Override PartName="/ppt/tags/tag85.xml" ContentType="application/vnd.openxmlformats-officedocument.presentationml.tags+xml"/>
  <Override PartName="/ppt/tags/tag386.xml" ContentType="application/vnd.openxmlformats-officedocument.presentationml.tags+xml"/>
  <Override PartName="/ppt/tags/tag572.xml" ContentType="application/vnd.openxmlformats-officedocument.presentationml.tags+xml"/>
  <Override PartName="/ppt/tags/tag1396.xml" ContentType="application/vnd.openxmlformats-officedocument.presentationml.tags+xml"/>
  <Override PartName="/ppt/tags/tag16.xml" ContentType="application/vnd.openxmlformats-officedocument.presentationml.tags+xml"/>
  <Override PartName="/ppt/tags/tag317.xml" ContentType="application/vnd.openxmlformats-officedocument.presentationml.tags+xml"/>
  <Override PartName="/ppt/tags/tag809.xml" ContentType="application/vnd.openxmlformats-officedocument.presentationml.tags+xml"/>
  <Override PartName="/ppt/tags/tag1090.xml" ContentType="application/vnd.openxmlformats-officedocument.presentationml.tags+xml"/>
  <Override PartName="/ppt/tags/tag1582.xml" ContentType="application/vnd.openxmlformats-officedocument.presentationml.tags+xml"/>
  <Override PartName="/ppt/tags/tag1819.xml" ContentType="application/vnd.openxmlformats-officedocument.presentationml.tags+xml"/>
  <Override PartName="/ppt/tags/tag2368.xml" ContentType="application/vnd.openxmlformats-officedocument.presentationml.tags+xml"/>
  <Override PartName="/ppt/ink/ink2.xml" ContentType="application/inkml+xml"/>
  <Override PartName="/ppt/tags/tag487.xml" ContentType="application/vnd.openxmlformats-officedocument.presentationml.tags+xml"/>
  <Override PartName="/ppt/tags/tag503.xml" ContentType="application/vnd.openxmlformats-officedocument.presentationml.tags+xml"/>
  <Override PartName="/ppt/tags/tag979.xml" ContentType="application/vnd.openxmlformats-officedocument.presentationml.tags+xml"/>
  <Override PartName="/ppt/tags/tag1327.xml" ContentType="application/vnd.openxmlformats-officedocument.presentationml.tags+xml"/>
  <Override PartName="/ppt/tags/tag1513.xml" ContentType="application/vnd.openxmlformats-officedocument.presentationml.tags+xml"/>
  <Override PartName="/ppt/tags/tag1989.xml" ContentType="application/vnd.openxmlformats-officedocument.presentationml.tags+xml"/>
  <Override PartName="/ppt/tags/tag2062.xml" ContentType="application/vnd.openxmlformats-officedocument.presentationml.tags+xml"/>
  <Override PartName="/ppt/tags/tag673.xml" ContentType="application/vnd.openxmlformats-officedocument.presentationml.tags+xml"/>
  <Override PartName="/ppt/tags/tag1021.xml" ContentType="application/vnd.openxmlformats-officedocument.presentationml.tags+xml"/>
  <Override PartName="/ppt/tags/tag1497.xml" ContentType="application/vnd.openxmlformats-officedocument.presentationml.tags+xml"/>
  <Override PartName="/ppt/tags/tag1683.xml" ContentType="application/vnd.openxmlformats-officedocument.presentationml.tags+xml"/>
  <Override PartName="/ppt/tags/tag2469.xml" ContentType="application/vnd.openxmlformats-officedocument.presentationml.tags+xml"/>
  <Override PartName="/ppt/tags/tag181.xml" ContentType="application/vnd.openxmlformats-officedocument.presentationml.tags+xml"/>
  <Override PartName="/ppt/tags/tag418.xml" ContentType="application/vnd.openxmlformats-officedocument.presentationml.tags+xml"/>
  <Override PartName="/ppt/tags/tag1191.xml" ContentType="application/vnd.openxmlformats-officedocument.presentationml.tags+xml"/>
  <Override PartName="/ppt/tags/tag1428.xml" ContentType="application/vnd.openxmlformats-officedocument.presentationml.tags+xml"/>
  <Override PartName="/ppt/tags/tag112.xml" ContentType="application/vnd.openxmlformats-officedocument.presentationml.tags+xml"/>
  <Override PartName="/ppt/tags/tag588.xml" ContentType="application/vnd.openxmlformats-officedocument.presentationml.tags+xml"/>
  <Override PartName="/ppt/tags/tag604.xml" ContentType="application/vnd.openxmlformats-officedocument.presentationml.tags+xml"/>
  <Override PartName="/ppt/tags/tag1598.xml" ContentType="application/vnd.openxmlformats-officedocument.presentationml.tags+xml"/>
  <Override PartName="/ppt/tags/tag1614.xml" ContentType="application/vnd.openxmlformats-officedocument.presentationml.tags+xml"/>
  <Override PartName="/ppt/tags/tag1800.xml" ContentType="application/vnd.openxmlformats-officedocument.presentationml.tags+xml"/>
  <Override PartName="/ppt/tags/tag2163.xml" ContentType="application/vnd.openxmlformats-officedocument.presentationml.tags+xml"/>
  <Override PartName="/ppt/tags/tag774.xml" ContentType="application/vnd.openxmlformats-officedocument.presentationml.tags+xml"/>
  <Override PartName="/ppt/tags/tag960.xml" ContentType="application/vnd.openxmlformats-officedocument.presentationml.tags+xml"/>
  <Override PartName="/ppt/tags/tag1122.xml" ContentType="application/vnd.openxmlformats-officedocument.presentationml.tags+xml"/>
  <Override PartName="/ppt/tags/tag1784.xml" ContentType="application/vnd.openxmlformats-officedocument.presentationml.tags+xml"/>
  <Override PartName="/ppt/tags/tag282.xml" ContentType="application/vnd.openxmlformats-officedocument.presentationml.tags+xml"/>
  <Override PartName="/ppt/tags/tag519.xml" ContentType="application/vnd.openxmlformats-officedocument.presentationml.tags+xml"/>
  <Override PartName="/ppt/tags/tag705.xml" ContentType="application/vnd.openxmlformats-officedocument.presentationml.tags+xml"/>
  <Default Extension="emf" ContentType="image/x-emf"/>
  <Override PartName="/ppt/tags/tag1292.xml" ContentType="application/vnd.openxmlformats-officedocument.presentationml.tags+xml"/>
  <Override PartName="/ppt/tags/tag1529.xml" ContentType="application/vnd.openxmlformats-officedocument.presentationml.tags+xml"/>
  <Override PartName="/ppt/tags/tag1970.xml" ContentType="application/vnd.openxmlformats-officedocument.presentationml.tags+xml"/>
  <Override PartName="/ppt/tags/tag2078.xml" ContentType="application/vnd.openxmlformats-officedocument.presentationml.tags+xml"/>
  <Override PartName="/ppt/tags/tag2264.xml" ContentType="application/vnd.openxmlformats-officedocument.presentationml.tags+xml"/>
  <Override PartName="/ppt/tags/tag213.xml" ContentType="application/vnd.openxmlformats-officedocument.presentationml.tags+xml"/>
  <Override PartName="/ppt/tags/tag689.xml" ContentType="application/vnd.openxmlformats-officedocument.presentationml.tags+xml"/>
  <Override PartName="/ppt/tags/tag875.xml" ContentType="application/vnd.openxmlformats-officedocument.presentationml.tags+xml"/>
  <Override PartName="/ppt/tags/tag1037.xml" ContentType="application/vnd.openxmlformats-officedocument.presentationml.tags+xml"/>
  <Override PartName="/ppt/tags/tag1223.xml" ContentType="application/vnd.openxmlformats-officedocument.presentationml.tags+xml"/>
  <Override PartName="/ppt/tags/tag1699.xml" ContentType="application/vnd.openxmlformats-officedocument.presentationml.tags+xml"/>
  <Override PartName="/ppt/tags/tag1715.xml" ContentType="application/vnd.openxmlformats-officedocument.presentationml.tags+xml"/>
  <Override PartName="/ppt/tags/tag1901.xml" ContentType="application/vnd.openxmlformats-officedocument.presentationml.tags+xml"/>
  <Override PartName="/ppt/tags/tag2009.xml" ContentType="application/vnd.openxmlformats-officedocument.presentationml.tags+xml"/>
  <Override PartName="/ppt/tags/tag2450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83.xml" ContentType="application/vnd.openxmlformats-officedocument.presentationml.tags+xml"/>
  <Override PartName="/ppt/tags/tag1885.xml" ContentType="application/vnd.openxmlformats-officedocument.presentationml.tags+xml"/>
  <Override PartName="/ppt/tags/tag128.xml" ContentType="application/vnd.openxmlformats-officedocument.presentationml.tags+xml"/>
  <Override PartName="/ppt/tags/tag806.xml" ContentType="application/vnd.openxmlformats-officedocument.presentationml.tags+xml"/>
  <Override PartName="/ppt/tags/tag1138.xml" ContentType="application/vnd.openxmlformats-officedocument.presentationml.tags+xml"/>
  <Override PartName="/ppt/tags/tag1393.xml" ContentType="application/vnd.openxmlformats-officedocument.presentationml.tags+xml"/>
  <Override PartName="/ppt/tags/tag1816.xml" ContentType="application/vnd.openxmlformats-officedocument.presentationml.tags+xml"/>
  <Override PartName="/ppt/tags/tag2179.xml" ContentType="application/vnd.openxmlformats-officedocument.presentationml.tags+xml"/>
  <Override PartName="/ppt/tags/tag2365.xml" ContentType="application/vnd.openxmlformats-officedocument.presentationml.tags+xml"/>
  <Override PartName="/ppt/tags/tag13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500.xml" ContentType="application/vnd.openxmlformats-officedocument.presentationml.tags+xml"/>
  <Override PartName="/ppt/tags/tag976.xml" ContentType="application/vnd.openxmlformats-officedocument.presentationml.tags+xml"/>
  <Override PartName="/ppt/tags/tag1324.xml" ContentType="application/vnd.openxmlformats-officedocument.presentationml.tags+xml"/>
  <Override PartName="/ppt/tags/tag1986.xml" ContentType="application/vnd.openxmlformats-officedocument.presentationml.tags+xml"/>
  <Override PartName="/ppt/tags/tag484.xml" ContentType="application/vnd.openxmlformats-officedocument.presentationml.tags+xml"/>
  <Override PartName="/ppt/tags/tag670.xml" ContentType="application/vnd.openxmlformats-officedocument.presentationml.tags+xml"/>
  <Override PartName="/ppt/tags/tag1494.xml" ContentType="application/vnd.openxmlformats-officedocument.presentationml.tags+xml"/>
  <Override PartName="/ppt/tags/tag1510.xml" ContentType="application/vnd.openxmlformats-officedocument.presentationml.tags+xml"/>
  <Override PartName="/ppt/tags/tag229.xml" ContentType="application/vnd.openxmlformats-officedocument.presentationml.tags+xml"/>
  <Override PartName="/ppt/tags/tag415.xml" ContentType="application/vnd.openxmlformats-officedocument.presentationml.tags+xml"/>
  <Override PartName="/ppt/tags/tag907.xml" ContentType="application/vnd.openxmlformats-officedocument.presentationml.tags+xml"/>
  <Override PartName="/ppt/tags/tag1239.xml" ContentType="application/vnd.openxmlformats-officedocument.presentationml.tags+xml"/>
  <Override PartName="/ppt/tags/tag1680.xml" ContentType="application/vnd.openxmlformats-officedocument.presentationml.tags+xml"/>
  <Override PartName="/ppt/tags/tag1917.xml" ContentType="application/vnd.openxmlformats-officedocument.presentationml.tags+xml"/>
  <Override PartName="/ppt/tags/tag2466.xml" ContentType="application/vnd.openxmlformats-officedocument.presentationml.tags+xml"/>
  <Override PartName="/ppt/tags/tag98.xml" ContentType="application/vnd.openxmlformats-officedocument.presentationml.tags+xml"/>
  <Override PartName="/ppt/tags/tag399.xml" ContentType="application/vnd.openxmlformats-officedocument.presentationml.tags+xml"/>
  <Override PartName="/ppt/tags/tag601.xml" ContentType="application/vnd.openxmlformats-officedocument.presentationml.tags+xml"/>
  <Override PartName="/ppt/tags/tag1425.xml" ContentType="application/vnd.openxmlformats-officedocument.presentationml.tags+xml"/>
  <Override PartName="/ppt/tags/tag1611.xml" ContentType="application/vnd.openxmlformats-officedocument.presentationml.tags+xml"/>
  <Override PartName="/ppt/tags/tag2160.xml" ContentType="application/vnd.openxmlformats-officedocument.presentationml.tags+xml"/>
  <Override PartName="/ppt/tags/tag585.xml" ContentType="application/vnd.openxmlformats-officedocument.presentationml.tags+xml"/>
  <Override PartName="/ppt/tags/tag771.xml" ContentType="application/vnd.openxmlformats-officedocument.presentationml.tags+xml"/>
  <Override PartName="/ppt/tags/tag1595.xml" ContentType="application/vnd.openxmlformats-officedocument.presentationml.tags+xml"/>
  <Override PartName="/ppt/tags/tag1781.xml" ContentType="application/vnd.openxmlformats-officedocument.presentationml.tags+xml"/>
  <Override PartName="/ppt/tags/tag29.xml" ContentType="application/vnd.openxmlformats-officedocument.presentationml.tags+xml"/>
  <Override PartName="/ppt/tags/tag516.xml" ContentType="application/vnd.openxmlformats-officedocument.presentationml.tags+xml"/>
  <Override PartName="/ppt/tags/tag1526.xml" ContentType="application/vnd.openxmlformats-officedocument.presentationml.tags+xml"/>
  <Override PartName="/ppt/tags/tag2075.xml" ContentType="application/vnd.openxmlformats-officedocument.presentationml.tags+xml"/>
  <Override PartName="/ppt/tags/tag210.xml" ContentType="application/vnd.openxmlformats-officedocument.presentationml.tags+xml"/>
  <Override PartName="/ppt/tags/tag686.xml" ContentType="application/vnd.openxmlformats-officedocument.presentationml.tags+xml"/>
  <Override PartName="/ppt/tags/tag702.xml" ContentType="application/vnd.openxmlformats-officedocument.presentationml.tags+xml"/>
  <Override PartName="/ppt/tags/tag1034.xml" ContentType="application/vnd.openxmlformats-officedocument.presentationml.tags+xml"/>
  <Override PartName="/ppt/tags/tag1712.xml" ContentType="application/vnd.openxmlformats-officedocument.presentationml.tags+xml"/>
  <Override PartName="/ppt/tags/tag2261.xml" ContentType="application/vnd.openxmlformats-officedocument.presentationml.tags+xml"/>
  <Override PartName="/ppt/tags/tag194.xml" ContentType="application/vnd.openxmlformats-officedocument.presentationml.tags+xml"/>
  <Override PartName="/ppt/tags/tag872.xml" ContentType="application/vnd.openxmlformats-officedocument.presentationml.tags+xml"/>
  <Override PartName="/ppt/tags/tag1220.xml" ContentType="application/vnd.openxmlformats-officedocument.presentationml.tags+xml"/>
  <Override PartName="/ppt/tags/tag1696.xml" ContentType="application/vnd.openxmlformats-officedocument.presentationml.tags+xml"/>
  <Override PartName="/ppt/tags/tag1882.xml" ContentType="application/vnd.openxmlformats-officedocument.presentationml.tags+xml"/>
  <Override PartName="/ppt/tags/tag2006.xml" ContentType="application/vnd.openxmlformats-officedocument.presentationml.tags+xml"/>
  <Override PartName="/ppt/tags/tag380.xml" ContentType="application/vnd.openxmlformats-officedocument.presentationml.tags+xml"/>
  <Override PartName="/ppt/tags/tag617.xml" ContentType="application/vnd.openxmlformats-officedocument.presentationml.tags+xml"/>
  <Override PartName="/ppt/tags/tag803.xml" ContentType="application/vnd.openxmlformats-officedocument.presentationml.tags+xml"/>
  <Override PartName="/ppt/tags/tag1390.xml" ContentType="application/vnd.openxmlformats-officedocument.presentationml.tags+xml"/>
  <Override PartName="/ppt/tags/tag1627.xml" ContentType="application/vnd.openxmlformats-officedocument.presentationml.tags+xml"/>
  <Override PartName="/ppt/tags/tag2176.xml" ContentType="application/vnd.openxmlformats-officedocument.presentationml.tags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311.xml" ContentType="application/vnd.openxmlformats-officedocument.presentationml.tags+xml"/>
  <Override PartName="/ppt/tags/tag787.xml" ContentType="application/vnd.openxmlformats-officedocument.presentationml.tags+xml"/>
  <Override PartName="/ppt/tags/tag1135.xml" ContentType="application/vnd.openxmlformats-officedocument.presentationml.tags+xml"/>
  <Override PartName="/ppt/tags/tag1321.xml" ContentType="application/vnd.openxmlformats-officedocument.presentationml.tags+xml"/>
  <Override PartName="/ppt/tags/tag1797.xml" ContentType="application/vnd.openxmlformats-officedocument.presentationml.tags+xml"/>
  <Override PartName="/ppt/tags/tag1813.xml" ContentType="application/vnd.openxmlformats-officedocument.presentationml.tags+xml"/>
  <Override PartName="/ppt/tags/tag2362.xml" ContentType="application/vnd.openxmlformats-officedocument.presentationml.tags+xml"/>
  <Override PartName="/ppt/tags/tag295.xml" ContentType="application/vnd.openxmlformats-officedocument.presentationml.tags+xml"/>
  <Override PartName="/ppt/tags/tag481.xml" ContentType="application/vnd.openxmlformats-officedocument.presentationml.tags+xml"/>
  <Override PartName="/ppt/tags/tag973.xml" ContentType="application/vnd.openxmlformats-officedocument.presentationml.tags+xml"/>
  <Override PartName="/ppt/tags/tag1983.xml" ContentType="application/vnd.openxmlformats-officedocument.presentationml.tags+xml"/>
  <Override PartName="/ppt/tags/tag2107.xml" ContentType="application/vnd.openxmlformats-officedocument.presentationml.tags+xml"/>
  <Override PartName="/ppt/tags/tag226.xml" ContentType="application/vnd.openxmlformats-officedocument.presentationml.tags+xml"/>
  <Override PartName="/ppt/tags/tag718.xml" ContentType="application/vnd.openxmlformats-officedocument.presentationml.tags+xml"/>
  <Override PartName="/ppt/tags/tag904.xml" ContentType="application/vnd.openxmlformats-officedocument.presentationml.tags+xml"/>
  <Override PartName="/ppt/tags/tag1491.xml" ContentType="application/vnd.openxmlformats-officedocument.presentationml.tags+xml"/>
  <Override PartName="/ppt/tags/tag1728.xml" ContentType="application/vnd.openxmlformats-officedocument.presentationml.tags+xml"/>
  <Override PartName="/ppt/tags/tag1914.xml" ContentType="application/vnd.openxmlformats-officedocument.presentationml.tags+xml"/>
  <Override PartName="/ppt/tags/tag2277.xml" ContentType="application/vnd.openxmlformats-officedocument.presentationml.tags+xml"/>
  <Override PartName="/ppt/tags/tag2463.xml" ContentType="application/vnd.openxmlformats-officedocument.presentationml.tags+xml"/>
  <Override PartName="/ppt/tags/tag412.xml" ContentType="application/vnd.openxmlformats-officedocument.presentationml.tags+xml"/>
  <Override PartName="/ppt/tags/tag888.xml" ContentType="application/vnd.openxmlformats-officedocument.presentationml.tags+xml"/>
  <Override PartName="/ppt/tags/tag1236.xml" ContentType="application/vnd.openxmlformats-officedocument.presentationml.tags+xml"/>
  <Override PartName="/ppt/tags/tag1422.xml" ContentType="application/vnd.openxmlformats-officedocument.presentationml.tags+xml"/>
  <Override PartName="/ppt/tags/tag1898.xml" ContentType="application/vnd.openxmlformats-officedocument.presentationml.tags+xml"/>
  <Override PartName="/ppt/tags/tag2208.xml" ContentType="application/vnd.openxmlformats-officedocument.presentationml.tags+xml"/>
  <Override PartName="/ppt/tags/tag95.xml" ContentType="application/vnd.openxmlformats-officedocument.presentationml.tags+xml"/>
  <Override PartName="/ppt/tags/tag396.xml" ContentType="application/vnd.openxmlformats-officedocument.presentationml.tags+xml"/>
  <Override PartName="/ppt/tags/tag582.xml" ContentType="application/vnd.openxmlformats-officedocument.presentationml.tags+xml"/>
  <Override PartName="/ppt/tags/tag819.xml" ContentType="application/vnd.openxmlformats-officedocument.presentationml.tags+xml"/>
  <Override PartName="/ppt/tags/tag1592.xml" ContentType="application/vnd.openxmlformats-officedocument.presentationml.tags+xml"/>
  <Override PartName="/ppt/tags/tag2378.xml" ContentType="application/vnd.openxmlformats-officedocument.presentationml.tags+xml"/>
  <Override PartName="/ppt/tags/tag26.xml" ContentType="application/vnd.openxmlformats-officedocument.presentationml.tags+xml"/>
  <Override PartName="/ppt/tags/tag327.xml" ContentType="application/vnd.openxmlformats-officedocument.presentationml.tags+xml"/>
  <Override PartName="/ppt/tags/tag989.xml" ContentType="application/vnd.openxmlformats-officedocument.presentationml.tags+xml"/>
  <Override PartName="/ppt/tags/tag1337.xml" ContentType="application/vnd.openxmlformats-officedocument.presentationml.tags+xml"/>
  <Override PartName="/ppt/tags/tag1829.xml" ContentType="application/vnd.openxmlformats-officedocument.presentationml.tags+xml"/>
  <Override PartName="/ppt/tags/tag497.xml" ContentType="application/vnd.openxmlformats-officedocument.presentationml.tags+xml"/>
  <Override PartName="/ppt/tags/tag513.xml" ContentType="application/vnd.openxmlformats-officedocument.presentationml.tags+xml"/>
  <Override PartName="/ppt/tags/tag1523.xml" ContentType="application/vnd.openxmlformats-officedocument.presentationml.tags+xml"/>
  <Override PartName="/ppt/tags/tag1999.xml" ContentType="application/vnd.openxmlformats-officedocument.presentationml.tags+xml"/>
  <Override PartName="/ppt/tags/tag2072.xml" ContentType="application/vnd.openxmlformats-officedocument.presentationml.tags+xml"/>
  <Override PartName="/ppt/tags/tag2309.xml" ContentType="application/vnd.openxmlformats-officedocument.presentationml.tags+xml"/>
  <Override PartName="/ppt/tags/tag683.xml" ContentType="application/vnd.openxmlformats-officedocument.presentationml.tags+xml"/>
  <Override PartName="/ppt/tags/tag1031.xml" ContentType="application/vnd.openxmlformats-officedocument.presentationml.tags+xml"/>
  <Override PartName="/ppt/tags/tag1693.xml" ContentType="application/vnd.openxmlformats-officedocument.presentationml.tags+xml"/>
  <Override PartName="/ppt/tags/tag2003.xml" ContentType="application/vnd.openxmlformats-officedocument.presentationml.tags+xml"/>
  <Override PartName="/ppt/tags/tag2479.xml" ContentType="application/vnd.openxmlformats-officedocument.presentationml.tags+xml"/>
  <Override PartName="/ppt/tags/tag191.xml" ContentType="application/vnd.openxmlformats-officedocument.presentationml.tags+xml"/>
  <Override PartName="/ppt/tags/tag428.xml" ContentType="application/vnd.openxmlformats-officedocument.presentationml.tags+xml"/>
  <Override PartName="/ppt/tags/tag614.xml" ContentType="application/vnd.openxmlformats-officedocument.presentationml.tags+xml"/>
  <Override PartName="/ppt/tags/tag1438.xml" ContentType="application/vnd.openxmlformats-officedocument.presentationml.tags+xml"/>
  <Override PartName="/ppt/tags/tag122.xml" ContentType="application/vnd.openxmlformats-officedocument.presentationml.tags+xml"/>
  <Override PartName="/ppt/tags/tag598.xml" ContentType="application/vnd.openxmlformats-officedocument.presentationml.tags+xml"/>
  <Override PartName="/ppt/tags/tag784.xml" ContentType="application/vnd.openxmlformats-officedocument.presentationml.tags+xml"/>
  <Override PartName="/ppt/tags/tag800.xml" ContentType="application/vnd.openxmlformats-officedocument.presentationml.tags+xml"/>
  <Override PartName="/ppt/tags/tag1132.xml" ContentType="application/vnd.openxmlformats-officedocument.presentationml.tags+xml"/>
  <Override PartName="/ppt/tags/tag1624.xml" ContentType="application/vnd.openxmlformats-officedocument.presentationml.tags+xml"/>
  <Override PartName="/ppt/tags/tag1810.xml" ContentType="application/vnd.openxmlformats-officedocument.presentationml.tags+xml"/>
  <Override PartName="/ppt/tags/tag2173.xml" ContentType="application/vnd.openxmlformats-officedocument.presentationml.tags+xml"/>
  <Override PartName="/ppt/slideLayouts/slideLayout6.xml" ContentType="application/vnd.openxmlformats-officedocument.presentationml.slideLayout+xml"/>
  <Override PartName="/ppt/tags/tag292.xml" ContentType="application/vnd.openxmlformats-officedocument.presentationml.tags+xml"/>
  <Override PartName="/ppt/tags/tag529.xml" ContentType="application/vnd.openxmlformats-officedocument.presentationml.tags+xml"/>
  <Override PartName="/ppt/tags/tag970.xml" ContentType="application/vnd.openxmlformats-officedocument.presentationml.tags+xml"/>
  <Override PartName="/ppt/tags/tag1794.xml" ContentType="application/vnd.openxmlformats-officedocument.presentationml.tags+xml"/>
  <Override PartName="/ppt/tags/tag1980.xml" ContentType="application/vnd.openxmlformats-officedocument.presentationml.tags+xml"/>
  <Override PartName="/ppt/tags/tag2104.xml" ContentType="application/vnd.openxmlformats-officedocument.presentationml.tags+xml"/>
  <Override PartName="/ppt/tags/tag715.xml" ContentType="application/vnd.openxmlformats-officedocument.presentationml.tags+xml"/>
  <Override PartName="/ppt/tags/tag1047.xml" ContentType="application/vnd.openxmlformats-officedocument.presentationml.tags+xml"/>
  <Override PartName="/ppt/tags/tag1539.xml" ContentType="application/vnd.openxmlformats-officedocument.presentationml.tags+xml"/>
  <Override PartName="/ppt/tags/tag1725.xml" ContentType="application/vnd.openxmlformats-officedocument.presentationml.tags+xml"/>
  <Override PartName="/ppt/tags/tag2088.xml" ContentType="application/vnd.openxmlformats-officedocument.presentationml.tags+xml"/>
  <Override PartName="/ppt/tags/tag2274.xml" ContentType="application/vnd.openxmlformats-officedocument.presentationml.tags+xml"/>
  <Override PartName="/ppt/tags/tag223.xml" ContentType="application/vnd.openxmlformats-officedocument.presentationml.tags+xml"/>
  <Override PartName="/ppt/tags/tag699.xml" ContentType="application/vnd.openxmlformats-officedocument.presentationml.tags+xml"/>
  <Override PartName="/ppt/tags/tag885.xml" ContentType="application/vnd.openxmlformats-officedocument.presentationml.tags+xml"/>
  <Override PartName="/ppt/tags/tag901.xml" ContentType="application/vnd.openxmlformats-officedocument.presentationml.tags+xml"/>
  <Override PartName="/ppt/tags/tag1233.xml" ContentType="application/vnd.openxmlformats-officedocument.presentationml.tags+xml"/>
  <Override PartName="/ppt/tags/tag1895.xml" ContentType="application/vnd.openxmlformats-officedocument.presentationml.tags+xml"/>
  <Override PartName="/ppt/tags/tag1911.xml" ContentType="application/vnd.openxmlformats-officedocument.presentationml.tags+xml"/>
  <Override PartName="/ppt/tags/tag2019.xml" ContentType="application/vnd.openxmlformats-officedocument.presentationml.tags+xml"/>
  <Override PartName="/ppt/tags/tag2460.xml" ContentType="application/vnd.openxmlformats-officedocument.presentationml.tags+xml"/>
  <Override PartName="/ppt/tags/tag92.xml" ContentType="application/vnd.openxmlformats-officedocument.presentationml.tags+xml"/>
  <Override PartName="/ppt/tags/tag393.xml" ContentType="application/vnd.openxmlformats-officedocument.presentationml.tags+xml"/>
  <Override PartName="/ppt/tags/tag2189.xml" ContentType="application/vnd.openxmlformats-officedocument.presentationml.tags+xml"/>
  <Override PartName="/ppt/tags/tag2205.xml" ContentType="application/vnd.openxmlformats-officedocument.presentationml.tags+xml"/>
  <Override PartName="/ppt/tags/tag138.xml" ContentType="application/vnd.openxmlformats-officedocument.presentationml.tags+xml"/>
  <Override PartName="/ppt/tags/tag324.xml" ContentType="application/vnd.openxmlformats-officedocument.presentationml.tags+xml"/>
  <Override PartName="/ppt/tags/tag816.xml" ContentType="application/vnd.openxmlformats-officedocument.presentationml.tags+xml"/>
  <Override PartName="/ppt/tags/tag1148.xml" ContentType="application/vnd.openxmlformats-officedocument.presentationml.tags+xml"/>
  <Override PartName="/ppt/tags/tag1826.xml" ContentType="application/vnd.openxmlformats-officedocument.presentationml.tags+xml"/>
  <Override PartName="/ppt/tags/tag2375.xml" ContentType="application/vnd.openxmlformats-officedocument.presentationml.tags+xml"/>
  <Override PartName="/ppt/tags/tag23.xml" ContentType="application/vnd.openxmlformats-officedocument.presentationml.tags+xml"/>
  <Override PartName="/ppt/tags/tag510.xml" ContentType="application/vnd.openxmlformats-officedocument.presentationml.tags+xml"/>
  <Override PartName="/ppt/tags/tag986.xml" ContentType="application/vnd.openxmlformats-officedocument.presentationml.tags+xml"/>
  <Override PartName="/ppt/tags/tag1334.xml" ContentType="application/vnd.openxmlformats-officedocument.presentationml.tags+xml"/>
  <Override PartName="/ppt/tags/tag1520.xml" ContentType="application/vnd.openxmlformats-officedocument.presentationml.tags+xml"/>
  <Override PartName="/ppt/tags/tag1996.xml" ContentType="application/vnd.openxmlformats-officedocument.presentationml.tags+xml"/>
  <Override PartName="/ppt/tags/tag2306.xml" ContentType="application/vnd.openxmlformats-officedocument.presentationml.tags+xml"/>
  <Override PartName="/ppt/tags/tag9.xml" ContentType="application/vnd.openxmlformats-officedocument.presentationml.tags+xml"/>
  <Override PartName="/ppt/tags/tag494.xml" ContentType="application/vnd.openxmlformats-officedocument.presentationml.tags+xml"/>
  <Override PartName="/ppt/tags/tag680.xml" ContentType="application/vnd.openxmlformats-officedocument.presentationml.tags+xml"/>
  <Override PartName="/ppt/tags/tag917.xml" ContentType="application/vnd.openxmlformats-officedocument.presentationml.tags+xml"/>
  <Override PartName="/ppt/tags/tag1690.xml" ContentType="application/vnd.openxmlformats-officedocument.presentationml.tags+xml"/>
  <Override PartName="/ppt/tags/tag239.xml" ContentType="application/vnd.openxmlformats-officedocument.presentationml.tags+xml"/>
  <Override PartName="/ppt/tags/tag425.xml" ContentType="application/vnd.openxmlformats-officedocument.presentationml.tags+xml"/>
  <Override PartName="/ppt/tags/tag1249.xml" ContentType="application/vnd.openxmlformats-officedocument.presentationml.tags+xml"/>
  <Override PartName="/ppt/tags/tag1435.xml" ContentType="application/vnd.openxmlformats-officedocument.presentationml.tags+xml"/>
  <Override PartName="/ppt/tags/tag1927.xml" ContentType="application/vnd.openxmlformats-officedocument.presentationml.tags+xml"/>
  <Override PartName="/ppt/tags/tag2000.xml" ContentType="application/vnd.openxmlformats-officedocument.presentationml.tags+xml"/>
  <Override PartName="/ppt/tags/tag2476.xml" ContentType="application/vnd.openxmlformats-officedocument.presentationml.tags+xml"/>
  <Override PartName="/ppt/tags/tag595.xml" ContentType="application/vnd.openxmlformats-officedocument.presentationml.tags+xml"/>
  <Override PartName="/ppt/tags/tag611.xml" ContentType="application/vnd.openxmlformats-officedocument.presentationml.tags+xml"/>
  <Override PartName="/ppt/tags/tag1621.xml" ContentType="application/vnd.openxmlformats-officedocument.presentationml.tags+xml"/>
  <Override PartName="/ppt/tags/tag2170.xml" ContentType="application/vnd.openxmlformats-officedocument.presentationml.tags+xml"/>
  <Override PartName="/ppt/tags/tag2407.xml" ContentType="application/vnd.openxmlformats-officedocument.presentationml.tags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781.xml" ContentType="application/vnd.openxmlformats-officedocument.presentationml.tags+xml"/>
  <Override PartName="/ppt/tags/tag1791.xml" ContentType="application/vnd.openxmlformats-officedocument.presentationml.tags+xml"/>
  <Override PartName="/ppt/tags/tag2101.xml" ContentType="application/vnd.openxmlformats-officedocument.presentationml.tags+xml"/>
  <Override PartName="/ppt/tags/tag526.xml" ContentType="application/vnd.openxmlformats-officedocument.presentationml.tags+xml"/>
  <Override PartName="/ppt/tags/tag712.xml" ContentType="application/vnd.openxmlformats-officedocument.presentationml.tags+xml"/>
  <Override PartName="/ppt/tags/tag1536.xml" ContentType="application/vnd.openxmlformats-officedocument.presentationml.tags+xml"/>
  <Override PartName="/ppt/tags/tag2085.xml" ContentType="application/vnd.openxmlformats-officedocument.presentationml.tags+xml"/>
  <Override PartName="/ppt/tags/tag220.xml" ContentType="application/vnd.openxmlformats-officedocument.presentationml.tags+xml"/>
  <Override PartName="/ppt/tags/tag696.xml" ContentType="application/vnd.openxmlformats-officedocument.presentationml.tags+xml"/>
  <Override PartName="/ppt/tags/tag1044.xml" ContentType="application/vnd.openxmlformats-officedocument.presentationml.tags+xml"/>
  <Override PartName="/ppt/tags/tag1230.xml" ContentType="application/vnd.openxmlformats-officedocument.presentationml.tags+xml"/>
  <Override PartName="/ppt/tags/tag1722.xml" ContentType="application/vnd.openxmlformats-officedocument.presentationml.tags+xml"/>
  <Override PartName="/ppt/tags/tag2271.xml" ContentType="application/vnd.openxmlformats-officedocument.presentationml.tags+xml"/>
  <Override PartName="/ppt/tags/tag2508.xml" ContentType="application/vnd.openxmlformats-officedocument.presentationml.tags+xml"/>
  <Override PartName="/ppt/tags/tag390.xml" ContentType="application/vnd.openxmlformats-officedocument.presentationml.tags+xml"/>
  <Override PartName="/ppt/tags/tag882.xml" ContentType="application/vnd.openxmlformats-officedocument.presentationml.tags+xml"/>
  <Override PartName="/ppt/tags/tag1892.xml" ContentType="application/vnd.openxmlformats-officedocument.presentationml.tags+xml"/>
  <Override PartName="/ppt/tags/tag2016.xml" ContentType="application/vnd.openxmlformats-officedocument.presentationml.tags+xml"/>
  <Override PartName="/ppt/tags/tag2202.xml" ContentType="application/vnd.openxmlformats-officedocument.presentationml.tags+xml"/>
  <Override PartName="/ppt/tags/tag135.xml" ContentType="application/vnd.openxmlformats-officedocument.presentationml.tags+xml"/>
  <Override PartName="/ppt/tags/tag627.xml" ContentType="application/vnd.openxmlformats-officedocument.presentationml.tags+xml"/>
  <Override PartName="/ppt/tags/tag813.xml" ContentType="application/vnd.openxmlformats-officedocument.presentationml.tags+xml"/>
  <Override PartName="/ppt/tags/tag1637.xml" ContentType="application/vnd.openxmlformats-officedocument.presentationml.tags+xml"/>
  <Override PartName="/ppt/tags/tag1823.xml" ContentType="application/vnd.openxmlformats-officedocument.presentationml.tags+xml"/>
  <Override PartName="/ppt/tags/tag2186.xml" ContentType="application/vnd.openxmlformats-officedocument.presentationml.tags+xml"/>
  <Override PartName="/ppt/tags/tag237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33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4" units="1/cm"/>
          <inkml:channelProperty channel="Y" name="resolution" value="24" units="1/cm"/>
          <inkml:channelProperty channel="T" name="resolution" value="1" units="1/dev"/>
        </inkml:channelProperties>
      </inkml:inkSource>
      <inkml:timestamp xml:id="ts0" timeString="2019-02-27T21:21:45.287"/>
    </inkml:context>
    <inkml:brush xml:id="br0">
      <inkml:brushProperty name="width" value="0.05292" units="cm"/>
      <inkml:brushProperty name="height" value="0.05292" units="cm"/>
      <inkml:brushProperty name="color" value="#009300"/>
    </inkml:brush>
  </inkml:definitions>
  <inkml:trace contextRef="#ctx0" brushRef="#br0">27993 11077 0,'18'0'110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4" units="1/cm"/>
          <inkml:channelProperty channel="Y" name="resolution" value="24" units="1/cm"/>
          <inkml:channelProperty channel="T" name="resolution" value="1" units="1/dev"/>
        </inkml:channelProperties>
      </inkml:inkSource>
      <inkml:timestamp xml:id="ts0" timeString="2019-02-27T22:12:54.859"/>
    </inkml:context>
    <inkml:brush xml:id="br0">
      <inkml:brushProperty name="width" value="0.05292" units="cm"/>
      <inkml:brushProperty name="height" value="0.05292" units="cm"/>
      <inkml:brushProperty name="color" value="#009300"/>
    </inkml:brush>
  </inkml:definitions>
  <inkml:trace contextRef="#ctx0" brushRef="#br0">11377 13053 0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4" units="1/cm"/>
          <inkml:channelProperty channel="Y" name="resolution" value="24" units="1/cm"/>
          <inkml:channelProperty channel="T" name="resolution" value="1" units="1/dev"/>
        </inkml:channelProperties>
      </inkml:inkSource>
      <inkml:timestamp xml:id="ts0" timeString="2019-02-27T21:27:01.55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29210 17216 0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D351-D48A-4746-9251-78B036C4221E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DB4-F7E8-47BA-BB7C-0D36EFFE9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4839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D351-D48A-4746-9251-78B036C4221E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DB4-F7E8-47BA-BB7C-0D36EFFE9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9770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D351-D48A-4746-9251-78B036C4221E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DB4-F7E8-47BA-BB7C-0D36EFFE9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1095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D351-D48A-4746-9251-78B036C4221E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DB4-F7E8-47BA-BB7C-0D36EFFE9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6343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D351-D48A-4746-9251-78B036C4221E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DB4-F7E8-47BA-BB7C-0D36EFFE9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9974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D351-D48A-4746-9251-78B036C4221E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DB4-F7E8-47BA-BB7C-0D36EFFE9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536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D351-D48A-4746-9251-78B036C4221E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DB4-F7E8-47BA-BB7C-0D36EFFE9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9833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D351-D48A-4746-9251-78B036C4221E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DB4-F7E8-47BA-BB7C-0D36EFFE9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7486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D351-D48A-4746-9251-78B036C4221E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DB4-F7E8-47BA-BB7C-0D36EFFE9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5804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D351-D48A-4746-9251-78B036C4221E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DB4-F7E8-47BA-BB7C-0D36EFFE9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662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D351-D48A-4746-9251-78B036C4221E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DB4-F7E8-47BA-BB7C-0D36EFFE9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528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8D351-D48A-4746-9251-78B036C4221E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11DB4-F7E8-47BA-BB7C-0D36EFFE9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8163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38" Type="http://schemas.openxmlformats.org/officeDocument/2006/relationships/tags" Target="../tags/tag138.xml"/><Relationship Id="rId154" Type="http://schemas.openxmlformats.org/officeDocument/2006/relationships/tags" Target="../tags/tag154.xml"/><Relationship Id="rId159" Type="http://schemas.openxmlformats.org/officeDocument/2006/relationships/tags" Target="../tags/tag159.xml"/><Relationship Id="rId175" Type="http://schemas.openxmlformats.org/officeDocument/2006/relationships/slideLayout" Target="../slideLayouts/slideLayout1.xml"/><Relationship Id="rId170" Type="http://schemas.openxmlformats.org/officeDocument/2006/relationships/tags" Target="../tags/tag170.xml"/><Relationship Id="rId16" Type="http://schemas.openxmlformats.org/officeDocument/2006/relationships/tags" Target="../tags/tag16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28" Type="http://schemas.openxmlformats.org/officeDocument/2006/relationships/tags" Target="../tags/tag128.xml"/><Relationship Id="rId144" Type="http://schemas.openxmlformats.org/officeDocument/2006/relationships/tags" Target="../tags/tag144.xml"/><Relationship Id="rId149" Type="http://schemas.openxmlformats.org/officeDocument/2006/relationships/tags" Target="../tags/tag149.xml"/><Relationship Id="rId5" Type="http://schemas.openxmlformats.org/officeDocument/2006/relationships/tags" Target="../tags/tag5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165" Type="http://schemas.openxmlformats.org/officeDocument/2006/relationships/tags" Target="../tags/tag165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18" Type="http://schemas.openxmlformats.org/officeDocument/2006/relationships/tags" Target="../tags/tag118.xml"/><Relationship Id="rId134" Type="http://schemas.openxmlformats.org/officeDocument/2006/relationships/tags" Target="../tags/tag134.xml"/><Relationship Id="rId139" Type="http://schemas.openxmlformats.org/officeDocument/2006/relationships/tags" Target="../tags/tag139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55" Type="http://schemas.openxmlformats.org/officeDocument/2006/relationships/tags" Target="../tags/tag155.xml"/><Relationship Id="rId171" Type="http://schemas.openxmlformats.org/officeDocument/2006/relationships/tags" Target="../tags/tag171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124" Type="http://schemas.openxmlformats.org/officeDocument/2006/relationships/tags" Target="../tags/tag124.xml"/><Relationship Id="rId129" Type="http://schemas.openxmlformats.org/officeDocument/2006/relationships/tags" Target="../tags/tag129.xml"/><Relationship Id="rId54" Type="http://schemas.openxmlformats.org/officeDocument/2006/relationships/tags" Target="../tags/tag54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45" Type="http://schemas.openxmlformats.org/officeDocument/2006/relationships/tags" Target="../tags/tag145.xml"/><Relationship Id="rId161" Type="http://schemas.openxmlformats.org/officeDocument/2006/relationships/tags" Target="../tags/tag161.xml"/><Relationship Id="rId166" Type="http://schemas.openxmlformats.org/officeDocument/2006/relationships/tags" Target="../tags/tag16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30" Type="http://schemas.openxmlformats.org/officeDocument/2006/relationships/tags" Target="../tags/tag130.xml"/><Relationship Id="rId135" Type="http://schemas.openxmlformats.org/officeDocument/2006/relationships/tags" Target="../tags/tag135.xml"/><Relationship Id="rId143" Type="http://schemas.openxmlformats.org/officeDocument/2006/relationships/tags" Target="../tags/tag143.xml"/><Relationship Id="rId148" Type="http://schemas.openxmlformats.org/officeDocument/2006/relationships/tags" Target="../tags/tag148.xml"/><Relationship Id="rId151" Type="http://schemas.openxmlformats.org/officeDocument/2006/relationships/tags" Target="../tags/tag151.xml"/><Relationship Id="rId156" Type="http://schemas.openxmlformats.org/officeDocument/2006/relationships/tags" Target="../tags/tag156.xml"/><Relationship Id="rId164" Type="http://schemas.openxmlformats.org/officeDocument/2006/relationships/tags" Target="../tags/tag164.xml"/><Relationship Id="rId169" Type="http://schemas.openxmlformats.org/officeDocument/2006/relationships/tags" Target="../tags/tag16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72" Type="http://schemas.openxmlformats.org/officeDocument/2006/relationships/tags" Target="../tags/tag172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125" Type="http://schemas.openxmlformats.org/officeDocument/2006/relationships/tags" Target="../tags/tag125.xml"/><Relationship Id="rId141" Type="http://schemas.openxmlformats.org/officeDocument/2006/relationships/tags" Target="../tags/tag141.xml"/><Relationship Id="rId146" Type="http://schemas.openxmlformats.org/officeDocument/2006/relationships/tags" Target="../tags/tag146.xml"/><Relationship Id="rId167" Type="http://schemas.openxmlformats.org/officeDocument/2006/relationships/tags" Target="../tags/tag167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162" Type="http://schemas.openxmlformats.org/officeDocument/2006/relationships/tags" Target="../tags/tag16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131" Type="http://schemas.openxmlformats.org/officeDocument/2006/relationships/tags" Target="../tags/tag131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52" Type="http://schemas.openxmlformats.org/officeDocument/2006/relationships/tags" Target="../tags/tag152.xml"/><Relationship Id="rId173" Type="http://schemas.openxmlformats.org/officeDocument/2006/relationships/tags" Target="../tags/tag173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168" Type="http://schemas.openxmlformats.org/officeDocument/2006/relationships/tags" Target="../tags/tag168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163" Type="http://schemas.openxmlformats.org/officeDocument/2006/relationships/tags" Target="../tags/tag163.xml"/><Relationship Id="rId3" Type="http://schemas.openxmlformats.org/officeDocument/2006/relationships/tags" Target="../tags/tag3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3" Type="http://schemas.openxmlformats.org/officeDocument/2006/relationships/tags" Target="../tags/tag153.xml"/><Relationship Id="rId174" Type="http://schemas.openxmlformats.org/officeDocument/2006/relationships/tags" Target="../tags/tag174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27" Type="http://schemas.openxmlformats.org/officeDocument/2006/relationships/tags" Target="../tags/tag127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tags" Target="../tags/tag1822.xml"/><Relationship Id="rId21" Type="http://schemas.openxmlformats.org/officeDocument/2006/relationships/tags" Target="../tags/tag1726.xml"/><Relationship Id="rId42" Type="http://schemas.openxmlformats.org/officeDocument/2006/relationships/tags" Target="../tags/tag1747.xml"/><Relationship Id="rId63" Type="http://schemas.openxmlformats.org/officeDocument/2006/relationships/tags" Target="../tags/tag1768.xml"/><Relationship Id="rId84" Type="http://schemas.openxmlformats.org/officeDocument/2006/relationships/tags" Target="../tags/tag1789.xml"/><Relationship Id="rId138" Type="http://schemas.openxmlformats.org/officeDocument/2006/relationships/tags" Target="../tags/tag1843.xml"/><Relationship Id="rId159" Type="http://schemas.openxmlformats.org/officeDocument/2006/relationships/tags" Target="../tags/tag1864.xml"/><Relationship Id="rId170" Type="http://schemas.openxmlformats.org/officeDocument/2006/relationships/tags" Target="../tags/tag1875.xml"/><Relationship Id="rId191" Type="http://schemas.openxmlformats.org/officeDocument/2006/relationships/tags" Target="../tags/tag1896.xml"/><Relationship Id="rId196" Type="http://schemas.openxmlformats.org/officeDocument/2006/relationships/tags" Target="../tags/tag1901.xml"/><Relationship Id="rId200" Type="http://schemas.openxmlformats.org/officeDocument/2006/relationships/tags" Target="../tags/tag1905.xml"/><Relationship Id="rId16" Type="http://schemas.openxmlformats.org/officeDocument/2006/relationships/tags" Target="../tags/tag1721.xml"/><Relationship Id="rId107" Type="http://schemas.openxmlformats.org/officeDocument/2006/relationships/tags" Target="../tags/tag1812.xml"/><Relationship Id="rId11" Type="http://schemas.openxmlformats.org/officeDocument/2006/relationships/tags" Target="../tags/tag1716.xml"/><Relationship Id="rId32" Type="http://schemas.openxmlformats.org/officeDocument/2006/relationships/tags" Target="../tags/tag1737.xml"/><Relationship Id="rId37" Type="http://schemas.openxmlformats.org/officeDocument/2006/relationships/tags" Target="../tags/tag1742.xml"/><Relationship Id="rId53" Type="http://schemas.openxmlformats.org/officeDocument/2006/relationships/tags" Target="../tags/tag1758.xml"/><Relationship Id="rId58" Type="http://schemas.openxmlformats.org/officeDocument/2006/relationships/tags" Target="../tags/tag1763.xml"/><Relationship Id="rId74" Type="http://schemas.openxmlformats.org/officeDocument/2006/relationships/tags" Target="../tags/tag1779.xml"/><Relationship Id="rId79" Type="http://schemas.openxmlformats.org/officeDocument/2006/relationships/tags" Target="../tags/tag1784.xml"/><Relationship Id="rId102" Type="http://schemas.openxmlformats.org/officeDocument/2006/relationships/tags" Target="../tags/tag1807.xml"/><Relationship Id="rId123" Type="http://schemas.openxmlformats.org/officeDocument/2006/relationships/tags" Target="../tags/tag1828.xml"/><Relationship Id="rId128" Type="http://schemas.openxmlformats.org/officeDocument/2006/relationships/tags" Target="../tags/tag1833.xml"/><Relationship Id="rId144" Type="http://schemas.openxmlformats.org/officeDocument/2006/relationships/tags" Target="../tags/tag1849.xml"/><Relationship Id="rId149" Type="http://schemas.openxmlformats.org/officeDocument/2006/relationships/tags" Target="../tags/tag1854.xml"/><Relationship Id="rId5" Type="http://schemas.openxmlformats.org/officeDocument/2006/relationships/tags" Target="../tags/tag1710.xml"/><Relationship Id="rId90" Type="http://schemas.openxmlformats.org/officeDocument/2006/relationships/tags" Target="../tags/tag1795.xml"/><Relationship Id="rId95" Type="http://schemas.openxmlformats.org/officeDocument/2006/relationships/tags" Target="../tags/tag1800.xml"/><Relationship Id="rId160" Type="http://schemas.openxmlformats.org/officeDocument/2006/relationships/tags" Target="../tags/tag1865.xml"/><Relationship Id="rId165" Type="http://schemas.openxmlformats.org/officeDocument/2006/relationships/tags" Target="../tags/tag1870.xml"/><Relationship Id="rId181" Type="http://schemas.openxmlformats.org/officeDocument/2006/relationships/tags" Target="../tags/tag1886.xml"/><Relationship Id="rId186" Type="http://schemas.openxmlformats.org/officeDocument/2006/relationships/tags" Target="../tags/tag1891.xml"/><Relationship Id="rId22" Type="http://schemas.openxmlformats.org/officeDocument/2006/relationships/tags" Target="../tags/tag1727.xml"/><Relationship Id="rId27" Type="http://schemas.openxmlformats.org/officeDocument/2006/relationships/tags" Target="../tags/tag1732.xml"/><Relationship Id="rId43" Type="http://schemas.openxmlformats.org/officeDocument/2006/relationships/tags" Target="../tags/tag1748.xml"/><Relationship Id="rId48" Type="http://schemas.openxmlformats.org/officeDocument/2006/relationships/tags" Target="../tags/tag1753.xml"/><Relationship Id="rId64" Type="http://schemas.openxmlformats.org/officeDocument/2006/relationships/tags" Target="../tags/tag1769.xml"/><Relationship Id="rId69" Type="http://schemas.openxmlformats.org/officeDocument/2006/relationships/tags" Target="../tags/tag1774.xml"/><Relationship Id="rId113" Type="http://schemas.openxmlformats.org/officeDocument/2006/relationships/tags" Target="../tags/tag1818.xml"/><Relationship Id="rId118" Type="http://schemas.openxmlformats.org/officeDocument/2006/relationships/tags" Target="../tags/tag1823.xml"/><Relationship Id="rId134" Type="http://schemas.openxmlformats.org/officeDocument/2006/relationships/tags" Target="../tags/tag1839.xml"/><Relationship Id="rId139" Type="http://schemas.openxmlformats.org/officeDocument/2006/relationships/tags" Target="../tags/tag1844.xml"/><Relationship Id="rId80" Type="http://schemas.openxmlformats.org/officeDocument/2006/relationships/tags" Target="../tags/tag1785.xml"/><Relationship Id="rId85" Type="http://schemas.openxmlformats.org/officeDocument/2006/relationships/tags" Target="../tags/tag1790.xml"/><Relationship Id="rId150" Type="http://schemas.openxmlformats.org/officeDocument/2006/relationships/tags" Target="../tags/tag1855.xml"/><Relationship Id="rId155" Type="http://schemas.openxmlformats.org/officeDocument/2006/relationships/tags" Target="../tags/tag1860.xml"/><Relationship Id="rId171" Type="http://schemas.openxmlformats.org/officeDocument/2006/relationships/tags" Target="../tags/tag1876.xml"/><Relationship Id="rId176" Type="http://schemas.openxmlformats.org/officeDocument/2006/relationships/tags" Target="../tags/tag1881.xml"/><Relationship Id="rId192" Type="http://schemas.openxmlformats.org/officeDocument/2006/relationships/tags" Target="../tags/tag1897.xml"/><Relationship Id="rId197" Type="http://schemas.openxmlformats.org/officeDocument/2006/relationships/tags" Target="../tags/tag1902.xml"/><Relationship Id="rId201" Type="http://schemas.openxmlformats.org/officeDocument/2006/relationships/slideLayout" Target="../slideLayouts/slideLayout1.xml"/><Relationship Id="rId12" Type="http://schemas.openxmlformats.org/officeDocument/2006/relationships/tags" Target="../tags/tag1717.xml"/><Relationship Id="rId17" Type="http://schemas.openxmlformats.org/officeDocument/2006/relationships/tags" Target="../tags/tag1722.xml"/><Relationship Id="rId33" Type="http://schemas.openxmlformats.org/officeDocument/2006/relationships/tags" Target="../tags/tag1738.xml"/><Relationship Id="rId38" Type="http://schemas.openxmlformats.org/officeDocument/2006/relationships/tags" Target="../tags/tag1743.xml"/><Relationship Id="rId59" Type="http://schemas.openxmlformats.org/officeDocument/2006/relationships/tags" Target="../tags/tag1764.xml"/><Relationship Id="rId103" Type="http://schemas.openxmlformats.org/officeDocument/2006/relationships/tags" Target="../tags/tag1808.xml"/><Relationship Id="rId108" Type="http://schemas.openxmlformats.org/officeDocument/2006/relationships/tags" Target="../tags/tag1813.xml"/><Relationship Id="rId124" Type="http://schemas.openxmlformats.org/officeDocument/2006/relationships/tags" Target="../tags/tag1829.xml"/><Relationship Id="rId129" Type="http://schemas.openxmlformats.org/officeDocument/2006/relationships/tags" Target="../tags/tag1834.xml"/><Relationship Id="rId54" Type="http://schemas.openxmlformats.org/officeDocument/2006/relationships/tags" Target="../tags/tag1759.xml"/><Relationship Id="rId70" Type="http://schemas.openxmlformats.org/officeDocument/2006/relationships/tags" Target="../tags/tag1775.xml"/><Relationship Id="rId75" Type="http://schemas.openxmlformats.org/officeDocument/2006/relationships/tags" Target="../tags/tag1780.xml"/><Relationship Id="rId91" Type="http://schemas.openxmlformats.org/officeDocument/2006/relationships/tags" Target="../tags/tag1796.xml"/><Relationship Id="rId96" Type="http://schemas.openxmlformats.org/officeDocument/2006/relationships/tags" Target="../tags/tag1801.xml"/><Relationship Id="rId140" Type="http://schemas.openxmlformats.org/officeDocument/2006/relationships/tags" Target="../tags/tag1845.xml"/><Relationship Id="rId145" Type="http://schemas.openxmlformats.org/officeDocument/2006/relationships/tags" Target="../tags/tag1850.xml"/><Relationship Id="rId161" Type="http://schemas.openxmlformats.org/officeDocument/2006/relationships/tags" Target="../tags/tag1866.xml"/><Relationship Id="rId166" Type="http://schemas.openxmlformats.org/officeDocument/2006/relationships/tags" Target="../tags/tag1871.xml"/><Relationship Id="rId182" Type="http://schemas.openxmlformats.org/officeDocument/2006/relationships/tags" Target="../tags/tag1887.xml"/><Relationship Id="rId187" Type="http://schemas.openxmlformats.org/officeDocument/2006/relationships/tags" Target="../tags/tag1892.xml"/><Relationship Id="rId1" Type="http://schemas.openxmlformats.org/officeDocument/2006/relationships/tags" Target="../tags/tag1706.xml"/><Relationship Id="rId6" Type="http://schemas.openxmlformats.org/officeDocument/2006/relationships/tags" Target="../tags/tag1711.xml"/><Relationship Id="rId23" Type="http://schemas.openxmlformats.org/officeDocument/2006/relationships/tags" Target="../tags/tag1728.xml"/><Relationship Id="rId28" Type="http://schemas.openxmlformats.org/officeDocument/2006/relationships/tags" Target="../tags/tag1733.xml"/><Relationship Id="rId49" Type="http://schemas.openxmlformats.org/officeDocument/2006/relationships/tags" Target="../tags/tag1754.xml"/><Relationship Id="rId114" Type="http://schemas.openxmlformats.org/officeDocument/2006/relationships/tags" Target="../tags/tag1819.xml"/><Relationship Id="rId119" Type="http://schemas.openxmlformats.org/officeDocument/2006/relationships/tags" Target="../tags/tag1824.xml"/><Relationship Id="rId44" Type="http://schemas.openxmlformats.org/officeDocument/2006/relationships/tags" Target="../tags/tag1749.xml"/><Relationship Id="rId60" Type="http://schemas.openxmlformats.org/officeDocument/2006/relationships/tags" Target="../tags/tag1765.xml"/><Relationship Id="rId65" Type="http://schemas.openxmlformats.org/officeDocument/2006/relationships/tags" Target="../tags/tag1770.xml"/><Relationship Id="rId81" Type="http://schemas.openxmlformats.org/officeDocument/2006/relationships/tags" Target="../tags/tag1786.xml"/><Relationship Id="rId86" Type="http://schemas.openxmlformats.org/officeDocument/2006/relationships/tags" Target="../tags/tag1791.xml"/><Relationship Id="rId130" Type="http://schemas.openxmlformats.org/officeDocument/2006/relationships/tags" Target="../tags/tag1835.xml"/><Relationship Id="rId135" Type="http://schemas.openxmlformats.org/officeDocument/2006/relationships/tags" Target="../tags/tag1840.xml"/><Relationship Id="rId151" Type="http://schemas.openxmlformats.org/officeDocument/2006/relationships/tags" Target="../tags/tag1856.xml"/><Relationship Id="rId156" Type="http://schemas.openxmlformats.org/officeDocument/2006/relationships/tags" Target="../tags/tag1861.xml"/><Relationship Id="rId177" Type="http://schemas.openxmlformats.org/officeDocument/2006/relationships/tags" Target="../tags/tag1882.xml"/><Relationship Id="rId198" Type="http://schemas.openxmlformats.org/officeDocument/2006/relationships/tags" Target="../tags/tag1903.xml"/><Relationship Id="rId172" Type="http://schemas.openxmlformats.org/officeDocument/2006/relationships/tags" Target="../tags/tag1877.xml"/><Relationship Id="rId193" Type="http://schemas.openxmlformats.org/officeDocument/2006/relationships/tags" Target="../tags/tag1898.xml"/><Relationship Id="rId13" Type="http://schemas.openxmlformats.org/officeDocument/2006/relationships/tags" Target="../tags/tag1718.xml"/><Relationship Id="rId18" Type="http://schemas.openxmlformats.org/officeDocument/2006/relationships/tags" Target="../tags/tag1723.xml"/><Relationship Id="rId39" Type="http://schemas.openxmlformats.org/officeDocument/2006/relationships/tags" Target="../tags/tag1744.xml"/><Relationship Id="rId109" Type="http://schemas.openxmlformats.org/officeDocument/2006/relationships/tags" Target="../tags/tag1814.xml"/><Relationship Id="rId34" Type="http://schemas.openxmlformats.org/officeDocument/2006/relationships/tags" Target="../tags/tag1739.xml"/><Relationship Id="rId50" Type="http://schemas.openxmlformats.org/officeDocument/2006/relationships/tags" Target="../tags/tag1755.xml"/><Relationship Id="rId55" Type="http://schemas.openxmlformats.org/officeDocument/2006/relationships/tags" Target="../tags/tag1760.xml"/><Relationship Id="rId76" Type="http://schemas.openxmlformats.org/officeDocument/2006/relationships/tags" Target="../tags/tag1781.xml"/><Relationship Id="rId97" Type="http://schemas.openxmlformats.org/officeDocument/2006/relationships/tags" Target="../tags/tag1802.xml"/><Relationship Id="rId104" Type="http://schemas.openxmlformats.org/officeDocument/2006/relationships/tags" Target="../tags/tag1809.xml"/><Relationship Id="rId120" Type="http://schemas.openxmlformats.org/officeDocument/2006/relationships/tags" Target="../tags/tag1825.xml"/><Relationship Id="rId125" Type="http://schemas.openxmlformats.org/officeDocument/2006/relationships/tags" Target="../tags/tag1830.xml"/><Relationship Id="rId141" Type="http://schemas.openxmlformats.org/officeDocument/2006/relationships/tags" Target="../tags/tag1846.xml"/><Relationship Id="rId146" Type="http://schemas.openxmlformats.org/officeDocument/2006/relationships/tags" Target="../tags/tag1851.xml"/><Relationship Id="rId167" Type="http://schemas.openxmlformats.org/officeDocument/2006/relationships/tags" Target="../tags/tag1872.xml"/><Relationship Id="rId188" Type="http://schemas.openxmlformats.org/officeDocument/2006/relationships/tags" Target="../tags/tag1893.xml"/><Relationship Id="rId7" Type="http://schemas.openxmlformats.org/officeDocument/2006/relationships/tags" Target="../tags/tag1712.xml"/><Relationship Id="rId71" Type="http://schemas.openxmlformats.org/officeDocument/2006/relationships/tags" Target="../tags/tag1776.xml"/><Relationship Id="rId92" Type="http://schemas.openxmlformats.org/officeDocument/2006/relationships/tags" Target="../tags/tag1797.xml"/><Relationship Id="rId162" Type="http://schemas.openxmlformats.org/officeDocument/2006/relationships/tags" Target="../tags/tag1867.xml"/><Relationship Id="rId183" Type="http://schemas.openxmlformats.org/officeDocument/2006/relationships/tags" Target="../tags/tag1888.xml"/><Relationship Id="rId2" Type="http://schemas.openxmlformats.org/officeDocument/2006/relationships/tags" Target="../tags/tag1707.xml"/><Relationship Id="rId29" Type="http://schemas.openxmlformats.org/officeDocument/2006/relationships/tags" Target="../tags/tag1734.xml"/><Relationship Id="rId24" Type="http://schemas.openxmlformats.org/officeDocument/2006/relationships/tags" Target="../tags/tag1729.xml"/><Relationship Id="rId40" Type="http://schemas.openxmlformats.org/officeDocument/2006/relationships/tags" Target="../tags/tag1745.xml"/><Relationship Id="rId45" Type="http://schemas.openxmlformats.org/officeDocument/2006/relationships/tags" Target="../tags/tag1750.xml"/><Relationship Id="rId66" Type="http://schemas.openxmlformats.org/officeDocument/2006/relationships/tags" Target="../tags/tag1771.xml"/><Relationship Id="rId87" Type="http://schemas.openxmlformats.org/officeDocument/2006/relationships/tags" Target="../tags/tag1792.xml"/><Relationship Id="rId110" Type="http://schemas.openxmlformats.org/officeDocument/2006/relationships/tags" Target="../tags/tag1815.xml"/><Relationship Id="rId115" Type="http://schemas.openxmlformats.org/officeDocument/2006/relationships/tags" Target="../tags/tag1820.xml"/><Relationship Id="rId131" Type="http://schemas.openxmlformats.org/officeDocument/2006/relationships/tags" Target="../tags/tag1836.xml"/><Relationship Id="rId136" Type="http://schemas.openxmlformats.org/officeDocument/2006/relationships/tags" Target="../tags/tag1841.xml"/><Relationship Id="rId157" Type="http://schemas.openxmlformats.org/officeDocument/2006/relationships/tags" Target="../tags/tag1862.xml"/><Relationship Id="rId178" Type="http://schemas.openxmlformats.org/officeDocument/2006/relationships/tags" Target="../tags/tag1883.xml"/><Relationship Id="rId61" Type="http://schemas.openxmlformats.org/officeDocument/2006/relationships/tags" Target="../tags/tag1766.xml"/><Relationship Id="rId82" Type="http://schemas.openxmlformats.org/officeDocument/2006/relationships/tags" Target="../tags/tag1787.xml"/><Relationship Id="rId152" Type="http://schemas.openxmlformats.org/officeDocument/2006/relationships/tags" Target="../tags/tag1857.xml"/><Relationship Id="rId173" Type="http://schemas.openxmlformats.org/officeDocument/2006/relationships/tags" Target="../tags/tag1878.xml"/><Relationship Id="rId194" Type="http://schemas.openxmlformats.org/officeDocument/2006/relationships/tags" Target="../tags/tag1899.xml"/><Relationship Id="rId199" Type="http://schemas.openxmlformats.org/officeDocument/2006/relationships/tags" Target="../tags/tag1904.xml"/><Relationship Id="rId19" Type="http://schemas.openxmlformats.org/officeDocument/2006/relationships/tags" Target="../tags/tag1724.xml"/><Relationship Id="rId14" Type="http://schemas.openxmlformats.org/officeDocument/2006/relationships/tags" Target="../tags/tag1719.xml"/><Relationship Id="rId30" Type="http://schemas.openxmlformats.org/officeDocument/2006/relationships/tags" Target="../tags/tag1735.xml"/><Relationship Id="rId35" Type="http://schemas.openxmlformats.org/officeDocument/2006/relationships/tags" Target="../tags/tag1740.xml"/><Relationship Id="rId56" Type="http://schemas.openxmlformats.org/officeDocument/2006/relationships/tags" Target="../tags/tag1761.xml"/><Relationship Id="rId77" Type="http://schemas.openxmlformats.org/officeDocument/2006/relationships/tags" Target="../tags/tag1782.xml"/><Relationship Id="rId100" Type="http://schemas.openxmlformats.org/officeDocument/2006/relationships/tags" Target="../tags/tag1805.xml"/><Relationship Id="rId105" Type="http://schemas.openxmlformats.org/officeDocument/2006/relationships/tags" Target="../tags/tag1810.xml"/><Relationship Id="rId126" Type="http://schemas.openxmlformats.org/officeDocument/2006/relationships/tags" Target="../tags/tag1831.xml"/><Relationship Id="rId147" Type="http://schemas.openxmlformats.org/officeDocument/2006/relationships/tags" Target="../tags/tag1852.xml"/><Relationship Id="rId168" Type="http://schemas.openxmlformats.org/officeDocument/2006/relationships/tags" Target="../tags/tag1873.xml"/><Relationship Id="rId8" Type="http://schemas.openxmlformats.org/officeDocument/2006/relationships/tags" Target="../tags/tag1713.xml"/><Relationship Id="rId51" Type="http://schemas.openxmlformats.org/officeDocument/2006/relationships/tags" Target="../tags/tag1756.xml"/><Relationship Id="rId72" Type="http://schemas.openxmlformats.org/officeDocument/2006/relationships/tags" Target="../tags/tag1777.xml"/><Relationship Id="rId93" Type="http://schemas.openxmlformats.org/officeDocument/2006/relationships/tags" Target="../tags/tag1798.xml"/><Relationship Id="rId98" Type="http://schemas.openxmlformats.org/officeDocument/2006/relationships/tags" Target="../tags/tag1803.xml"/><Relationship Id="rId121" Type="http://schemas.openxmlformats.org/officeDocument/2006/relationships/tags" Target="../tags/tag1826.xml"/><Relationship Id="rId142" Type="http://schemas.openxmlformats.org/officeDocument/2006/relationships/tags" Target="../tags/tag1847.xml"/><Relationship Id="rId163" Type="http://schemas.openxmlformats.org/officeDocument/2006/relationships/tags" Target="../tags/tag1868.xml"/><Relationship Id="rId184" Type="http://schemas.openxmlformats.org/officeDocument/2006/relationships/tags" Target="../tags/tag1889.xml"/><Relationship Id="rId189" Type="http://schemas.openxmlformats.org/officeDocument/2006/relationships/tags" Target="../tags/tag1894.xml"/><Relationship Id="rId3" Type="http://schemas.openxmlformats.org/officeDocument/2006/relationships/tags" Target="../tags/tag1708.xml"/><Relationship Id="rId25" Type="http://schemas.openxmlformats.org/officeDocument/2006/relationships/tags" Target="../tags/tag1730.xml"/><Relationship Id="rId46" Type="http://schemas.openxmlformats.org/officeDocument/2006/relationships/tags" Target="../tags/tag1751.xml"/><Relationship Id="rId67" Type="http://schemas.openxmlformats.org/officeDocument/2006/relationships/tags" Target="../tags/tag1772.xml"/><Relationship Id="rId116" Type="http://schemas.openxmlformats.org/officeDocument/2006/relationships/tags" Target="../tags/tag1821.xml"/><Relationship Id="rId137" Type="http://schemas.openxmlformats.org/officeDocument/2006/relationships/tags" Target="../tags/tag1842.xml"/><Relationship Id="rId158" Type="http://schemas.openxmlformats.org/officeDocument/2006/relationships/tags" Target="../tags/tag1863.xml"/><Relationship Id="rId20" Type="http://schemas.openxmlformats.org/officeDocument/2006/relationships/tags" Target="../tags/tag1725.xml"/><Relationship Id="rId41" Type="http://schemas.openxmlformats.org/officeDocument/2006/relationships/tags" Target="../tags/tag1746.xml"/><Relationship Id="rId62" Type="http://schemas.openxmlformats.org/officeDocument/2006/relationships/tags" Target="../tags/tag1767.xml"/><Relationship Id="rId83" Type="http://schemas.openxmlformats.org/officeDocument/2006/relationships/tags" Target="../tags/tag1788.xml"/><Relationship Id="rId88" Type="http://schemas.openxmlformats.org/officeDocument/2006/relationships/tags" Target="../tags/tag1793.xml"/><Relationship Id="rId111" Type="http://schemas.openxmlformats.org/officeDocument/2006/relationships/tags" Target="../tags/tag1816.xml"/><Relationship Id="rId132" Type="http://schemas.openxmlformats.org/officeDocument/2006/relationships/tags" Target="../tags/tag1837.xml"/><Relationship Id="rId153" Type="http://schemas.openxmlformats.org/officeDocument/2006/relationships/tags" Target="../tags/tag1858.xml"/><Relationship Id="rId174" Type="http://schemas.openxmlformats.org/officeDocument/2006/relationships/tags" Target="../tags/tag1879.xml"/><Relationship Id="rId179" Type="http://schemas.openxmlformats.org/officeDocument/2006/relationships/tags" Target="../tags/tag1884.xml"/><Relationship Id="rId195" Type="http://schemas.openxmlformats.org/officeDocument/2006/relationships/tags" Target="../tags/tag1900.xml"/><Relationship Id="rId190" Type="http://schemas.openxmlformats.org/officeDocument/2006/relationships/tags" Target="../tags/tag1895.xml"/><Relationship Id="rId15" Type="http://schemas.openxmlformats.org/officeDocument/2006/relationships/tags" Target="../tags/tag1720.xml"/><Relationship Id="rId36" Type="http://schemas.openxmlformats.org/officeDocument/2006/relationships/tags" Target="../tags/tag1741.xml"/><Relationship Id="rId57" Type="http://schemas.openxmlformats.org/officeDocument/2006/relationships/tags" Target="../tags/tag1762.xml"/><Relationship Id="rId106" Type="http://schemas.openxmlformats.org/officeDocument/2006/relationships/tags" Target="../tags/tag1811.xml"/><Relationship Id="rId127" Type="http://schemas.openxmlformats.org/officeDocument/2006/relationships/tags" Target="../tags/tag1832.xml"/><Relationship Id="rId10" Type="http://schemas.openxmlformats.org/officeDocument/2006/relationships/tags" Target="../tags/tag1715.xml"/><Relationship Id="rId31" Type="http://schemas.openxmlformats.org/officeDocument/2006/relationships/tags" Target="../tags/tag1736.xml"/><Relationship Id="rId52" Type="http://schemas.openxmlformats.org/officeDocument/2006/relationships/tags" Target="../tags/tag1757.xml"/><Relationship Id="rId73" Type="http://schemas.openxmlformats.org/officeDocument/2006/relationships/tags" Target="../tags/tag1778.xml"/><Relationship Id="rId78" Type="http://schemas.openxmlformats.org/officeDocument/2006/relationships/tags" Target="../tags/tag1783.xml"/><Relationship Id="rId94" Type="http://schemas.openxmlformats.org/officeDocument/2006/relationships/tags" Target="../tags/tag1799.xml"/><Relationship Id="rId99" Type="http://schemas.openxmlformats.org/officeDocument/2006/relationships/tags" Target="../tags/tag1804.xml"/><Relationship Id="rId101" Type="http://schemas.openxmlformats.org/officeDocument/2006/relationships/tags" Target="../tags/tag1806.xml"/><Relationship Id="rId122" Type="http://schemas.openxmlformats.org/officeDocument/2006/relationships/tags" Target="../tags/tag1827.xml"/><Relationship Id="rId143" Type="http://schemas.openxmlformats.org/officeDocument/2006/relationships/tags" Target="../tags/tag1848.xml"/><Relationship Id="rId148" Type="http://schemas.openxmlformats.org/officeDocument/2006/relationships/tags" Target="../tags/tag1853.xml"/><Relationship Id="rId164" Type="http://schemas.openxmlformats.org/officeDocument/2006/relationships/tags" Target="../tags/tag1869.xml"/><Relationship Id="rId169" Type="http://schemas.openxmlformats.org/officeDocument/2006/relationships/tags" Target="../tags/tag1874.xml"/><Relationship Id="rId185" Type="http://schemas.openxmlformats.org/officeDocument/2006/relationships/tags" Target="../tags/tag1890.xml"/><Relationship Id="rId4" Type="http://schemas.openxmlformats.org/officeDocument/2006/relationships/tags" Target="../tags/tag1709.xml"/><Relationship Id="rId9" Type="http://schemas.openxmlformats.org/officeDocument/2006/relationships/tags" Target="../tags/tag1714.xml"/><Relationship Id="rId180" Type="http://schemas.openxmlformats.org/officeDocument/2006/relationships/tags" Target="../tags/tag1885.xml"/><Relationship Id="rId26" Type="http://schemas.openxmlformats.org/officeDocument/2006/relationships/tags" Target="../tags/tag1731.xml"/><Relationship Id="rId47" Type="http://schemas.openxmlformats.org/officeDocument/2006/relationships/tags" Target="../tags/tag1752.xml"/><Relationship Id="rId68" Type="http://schemas.openxmlformats.org/officeDocument/2006/relationships/tags" Target="../tags/tag1773.xml"/><Relationship Id="rId89" Type="http://schemas.openxmlformats.org/officeDocument/2006/relationships/tags" Target="../tags/tag1794.xml"/><Relationship Id="rId112" Type="http://schemas.openxmlformats.org/officeDocument/2006/relationships/tags" Target="../tags/tag1817.xml"/><Relationship Id="rId133" Type="http://schemas.openxmlformats.org/officeDocument/2006/relationships/tags" Target="../tags/tag1838.xml"/><Relationship Id="rId154" Type="http://schemas.openxmlformats.org/officeDocument/2006/relationships/tags" Target="../tags/tag1859.xml"/><Relationship Id="rId175" Type="http://schemas.openxmlformats.org/officeDocument/2006/relationships/tags" Target="../tags/tag1880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tags" Target="../tags/tag1931.xml"/><Relationship Id="rId117" Type="http://schemas.openxmlformats.org/officeDocument/2006/relationships/tags" Target="../tags/tag2022.xml"/><Relationship Id="rId21" Type="http://schemas.openxmlformats.org/officeDocument/2006/relationships/tags" Target="../tags/tag1926.xml"/><Relationship Id="rId42" Type="http://schemas.openxmlformats.org/officeDocument/2006/relationships/tags" Target="../tags/tag1947.xml"/><Relationship Id="rId47" Type="http://schemas.openxmlformats.org/officeDocument/2006/relationships/tags" Target="../tags/tag1952.xml"/><Relationship Id="rId63" Type="http://schemas.openxmlformats.org/officeDocument/2006/relationships/tags" Target="../tags/tag1968.xml"/><Relationship Id="rId68" Type="http://schemas.openxmlformats.org/officeDocument/2006/relationships/tags" Target="../tags/tag1973.xml"/><Relationship Id="rId84" Type="http://schemas.openxmlformats.org/officeDocument/2006/relationships/tags" Target="../tags/tag1989.xml"/><Relationship Id="rId89" Type="http://schemas.openxmlformats.org/officeDocument/2006/relationships/tags" Target="../tags/tag1994.xml"/><Relationship Id="rId112" Type="http://schemas.openxmlformats.org/officeDocument/2006/relationships/tags" Target="../tags/tag2017.xml"/><Relationship Id="rId133" Type="http://schemas.openxmlformats.org/officeDocument/2006/relationships/tags" Target="../tags/tag2038.xml"/><Relationship Id="rId138" Type="http://schemas.openxmlformats.org/officeDocument/2006/relationships/tags" Target="../tags/tag2043.xml"/><Relationship Id="rId154" Type="http://schemas.openxmlformats.org/officeDocument/2006/relationships/slideLayout" Target="../slideLayouts/slideLayout1.xml"/><Relationship Id="rId16" Type="http://schemas.openxmlformats.org/officeDocument/2006/relationships/tags" Target="../tags/tag1921.xml"/><Relationship Id="rId107" Type="http://schemas.openxmlformats.org/officeDocument/2006/relationships/tags" Target="../tags/tag2012.xml"/><Relationship Id="rId11" Type="http://schemas.openxmlformats.org/officeDocument/2006/relationships/tags" Target="../tags/tag1916.xml"/><Relationship Id="rId32" Type="http://schemas.openxmlformats.org/officeDocument/2006/relationships/tags" Target="../tags/tag1937.xml"/><Relationship Id="rId37" Type="http://schemas.openxmlformats.org/officeDocument/2006/relationships/tags" Target="../tags/tag1942.xml"/><Relationship Id="rId53" Type="http://schemas.openxmlformats.org/officeDocument/2006/relationships/tags" Target="../tags/tag1958.xml"/><Relationship Id="rId58" Type="http://schemas.openxmlformats.org/officeDocument/2006/relationships/tags" Target="../tags/tag1963.xml"/><Relationship Id="rId74" Type="http://schemas.openxmlformats.org/officeDocument/2006/relationships/tags" Target="../tags/tag1979.xml"/><Relationship Id="rId79" Type="http://schemas.openxmlformats.org/officeDocument/2006/relationships/tags" Target="../tags/tag1984.xml"/><Relationship Id="rId102" Type="http://schemas.openxmlformats.org/officeDocument/2006/relationships/tags" Target="../tags/tag2007.xml"/><Relationship Id="rId123" Type="http://schemas.openxmlformats.org/officeDocument/2006/relationships/tags" Target="../tags/tag2028.xml"/><Relationship Id="rId128" Type="http://schemas.openxmlformats.org/officeDocument/2006/relationships/tags" Target="../tags/tag2033.xml"/><Relationship Id="rId144" Type="http://schemas.openxmlformats.org/officeDocument/2006/relationships/tags" Target="../tags/tag2049.xml"/><Relationship Id="rId149" Type="http://schemas.openxmlformats.org/officeDocument/2006/relationships/tags" Target="../tags/tag2054.xml"/><Relationship Id="rId5" Type="http://schemas.openxmlformats.org/officeDocument/2006/relationships/tags" Target="../tags/tag1910.xml"/><Relationship Id="rId90" Type="http://schemas.openxmlformats.org/officeDocument/2006/relationships/tags" Target="../tags/tag1995.xml"/><Relationship Id="rId95" Type="http://schemas.openxmlformats.org/officeDocument/2006/relationships/tags" Target="../tags/tag2000.xml"/><Relationship Id="rId22" Type="http://schemas.openxmlformats.org/officeDocument/2006/relationships/tags" Target="../tags/tag1927.xml"/><Relationship Id="rId27" Type="http://schemas.openxmlformats.org/officeDocument/2006/relationships/tags" Target="../tags/tag1932.xml"/><Relationship Id="rId43" Type="http://schemas.openxmlformats.org/officeDocument/2006/relationships/tags" Target="../tags/tag1948.xml"/><Relationship Id="rId48" Type="http://schemas.openxmlformats.org/officeDocument/2006/relationships/tags" Target="../tags/tag1953.xml"/><Relationship Id="rId64" Type="http://schemas.openxmlformats.org/officeDocument/2006/relationships/tags" Target="../tags/tag1969.xml"/><Relationship Id="rId69" Type="http://schemas.openxmlformats.org/officeDocument/2006/relationships/tags" Target="../tags/tag1974.xml"/><Relationship Id="rId113" Type="http://schemas.openxmlformats.org/officeDocument/2006/relationships/tags" Target="../tags/tag2018.xml"/><Relationship Id="rId118" Type="http://schemas.openxmlformats.org/officeDocument/2006/relationships/tags" Target="../tags/tag2023.xml"/><Relationship Id="rId134" Type="http://schemas.openxmlformats.org/officeDocument/2006/relationships/tags" Target="../tags/tag2039.xml"/><Relationship Id="rId139" Type="http://schemas.openxmlformats.org/officeDocument/2006/relationships/tags" Target="../tags/tag2044.xml"/><Relationship Id="rId80" Type="http://schemas.openxmlformats.org/officeDocument/2006/relationships/tags" Target="../tags/tag1985.xml"/><Relationship Id="rId85" Type="http://schemas.openxmlformats.org/officeDocument/2006/relationships/tags" Target="../tags/tag1990.xml"/><Relationship Id="rId150" Type="http://schemas.openxmlformats.org/officeDocument/2006/relationships/tags" Target="../tags/tag2055.xml"/><Relationship Id="rId12" Type="http://schemas.openxmlformats.org/officeDocument/2006/relationships/tags" Target="../tags/tag1917.xml"/><Relationship Id="rId17" Type="http://schemas.openxmlformats.org/officeDocument/2006/relationships/tags" Target="../tags/tag1922.xml"/><Relationship Id="rId25" Type="http://schemas.openxmlformats.org/officeDocument/2006/relationships/tags" Target="../tags/tag1930.xml"/><Relationship Id="rId33" Type="http://schemas.openxmlformats.org/officeDocument/2006/relationships/tags" Target="../tags/tag1938.xml"/><Relationship Id="rId38" Type="http://schemas.openxmlformats.org/officeDocument/2006/relationships/tags" Target="../tags/tag1943.xml"/><Relationship Id="rId46" Type="http://schemas.openxmlformats.org/officeDocument/2006/relationships/tags" Target="../tags/tag1951.xml"/><Relationship Id="rId59" Type="http://schemas.openxmlformats.org/officeDocument/2006/relationships/tags" Target="../tags/tag1964.xml"/><Relationship Id="rId67" Type="http://schemas.openxmlformats.org/officeDocument/2006/relationships/tags" Target="../tags/tag1972.xml"/><Relationship Id="rId103" Type="http://schemas.openxmlformats.org/officeDocument/2006/relationships/tags" Target="../tags/tag2008.xml"/><Relationship Id="rId108" Type="http://schemas.openxmlformats.org/officeDocument/2006/relationships/tags" Target="../tags/tag2013.xml"/><Relationship Id="rId116" Type="http://schemas.openxmlformats.org/officeDocument/2006/relationships/tags" Target="../tags/tag2021.xml"/><Relationship Id="rId124" Type="http://schemas.openxmlformats.org/officeDocument/2006/relationships/tags" Target="../tags/tag2029.xml"/><Relationship Id="rId129" Type="http://schemas.openxmlformats.org/officeDocument/2006/relationships/tags" Target="../tags/tag2034.xml"/><Relationship Id="rId137" Type="http://schemas.openxmlformats.org/officeDocument/2006/relationships/tags" Target="../tags/tag2042.xml"/><Relationship Id="rId20" Type="http://schemas.openxmlformats.org/officeDocument/2006/relationships/tags" Target="../tags/tag1925.xml"/><Relationship Id="rId41" Type="http://schemas.openxmlformats.org/officeDocument/2006/relationships/tags" Target="../tags/tag1946.xml"/><Relationship Id="rId54" Type="http://schemas.openxmlformats.org/officeDocument/2006/relationships/tags" Target="../tags/tag1959.xml"/><Relationship Id="rId62" Type="http://schemas.openxmlformats.org/officeDocument/2006/relationships/tags" Target="../tags/tag1967.xml"/><Relationship Id="rId70" Type="http://schemas.openxmlformats.org/officeDocument/2006/relationships/tags" Target="../tags/tag1975.xml"/><Relationship Id="rId75" Type="http://schemas.openxmlformats.org/officeDocument/2006/relationships/tags" Target="../tags/tag1980.xml"/><Relationship Id="rId83" Type="http://schemas.openxmlformats.org/officeDocument/2006/relationships/tags" Target="../tags/tag1988.xml"/><Relationship Id="rId88" Type="http://schemas.openxmlformats.org/officeDocument/2006/relationships/tags" Target="../tags/tag1993.xml"/><Relationship Id="rId91" Type="http://schemas.openxmlformats.org/officeDocument/2006/relationships/tags" Target="../tags/tag1996.xml"/><Relationship Id="rId96" Type="http://schemas.openxmlformats.org/officeDocument/2006/relationships/tags" Target="../tags/tag2001.xml"/><Relationship Id="rId111" Type="http://schemas.openxmlformats.org/officeDocument/2006/relationships/tags" Target="../tags/tag2016.xml"/><Relationship Id="rId132" Type="http://schemas.openxmlformats.org/officeDocument/2006/relationships/tags" Target="../tags/tag2037.xml"/><Relationship Id="rId140" Type="http://schemas.openxmlformats.org/officeDocument/2006/relationships/tags" Target="../tags/tag2045.xml"/><Relationship Id="rId145" Type="http://schemas.openxmlformats.org/officeDocument/2006/relationships/tags" Target="../tags/tag2050.xml"/><Relationship Id="rId153" Type="http://schemas.openxmlformats.org/officeDocument/2006/relationships/tags" Target="../tags/tag2058.xml"/><Relationship Id="rId1" Type="http://schemas.openxmlformats.org/officeDocument/2006/relationships/tags" Target="../tags/tag1906.xml"/><Relationship Id="rId6" Type="http://schemas.openxmlformats.org/officeDocument/2006/relationships/tags" Target="../tags/tag1911.xml"/><Relationship Id="rId15" Type="http://schemas.openxmlformats.org/officeDocument/2006/relationships/tags" Target="../tags/tag1920.xml"/><Relationship Id="rId23" Type="http://schemas.openxmlformats.org/officeDocument/2006/relationships/tags" Target="../tags/tag1928.xml"/><Relationship Id="rId28" Type="http://schemas.openxmlformats.org/officeDocument/2006/relationships/tags" Target="../tags/tag1933.xml"/><Relationship Id="rId36" Type="http://schemas.openxmlformats.org/officeDocument/2006/relationships/tags" Target="../tags/tag1941.xml"/><Relationship Id="rId49" Type="http://schemas.openxmlformats.org/officeDocument/2006/relationships/tags" Target="../tags/tag1954.xml"/><Relationship Id="rId57" Type="http://schemas.openxmlformats.org/officeDocument/2006/relationships/tags" Target="../tags/tag1962.xml"/><Relationship Id="rId106" Type="http://schemas.openxmlformats.org/officeDocument/2006/relationships/tags" Target="../tags/tag2011.xml"/><Relationship Id="rId114" Type="http://schemas.openxmlformats.org/officeDocument/2006/relationships/tags" Target="../tags/tag2019.xml"/><Relationship Id="rId119" Type="http://schemas.openxmlformats.org/officeDocument/2006/relationships/tags" Target="../tags/tag2024.xml"/><Relationship Id="rId127" Type="http://schemas.openxmlformats.org/officeDocument/2006/relationships/tags" Target="../tags/tag2032.xml"/><Relationship Id="rId10" Type="http://schemas.openxmlformats.org/officeDocument/2006/relationships/tags" Target="../tags/tag1915.xml"/><Relationship Id="rId31" Type="http://schemas.openxmlformats.org/officeDocument/2006/relationships/tags" Target="../tags/tag1936.xml"/><Relationship Id="rId44" Type="http://schemas.openxmlformats.org/officeDocument/2006/relationships/tags" Target="../tags/tag1949.xml"/><Relationship Id="rId52" Type="http://schemas.openxmlformats.org/officeDocument/2006/relationships/tags" Target="../tags/tag1957.xml"/><Relationship Id="rId60" Type="http://schemas.openxmlformats.org/officeDocument/2006/relationships/tags" Target="../tags/tag1965.xml"/><Relationship Id="rId65" Type="http://schemas.openxmlformats.org/officeDocument/2006/relationships/tags" Target="../tags/tag1970.xml"/><Relationship Id="rId73" Type="http://schemas.openxmlformats.org/officeDocument/2006/relationships/tags" Target="../tags/tag1978.xml"/><Relationship Id="rId78" Type="http://schemas.openxmlformats.org/officeDocument/2006/relationships/tags" Target="../tags/tag1983.xml"/><Relationship Id="rId81" Type="http://schemas.openxmlformats.org/officeDocument/2006/relationships/tags" Target="../tags/tag1986.xml"/><Relationship Id="rId86" Type="http://schemas.openxmlformats.org/officeDocument/2006/relationships/tags" Target="../tags/tag1991.xml"/><Relationship Id="rId94" Type="http://schemas.openxmlformats.org/officeDocument/2006/relationships/tags" Target="../tags/tag1999.xml"/><Relationship Id="rId99" Type="http://schemas.openxmlformats.org/officeDocument/2006/relationships/tags" Target="../tags/tag2004.xml"/><Relationship Id="rId101" Type="http://schemas.openxmlformats.org/officeDocument/2006/relationships/tags" Target="../tags/tag2006.xml"/><Relationship Id="rId122" Type="http://schemas.openxmlformats.org/officeDocument/2006/relationships/tags" Target="../tags/tag2027.xml"/><Relationship Id="rId130" Type="http://schemas.openxmlformats.org/officeDocument/2006/relationships/tags" Target="../tags/tag2035.xml"/><Relationship Id="rId135" Type="http://schemas.openxmlformats.org/officeDocument/2006/relationships/tags" Target="../tags/tag2040.xml"/><Relationship Id="rId143" Type="http://schemas.openxmlformats.org/officeDocument/2006/relationships/tags" Target="../tags/tag2048.xml"/><Relationship Id="rId148" Type="http://schemas.openxmlformats.org/officeDocument/2006/relationships/tags" Target="../tags/tag2053.xml"/><Relationship Id="rId151" Type="http://schemas.openxmlformats.org/officeDocument/2006/relationships/tags" Target="../tags/tag2056.xml"/><Relationship Id="rId4" Type="http://schemas.openxmlformats.org/officeDocument/2006/relationships/tags" Target="../tags/tag1909.xml"/><Relationship Id="rId9" Type="http://schemas.openxmlformats.org/officeDocument/2006/relationships/tags" Target="../tags/tag1914.xml"/><Relationship Id="rId13" Type="http://schemas.openxmlformats.org/officeDocument/2006/relationships/tags" Target="../tags/tag1918.xml"/><Relationship Id="rId18" Type="http://schemas.openxmlformats.org/officeDocument/2006/relationships/tags" Target="../tags/tag1923.xml"/><Relationship Id="rId39" Type="http://schemas.openxmlformats.org/officeDocument/2006/relationships/tags" Target="../tags/tag1944.xml"/><Relationship Id="rId109" Type="http://schemas.openxmlformats.org/officeDocument/2006/relationships/tags" Target="../tags/tag2014.xml"/><Relationship Id="rId34" Type="http://schemas.openxmlformats.org/officeDocument/2006/relationships/tags" Target="../tags/tag1939.xml"/><Relationship Id="rId50" Type="http://schemas.openxmlformats.org/officeDocument/2006/relationships/tags" Target="../tags/tag1955.xml"/><Relationship Id="rId55" Type="http://schemas.openxmlformats.org/officeDocument/2006/relationships/tags" Target="../tags/tag1960.xml"/><Relationship Id="rId76" Type="http://schemas.openxmlformats.org/officeDocument/2006/relationships/tags" Target="../tags/tag1981.xml"/><Relationship Id="rId97" Type="http://schemas.openxmlformats.org/officeDocument/2006/relationships/tags" Target="../tags/tag2002.xml"/><Relationship Id="rId104" Type="http://schemas.openxmlformats.org/officeDocument/2006/relationships/tags" Target="../tags/tag2009.xml"/><Relationship Id="rId120" Type="http://schemas.openxmlformats.org/officeDocument/2006/relationships/tags" Target="../tags/tag2025.xml"/><Relationship Id="rId125" Type="http://schemas.openxmlformats.org/officeDocument/2006/relationships/tags" Target="../tags/tag2030.xml"/><Relationship Id="rId141" Type="http://schemas.openxmlformats.org/officeDocument/2006/relationships/tags" Target="../tags/tag2046.xml"/><Relationship Id="rId146" Type="http://schemas.openxmlformats.org/officeDocument/2006/relationships/tags" Target="../tags/tag2051.xml"/><Relationship Id="rId7" Type="http://schemas.openxmlformats.org/officeDocument/2006/relationships/tags" Target="../tags/tag1912.xml"/><Relationship Id="rId71" Type="http://schemas.openxmlformats.org/officeDocument/2006/relationships/tags" Target="../tags/tag1976.xml"/><Relationship Id="rId92" Type="http://schemas.openxmlformats.org/officeDocument/2006/relationships/tags" Target="../tags/tag1997.xml"/><Relationship Id="rId2" Type="http://schemas.openxmlformats.org/officeDocument/2006/relationships/tags" Target="../tags/tag1907.xml"/><Relationship Id="rId29" Type="http://schemas.openxmlformats.org/officeDocument/2006/relationships/tags" Target="../tags/tag1934.xml"/><Relationship Id="rId24" Type="http://schemas.openxmlformats.org/officeDocument/2006/relationships/tags" Target="../tags/tag1929.xml"/><Relationship Id="rId40" Type="http://schemas.openxmlformats.org/officeDocument/2006/relationships/tags" Target="../tags/tag1945.xml"/><Relationship Id="rId45" Type="http://schemas.openxmlformats.org/officeDocument/2006/relationships/tags" Target="../tags/tag1950.xml"/><Relationship Id="rId66" Type="http://schemas.openxmlformats.org/officeDocument/2006/relationships/tags" Target="../tags/tag1971.xml"/><Relationship Id="rId87" Type="http://schemas.openxmlformats.org/officeDocument/2006/relationships/tags" Target="../tags/tag1992.xml"/><Relationship Id="rId110" Type="http://schemas.openxmlformats.org/officeDocument/2006/relationships/tags" Target="../tags/tag2015.xml"/><Relationship Id="rId115" Type="http://schemas.openxmlformats.org/officeDocument/2006/relationships/tags" Target="../tags/tag2020.xml"/><Relationship Id="rId131" Type="http://schemas.openxmlformats.org/officeDocument/2006/relationships/tags" Target="../tags/tag2036.xml"/><Relationship Id="rId136" Type="http://schemas.openxmlformats.org/officeDocument/2006/relationships/tags" Target="../tags/tag2041.xml"/><Relationship Id="rId61" Type="http://schemas.openxmlformats.org/officeDocument/2006/relationships/tags" Target="../tags/tag1966.xml"/><Relationship Id="rId82" Type="http://schemas.openxmlformats.org/officeDocument/2006/relationships/tags" Target="../tags/tag1987.xml"/><Relationship Id="rId152" Type="http://schemas.openxmlformats.org/officeDocument/2006/relationships/tags" Target="../tags/tag2057.xml"/><Relationship Id="rId19" Type="http://schemas.openxmlformats.org/officeDocument/2006/relationships/tags" Target="../tags/tag1924.xml"/><Relationship Id="rId14" Type="http://schemas.openxmlformats.org/officeDocument/2006/relationships/tags" Target="../tags/tag1919.xml"/><Relationship Id="rId30" Type="http://schemas.openxmlformats.org/officeDocument/2006/relationships/tags" Target="../tags/tag1935.xml"/><Relationship Id="rId35" Type="http://schemas.openxmlformats.org/officeDocument/2006/relationships/tags" Target="../tags/tag1940.xml"/><Relationship Id="rId56" Type="http://schemas.openxmlformats.org/officeDocument/2006/relationships/tags" Target="../tags/tag1961.xml"/><Relationship Id="rId77" Type="http://schemas.openxmlformats.org/officeDocument/2006/relationships/tags" Target="../tags/tag1982.xml"/><Relationship Id="rId100" Type="http://schemas.openxmlformats.org/officeDocument/2006/relationships/tags" Target="../tags/tag2005.xml"/><Relationship Id="rId105" Type="http://schemas.openxmlformats.org/officeDocument/2006/relationships/tags" Target="../tags/tag2010.xml"/><Relationship Id="rId126" Type="http://schemas.openxmlformats.org/officeDocument/2006/relationships/tags" Target="../tags/tag2031.xml"/><Relationship Id="rId147" Type="http://schemas.openxmlformats.org/officeDocument/2006/relationships/tags" Target="../tags/tag2052.xml"/><Relationship Id="rId8" Type="http://schemas.openxmlformats.org/officeDocument/2006/relationships/tags" Target="../tags/tag1913.xml"/><Relationship Id="rId51" Type="http://schemas.openxmlformats.org/officeDocument/2006/relationships/tags" Target="../tags/tag1956.xml"/><Relationship Id="rId72" Type="http://schemas.openxmlformats.org/officeDocument/2006/relationships/tags" Target="../tags/tag1977.xml"/><Relationship Id="rId93" Type="http://schemas.openxmlformats.org/officeDocument/2006/relationships/tags" Target="../tags/tag1998.xml"/><Relationship Id="rId98" Type="http://schemas.openxmlformats.org/officeDocument/2006/relationships/tags" Target="../tags/tag2003.xml"/><Relationship Id="rId121" Type="http://schemas.openxmlformats.org/officeDocument/2006/relationships/tags" Target="../tags/tag2026.xml"/><Relationship Id="rId142" Type="http://schemas.openxmlformats.org/officeDocument/2006/relationships/tags" Target="../tags/tag2047.xml"/><Relationship Id="rId3" Type="http://schemas.openxmlformats.org/officeDocument/2006/relationships/tags" Target="../tags/tag1908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tags" Target="../tags/tag2175.xml"/><Relationship Id="rId21" Type="http://schemas.openxmlformats.org/officeDocument/2006/relationships/tags" Target="../tags/tag2079.xml"/><Relationship Id="rId42" Type="http://schemas.openxmlformats.org/officeDocument/2006/relationships/tags" Target="../tags/tag2100.xml"/><Relationship Id="rId63" Type="http://schemas.openxmlformats.org/officeDocument/2006/relationships/tags" Target="../tags/tag2121.xml"/><Relationship Id="rId84" Type="http://schemas.openxmlformats.org/officeDocument/2006/relationships/tags" Target="../tags/tag2142.xml"/><Relationship Id="rId138" Type="http://schemas.openxmlformats.org/officeDocument/2006/relationships/tags" Target="../tags/tag2196.xml"/><Relationship Id="rId159" Type="http://schemas.openxmlformats.org/officeDocument/2006/relationships/tags" Target="../tags/tag2217.xml"/><Relationship Id="rId170" Type="http://schemas.openxmlformats.org/officeDocument/2006/relationships/tags" Target="../tags/tag2228.xml"/><Relationship Id="rId191" Type="http://schemas.openxmlformats.org/officeDocument/2006/relationships/tags" Target="../tags/tag2249.xml"/><Relationship Id="rId205" Type="http://schemas.openxmlformats.org/officeDocument/2006/relationships/tags" Target="../tags/tag2263.xml"/><Relationship Id="rId226" Type="http://schemas.openxmlformats.org/officeDocument/2006/relationships/tags" Target="../tags/tag2284.xml"/><Relationship Id="rId107" Type="http://schemas.openxmlformats.org/officeDocument/2006/relationships/tags" Target="../tags/tag2165.xml"/><Relationship Id="rId11" Type="http://schemas.openxmlformats.org/officeDocument/2006/relationships/tags" Target="../tags/tag2069.xml"/><Relationship Id="rId32" Type="http://schemas.openxmlformats.org/officeDocument/2006/relationships/tags" Target="../tags/tag2090.xml"/><Relationship Id="rId53" Type="http://schemas.openxmlformats.org/officeDocument/2006/relationships/tags" Target="../tags/tag2111.xml"/><Relationship Id="rId74" Type="http://schemas.openxmlformats.org/officeDocument/2006/relationships/tags" Target="../tags/tag2132.xml"/><Relationship Id="rId128" Type="http://schemas.openxmlformats.org/officeDocument/2006/relationships/tags" Target="../tags/tag2186.xml"/><Relationship Id="rId149" Type="http://schemas.openxmlformats.org/officeDocument/2006/relationships/tags" Target="../tags/tag2207.xml"/><Relationship Id="rId5" Type="http://schemas.openxmlformats.org/officeDocument/2006/relationships/tags" Target="../tags/tag2063.xml"/><Relationship Id="rId95" Type="http://schemas.openxmlformats.org/officeDocument/2006/relationships/tags" Target="../tags/tag2153.xml"/><Relationship Id="rId160" Type="http://schemas.openxmlformats.org/officeDocument/2006/relationships/tags" Target="../tags/tag2218.xml"/><Relationship Id="rId181" Type="http://schemas.openxmlformats.org/officeDocument/2006/relationships/tags" Target="../tags/tag2239.xml"/><Relationship Id="rId216" Type="http://schemas.openxmlformats.org/officeDocument/2006/relationships/tags" Target="../tags/tag2274.xml"/><Relationship Id="rId22" Type="http://schemas.openxmlformats.org/officeDocument/2006/relationships/tags" Target="../tags/tag2080.xml"/><Relationship Id="rId27" Type="http://schemas.openxmlformats.org/officeDocument/2006/relationships/tags" Target="../tags/tag2085.xml"/><Relationship Id="rId43" Type="http://schemas.openxmlformats.org/officeDocument/2006/relationships/tags" Target="../tags/tag2101.xml"/><Relationship Id="rId48" Type="http://schemas.openxmlformats.org/officeDocument/2006/relationships/tags" Target="../tags/tag2106.xml"/><Relationship Id="rId64" Type="http://schemas.openxmlformats.org/officeDocument/2006/relationships/tags" Target="../tags/tag2122.xml"/><Relationship Id="rId69" Type="http://schemas.openxmlformats.org/officeDocument/2006/relationships/tags" Target="../tags/tag2127.xml"/><Relationship Id="rId113" Type="http://schemas.openxmlformats.org/officeDocument/2006/relationships/tags" Target="../tags/tag2171.xml"/><Relationship Id="rId118" Type="http://schemas.openxmlformats.org/officeDocument/2006/relationships/tags" Target="../tags/tag2176.xml"/><Relationship Id="rId134" Type="http://schemas.openxmlformats.org/officeDocument/2006/relationships/tags" Target="../tags/tag2192.xml"/><Relationship Id="rId139" Type="http://schemas.openxmlformats.org/officeDocument/2006/relationships/tags" Target="../tags/tag2197.xml"/><Relationship Id="rId80" Type="http://schemas.openxmlformats.org/officeDocument/2006/relationships/tags" Target="../tags/tag2138.xml"/><Relationship Id="rId85" Type="http://schemas.openxmlformats.org/officeDocument/2006/relationships/tags" Target="../tags/tag2143.xml"/><Relationship Id="rId150" Type="http://schemas.openxmlformats.org/officeDocument/2006/relationships/tags" Target="../tags/tag2208.xml"/><Relationship Id="rId155" Type="http://schemas.openxmlformats.org/officeDocument/2006/relationships/tags" Target="../tags/tag2213.xml"/><Relationship Id="rId171" Type="http://schemas.openxmlformats.org/officeDocument/2006/relationships/tags" Target="../tags/tag2229.xml"/><Relationship Id="rId176" Type="http://schemas.openxmlformats.org/officeDocument/2006/relationships/tags" Target="../tags/tag2234.xml"/><Relationship Id="rId192" Type="http://schemas.openxmlformats.org/officeDocument/2006/relationships/tags" Target="../tags/tag2250.xml"/><Relationship Id="rId197" Type="http://schemas.openxmlformats.org/officeDocument/2006/relationships/tags" Target="../tags/tag2255.xml"/><Relationship Id="rId206" Type="http://schemas.openxmlformats.org/officeDocument/2006/relationships/tags" Target="../tags/tag2264.xml"/><Relationship Id="rId227" Type="http://schemas.openxmlformats.org/officeDocument/2006/relationships/tags" Target="../tags/tag2285.xml"/><Relationship Id="rId201" Type="http://schemas.openxmlformats.org/officeDocument/2006/relationships/tags" Target="../tags/tag2259.xml"/><Relationship Id="rId222" Type="http://schemas.openxmlformats.org/officeDocument/2006/relationships/tags" Target="../tags/tag2280.xml"/><Relationship Id="rId12" Type="http://schemas.openxmlformats.org/officeDocument/2006/relationships/tags" Target="../tags/tag2070.xml"/><Relationship Id="rId17" Type="http://schemas.openxmlformats.org/officeDocument/2006/relationships/tags" Target="../tags/tag2075.xml"/><Relationship Id="rId33" Type="http://schemas.openxmlformats.org/officeDocument/2006/relationships/tags" Target="../tags/tag2091.xml"/><Relationship Id="rId38" Type="http://schemas.openxmlformats.org/officeDocument/2006/relationships/tags" Target="../tags/tag2096.xml"/><Relationship Id="rId59" Type="http://schemas.openxmlformats.org/officeDocument/2006/relationships/tags" Target="../tags/tag2117.xml"/><Relationship Id="rId103" Type="http://schemas.openxmlformats.org/officeDocument/2006/relationships/tags" Target="../tags/tag2161.xml"/><Relationship Id="rId108" Type="http://schemas.openxmlformats.org/officeDocument/2006/relationships/tags" Target="../tags/tag2166.xml"/><Relationship Id="rId124" Type="http://schemas.openxmlformats.org/officeDocument/2006/relationships/tags" Target="../tags/tag2182.xml"/><Relationship Id="rId129" Type="http://schemas.openxmlformats.org/officeDocument/2006/relationships/tags" Target="../tags/tag2187.xml"/><Relationship Id="rId54" Type="http://schemas.openxmlformats.org/officeDocument/2006/relationships/tags" Target="../tags/tag2112.xml"/><Relationship Id="rId70" Type="http://schemas.openxmlformats.org/officeDocument/2006/relationships/tags" Target="../tags/tag2128.xml"/><Relationship Id="rId75" Type="http://schemas.openxmlformats.org/officeDocument/2006/relationships/tags" Target="../tags/tag2133.xml"/><Relationship Id="rId91" Type="http://schemas.openxmlformats.org/officeDocument/2006/relationships/tags" Target="../tags/tag2149.xml"/><Relationship Id="rId96" Type="http://schemas.openxmlformats.org/officeDocument/2006/relationships/tags" Target="../tags/tag2154.xml"/><Relationship Id="rId140" Type="http://schemas.openxmlformats.org/officeDocument/2006/relationships/tags" Target="../tags/tag2198.xml"/><Relationship Id="rId145" Type="http://schemas.openxmlformats.org/officeDocument/2006/relationships/tags" Target="../tags/tag2203.xml"/><Relationship Id="rId161" Type="http://schemas.openxmlformats.org/officeDocument/2006/relationships/tags" Target="../tags/tag2219.xml"/><Relationship Id="rId166" Type="http://schemas.openxmlformats.org/officeDocument/2006/relationships/tags" Target="../tags/tag2224.xml"/><Relationship Id="rId182" Type="http://schemas.openxmlformats.org/officeDocument/2006/relationships/tags" Target="../tags/tag2240.xml"/><Relationship Id="rId187" Type="http://schemas.openxmlformats.org/officeDocument/2006/relationships/tags" Target="../tags/tag2245.xml"/><Relationship Id="rId217" Type="http://schemas.openxmlformats.org/officeDocument/2006/relationships/tags" Target="../tags/tag2275.xml"/><Relationship Id="rId1" Type="http://schemas.openxmlformats.org/officeDocument/2006/relationships/tags" Target="../tags/tag2059.xml"/><Relationship Id="rId6" Type="http://schemas.openxmlformats.org/officeDocument/2006/relationships/tags" Target="../tags/tag2064.xml"/><Relationship Id="rId212" Type="http://schemas.openxmlformats.org/officeDocument/2006/relationships/tags" Target="../tags/tag2270.xml"/><Relationship Id="rId23" Type="http://schemas.openxmlformats.org/officeDocument/2006/relationships/tags" Target="../tags/tag2081.xml"/><Relationship Id="rId28" Type="http://schemas.openxmlformats.org/officeDocument/2006/relationships/tags" Target="../tags/tag2086.xml"/><Relationship Id="rId49" Type="http://schemas.openxmlformats.org/officeDocument/2006/relationships/tags" Target="../tags/tag2107.xml"/><Relationship Id="rId114" Type="http://schemas.openxmlformats.org/officeDocument/2006/relationships/tags" Target="../tags/tag2172.xml"/><Relationship Id="rId119" Type="http://schemas.openxmlformats.org/officeDocument/2006/relationships/tags" Target="../tags/tag2177.xml"/><Relationship Id="rId44" Type="http://schemas.openxmlformats.org/officeDocument/2006/relationships/tags" Target="../tags/tag2102.xml"/><Relationship Id="rId60" Type="http://schemas.openxmlformats.org/officeDocument/2006/relationships/tags" Target="../tags/tag2118.xml"/><Relationship Id="rId65" Type="http://schemas.openxmlformats.org/officeDocument/2006/relationships/tags" Target="../tags/tag2123.xml"/><Relationship Id="rId81" Type="http://schemas.openxmlformats.org/officeDocument/2006/relationships/tags" Target="../tags/tag2139.xml"/><Relationship Id="rId86" Type="http://schemas.openxmlformats.org/officeDocument/2006/relationships/tags" Target="../tags/tag2144.xml"/><Relationship Id="rId130" Type="http://schemas.openxmlformats.org/officeDocument/2006/relationships/tags" Target="../tags/tag2188.xml"/><Relationship Id="rId135" Type="http://schemas.openxmlformats.org/officeDocument/2006/relationships/tags" Target="../tags/tag2193.xml"/><Relationship Id="rId151" Type="http://schemas.openxmlformats.org/officeDocument/2006/relationships/tags" Target="../tags/tag2209.xml"/><Relationship Id="rId156" Type="http://schemas.openxmlformats.org/officeDocument/2006/relationships/tags" Target="../tags/tag2214.xml"/><Relationship Id="rId177" Type="http://schemas.openxmlformats.org/officeDocument/2006/relationships/tags" Target="../tags/tag2235.xml"/><Relationship Id="rId198" Type="http://schemas.openxmlformats.org/officeDocument/2006/relationships/tags" Target="../tags/tag2256.xml"/><Relationship Id="rId172" Type="http://schemas.openxmlformats.org/officeDocument/2006/relationships/tags" Target="../tags/tag2230.xml"/><Relationship Id="rId193" Type="http://schemas.openxmlformats.org/officeDocument/2006/relationships/tags" Target="../tags/tag2251.xml"/><Relationship Id="rId202" Type="http://schemas.openxmlformats.org/officeDocument/2006/relationships/tags" Target="../tags/tag2260.xml"/><Relationship Id="rId207" Type="http://schemas.openxmlformats.org/officeDocument/2006/relationships/tags" Target="../tags/tag2265.xml"/><Relationship Id="rId223" Type="http://schemas.openxmlformats.org/officeDocument/2006/relationships/tags" Target="../tags/tag2281.xml"/><Relationship Id="rId228" Type="http://schemas.openxmlformats.org/officeDocument/2006/relationships/tags" Target="../tags/tag2286.xml"/><Relationship Id="rId13" Type="http://schemas.openxmlformats.org/officeDocument/2006/relationships/tags" Target="../tags/tag2071.xml"/><Relationship Id="rId18" Type="http://schemas.openxmlformats.org/officeDocument/2006/relationships/tags" Target="../tags/tag2076.xml"/><Relationship Id="rId39" Type="http://schemas.openxmlformats.org/officeDocument/2006/relationships/tags" Target="../tags/tag2097.xml"/><Relationship Id="rId109" Type="http://schemas.openxmlformats.org/officeDocument/2006/relationships/tags" Target="../tags/tag2167.xml"/><Relationship Id="rId34" Type="http://schemas.openxmlformats.org/officeDocument/2006/relationships/tags" Target="../tags/tag2092.xml"/><Relationship Id="rId50" Type="http://schemas.openxmlformats.org/officeDocument/2006/relationships/tags" Target="../tags/tag2108.xml"/><Relationship Id="rId55" Type="http://schemas.openxmlformats.org/officeDocument/2006/relationships/tags" Target="../tags/tag2113.xml"/><Relationship Id="rId76" Type="http://schemas.openxmlformats.org/officeDocument/2006/relationships/tags" Target="../tags/tag2134.xml"/><Relationship Id="rId97" Type="http://schemas.openxmlformats.org/officeDocument/2006/relationships/tags" Target="../tags/tag2155.xml"/><Relationship Id="rId104" Type="http://schemas.openxmlformats.org/officeDocument/2006/relationships/tags" Target="../tags/tag2162.xml"/><Relationship Id="rId120" Type="http://schemas.openxmlformats.org/officeDocument/2006/relationships/tags" Target="../tags/tag2178.xml"/><Relationship Id="rId125" Type="http://schemas.openxmlformats.org/officeDocument/2006/relationships/tags" Target="../tags/tag2183.xml"/><Relationship Id="rId141" Type="http://schemas.openxmlformats.org/officeDocument/2006/relationships/tags" Target="../tags/tag2199.xml"/><Relationship Id="rId146" Type="http://schemas.openxmlformats.org/officeDocument/2006/relationships/tags" Target="../tags/tag2204.xml"/><Relationship Id="rId167" Type="http://schemas.openxmlformats.org/officeDocument/2006/relationships/tags" Target="../tags/tag2225.xml"/><Relationship Id="rId188" Type="http://schemas.openxmlformats.org/officeDocument/2006/relationships/tags" Target="../tags/tag2246.xml"/><Relationship Id="rId7" Type="http://schemas.openxmlformats.org/officeDocument/2006/relationships/tags" Target="../tags/tag2065.xml"/><Relationship Id="rId71" Type="http://schemas.openxmlformats.org/officeDocument/2006/relationships/tags" Target="../tags/tag2129.xml"/><Relationship Id="rId92" Type="http://schemas.openxmlformats.org/officeDocument/2006/relationships/tags" Target="../tags/tag2150.xml"/><Relationship Id="rId162" Type="http://schemas.openxmlformats.org/officeDocument/2006/relationships/tags" Target="../tags/tag2220.xml"/><Relationship Id="rId183" Type="http://schemas.openxmlformats.org/officeDocument/2006/relationships/tags" Target="../tags/tag2241.xml"/><Relationship Id="rId213" Type="http://schemas.openxmlformats.org/officeDocument/2006/relationships/tags" Target="../tags/tag2271.xml"/><Relationship Id="rId218" Type="http://schemas.openxmlformats.org/officeDocument/2006/relationships/tags" Target="../tags/tag2276.xml"/><Relationship Id="rId2" Type="http://schemas.openxmlformats.org/officeDocument/2006/relationships/tags" Target="../tags/tag2060.xml"/><Relationship Id="rId29" Type="http://schemas.openxmlformats.org/officeDocument/2006/relationships/tags" Target="../tags/tag2087.xml"/><Relationship Id="rId24" Type="http://schemas.openxmlformats.org/officeDocument/2006/relationships/tags" Target="../tags/tag2082.xml"/><Relationship Id="rId40" Type="http://schemas.openxmlformats.org/officeDocument/2006/relationships/tags" Target="../tags/tag2098.xml"/><Relationship Id="rId45" Type="http://schemas.openxmlformats.org/officeDocument/2006/relationships/tags" Target="../tags/tag2103.xml"/><Relationship Id="rId66" Type="http://schemas.openxmlformats.org/officeDocument/2006/relationships/tags" Target="../tags/tag2124.xml"/><Relationship Id="rId87" Type="http://schemas.openxmlformats.org/officeDocument/2006/relationships/tags" Target="../tags/tag2145.xml"/><Relationship Id="rId110" Type="http://schemas.openxmlformats.org/officeDocument/2006/relationships/tags" Target="../tags/tag2168.xml"/><Relationship Id="rId115" Type="http://schemas.openxmlformats.org/officeDocument/2006/relationships/tags" Target="../tags/tag2173.xml"/><Relationship Id="rId131" Type="http://schemas.openxmlformats.org/officeDocument/2006/relationships/tags" Target="../tags/tag2189.xml"/><Relationship Id="rId136" Type="http://schemas.openxmlformats.org/officeDocument/2006/relationships/tags" Target="../tags/tag2194.xml"/><Relationship Id="rId157" Type="http://schemas.openxmlformats.org/officeDocument/2006/relationships/tags" Target="../tags/tag2215.xml"/><Relationship Id="rId178" Type="http://schemas.openxmlformats.org/officeDocument/2006/relationships/tags" Target="../tags/tag2236.xml"/><Relationship Id="rId61" Type="http://schemas.openxmlformats.org/officeDocument/2006/relationships/tags" Target="../tags/tag2119.xml"/><Relationship Id="rId82" Type="http://schemas.openxmlformats.org/officeDocument/2006/relationships/tags" Target="../tags/tag2140.xml"/><Relationship Id="rId152" Type="http://schemas.openxmlformats.org/officeDocument/2006/relationships/tags" Target="../tags/tag2210.xml"/><Relationship Id="rId173" Type="http://schemas.openxmlformats.org/officeDocument/2006/relationships/tags" Target="../tags/tag2231.xml"/><Relationship Id="rId194" Type="http://schemas.openxmlformats.org/officeDocument/2006/relationships/tags" Target="../tags/tag2252.xml"/><Relationship Id="rId199" Type="http://schemas.openxmlformats.org/officeDocument/2006/relationships/tags" Target="../tags/tag2257.xml"/><Relationship Id="rId203" Type="http://schemas.openxmlformats.org/officeDocument/2006/relationships/tags" Target="../tags/tag2261.xml"/><Relationship Id="rId208" Type="http://schemas.openxmlformats.org/officeDocument/2006/relationships/tags" Target="../tags/tag2266.xml"/><Relationship Id="rId229" Type="http://schemas.openxmlformats.org/officeDocument/2006/relationships/tags" Target="../tags/tag2287.xml"/><Relationship Id="rId19" Type="http://schemas.openxmlformats.org/officeDocument/2006/relationships/tags" Target="../tags/tag2077.xml"/><Relationship Id="rId224" Type="http://schemas.openxmlformats.org/officeDocument/2006/relationships/tags" Target="../tags/tag2282.xml"/><Relationship Id="rId14" Type="http://schemas.openxmlformats.org/officeDocument/2006/relationships/tags" Target="../tags/tag2072.xml"/><Relationship Id="rId30" Type="http://schemas.openxmlformats.org/officeDocument/2006/relationships/tags" Target="../tags/tag2088.xml"/><Relationship Id="rId35" Type="http://schemas.openxmlformats.org/officeDocument/2006/relationships/tags" Target="../tags/tag2093.xml"/><Relationship Id="rId56" Type="http://schemas.openxmlformats.org/officeDocument/2006/relationships/tags" Target="../tags/tag2114.xml"/><Relationship Id="rId77" Type="http://schemas.openxmlformats.org/officeDocument/2006/relationships/tags" Target="../tags/tag2135.xml"/><Relationship Id="rId100" Type="http://schemas.openxmlformats.org/officeDocument/2006/relationships/tags" Target="../tags/tag2158.xml"/><Relationship Id="rId105" Type="http://schemas.openxmlformats.org/officeDocument/2006/relationships/tags" Target="../tags/tag2163.xml"/><Relationship Id="rId126" Type="http://schemas.openxmlformats.org/officeDocument/2006/relationships/tags" Target="../tags/tag2184.xml"/><Relationship Id="rId147" Type="http://schemas.openxmlformats.org/officeDocument/2006/relationships/tags" Target="../tags/tag2205.xml"/><Relationship Id="rId168" Type="http://schemas.openxmlformats.org/officeDocument/2006/relationships/tags" Target="../tags/tag2226.xml"/><Relationship Id="rId8" Type="http://schemas.openxmlformats.org/officeDocument/2006/relationships/tags" Target="../tags/tag2066.xml"/><Relationship Id="rId51" Type="http://schemas.openxmlformats.org/officeDocument/2006/relationships/tags" Target="../tags/tag2109.xml"/><Relationship Id="rId72" Type="http://schemas.openxmlformats.org/officeDocument/2006/relationships/tags" Target="../tags/tag2130.xml"/><Relationship Id="rId93" Type="http://schemas.openxmlformats.org/officeDocument/2006/relationships/tags" Target="../tags/tag2151.xml"/><Relationship Id="rId98" Type="http://schemas.openxmlformats.org/officeDocument/2006/relationships/tags" Target="../tags/tag2156.xml"/><Relationship Id="rId121" Type="http://schemas.openxmlformats.org/officeDocument/2006/relationships/tags" Target="../tags/tag2179.xml"/><Relationship Id="rId142" Type="http://schemas.openxmlformats.org/officeDocument/2006/relationships/tags" Target="../tags/tag2200.xml"/><Relationship Id="rId163" Type="http://schemas.openxmlformats.org/officeDocument/2006/relationships/tags" Target="../tags/tag2221.xml"/><Relationship Id="rId184" Type="http://schemas.openxmlformats.org/officeDocument/2006/relationships/tags" Target="../tags/tag2242.xml"/><Relationship Id="rId189" Type="http://schemas.openxmlformats.org/officeDocument/2006/relationships/tags" Target="../tags/tag2247.xml"/><Relationship Id="rId219" Type="http://schemas.openxmlformats.org/officeDocument/2006/relationships/tags" Target="../tags/tag2277.xml"/><Relationship Id="rId3" Type="http://schemas.openxmlformats.org/officeDocument/2006/relationships/tags" Target="../tags/tag2061.xml"/><Relationship Id="rId214" Type="http://schemas.openxmlformats.org/officeDocument/2006/relationships/tags" Target="../tags/tag2272.xml"/><Relationship Id="rId230" Type="http://schemas.openxmlformats.org/officeDocument/2006/relationships/tags" Target="../tags/tag2288.xml"/><Relationship Id="rId25" Type="http://schemas.openxmlformats.org/officeDocument/2006/relationships/tags" Target="../tags/tag2083.xml"/><Relationship Id="rId46" Type="http://schemas.openxmlformats.org/officeDocument/2006/relationships/tags" Target="../tags/tag2104.xml"/><Relationship Id="rId67" Type="http://schemas.openxmlformats.org/officeDocument/2006/relationships/tags" Target="../tags/tag2125.xml"/><Relationship Id="rId116" Type="http://schemas.openxmlformats.org/officeDocument/2006/relationships/tags" Target="../tags/tag2174.xml"/><Relationship Id="rId137" Type="http://schemas.openxmlformats.org/officeDocument/2006/relationships/tags" Target="../tags/tag2195.xml"/><Relationship Id="rId158" Type="http://schemas.openxmlformats.org/officeDocument/2006/relationships/tags" Target="../tags/tag2216.xml"/><Relationship Id="rId20" Type="http://schemas.openxmlformats.org/officeDocument/2006/relationships/tags" Target="../tags/tag2078.xml"/><Relationship Id="rId41" Type="http://schemas.openxmlformats.org/officeDocument/2006/relationships/tags" Target="../tags/tag2099.xml"/><Relationship Id="rId62" Type="http://schemas.openxmlformats.org/officeDocument/2006/relationships/tags" Target="../tags/tag2120.xml"/><Relationship Id="rId83" Type="http://schemas.openxmlformats.org/officeDocument/2006/relationships/tags" Target="../tags/tag2141.xml"/><Relationship Id="rId88" Type="http://schemas.openxmlformats.org/officeDocument/2006/relationships/tags" Target="../tags/tag2146.xml"/><Relationship Id="rId111" Type="http://schemas.openxmlformats.org/officeDocument/2006/relationships/tags" Target="../tags/tag2169.xml"/><Relationship Id="rId132" Type="http://schemas.openxmlformats.org/officeDocument/2006/relationships/tags" Target="../tags/tag2190.xml"/><Relationship Id="rId153" Type="http://schemas.openxmlformats.org/officeDocument/2006/relationships/tags" Target="../tags/tag2211.xml"/><Relationship Id="rId174" Type="http://schemas.openxmlformats.org/officeDocument/2006/relationships/tags" Target="../tags/tag2232.xml"/><Relationship Id="rId179" Type="http://schemas.openxmlformats.org/officeDocument/2006/relationships/tags" Target="../tags/tag2237.xml"/><Relationship Id="rId195" Type="http://schemas.openxmlformats.org/officeDocument/2006/relationships/tags" Target="../tags/tag2253.xml"/><Relationship Id="rId209" Type="http://schemas.openxmlformats.org/officeDocument/2006/relationships/tags" Target="../tags/tag2267.xml"/><Relationship Id="rId190" Type="http://schemas.openxmlformats.org/officeDocument/2006/relationships/tags" Target="../tags/tag2248.xml"/><Relationship Id="rId204" Type="http://schemas.openxmlformats.org/officeDocument/2006/relationships/tags" Target="../tags/tag2262.xml"/><Relationship Id="rId220" Type="http://schemas.openxmlformats.org/officeDocument/2006/relationships/tags" Target="../tags/tag2278.xml"/><Relationship Id="rId225" Type="http://schemas.openxmlformats.org/officeDocument/2006/relationships/tags" Target="../tags/tag2283.xml"/><Relationship Id="rId15" Type="http://schemas.openxmlformats.org/officeDocument/2006/relationships/tags" Target="../tags/tag2073.xml"/><Relationship Id="rId36" Type="http://schemas.openxmlformats.org/officeDocument/2006/relationships/tags" Target="../tags/tag2094.xml"/><Relationship Id="rId57" Type="http://schemas.openxmlformats.org/officeDocument/2006/relationships/tags" Target="../tags/tag2115.xml"/><Relationship Id="rId106" Type="http://schemas.openxmlformats.org/officeDocument/2006/relationships/tags" Target="../tags/tag2164.xml"/><Relationship Id="rId127" Type="http://schemas.openxmlformats.org/officeDocument/2006/relationships/tags" Target="../tags/tag2185.xml"/><Relationship Id="rId10" Type="http://schemas.openxmlformats.org/officeDocument/2006/relationships/tags" Target="../tags/tag2068.xml"/><Relationship Id="rId31" Type="http://schemas.openxmlformats.org/officeDocument/2006/relationships/tags" Target="../tags/tag2089.xml"/><Relationship Id="rId52" Type="http://schemas.openxmlformats.org/officeDocument/2006/relationships/tags" Target="../tags/tag2110.xml"/><Relationship Id="rId73" Type="http://schemas.openxmlformats.org/officeDocument/2006/relationships/tags" Target="../tags/tag2131.xml"/><Relationship Id="rId78" Type="http://schemas.openxmlformats.org/officeDocument/2006/relationships/tags" Target="../tags/tag2136.xml"/><Relationship Id="rId94" Type="http://schemas.openxmlformats.org/officeDocument/2006/relationships/tags" Target="../tags/tag2152.xml"/><Relationship Id="rId99" Type="http://schemas.openxmlformats.org/officeDocument/2006/relationships/tags" Target="../tags/tag2157.xml"/><Relationship Id="rId101" Type="http://schemas.openxmlformats.org/officeDocument/2006/relationships/tags" Target="../tags/tag2159.xml"/><Relationship Id="rId122" Type="http://schemas.openxmlformats.org/officeDocument/2006/relationships/tags" Target="../tags/tag2180.xml"/><Relationship Id="rId143" Type="http://schemas.openxmlformats.org/officeDocument/2006/relationships/tags" Target="../tags/tag2201.xml"/><Relationship Id="rId148" Type="http://schemas.openxmlformats.org/officeDocument/2006/relationships/tags" Target="../tags/tag2206.xml"/><Relationship Id="rId164" Type="http://schemas.openxmlformats.org/officeDocument/2006/relationships/tags" Target="../tags/tag2222.xml"/><Relationship Id="rId169" Type="http://schemas.openxmlformats.org/officeDocument/2006/relationships/tags" Target="../tags/tag2227.xml"/><Relationship Id="rId185" Type="http://schemas.openxmlformats.org/officeDocument/2006/relationships/tags" Target="../tags/tag2243.xml"/><Relationship Id="rId4" Type="http://schemas.openxmlformats.org/officeDocument/2006/relationships/tags" Target="../tags/tag2062.xml"/><Relationship Id="rId9" Type="http://schemas.openxmlformats.org/officeDocument/2006/relationships/tags" Target="../tags/tag2067.xml"/><Relationship Id="rId180" Type="http://schemas.openxmlformats.org/officeDocument/2006/relationships/tags" Target="../tags/tag2238.xml"/><Relationship Id="rId210" Type="http://schemas.openxmlformats.org/officeDocument/2006/relationships/tags" Target="../tags/tag2268.xml"/><Relationship Id="rId215" Type="http://schemas.openxmlformats.org/officeDocument/2006/relationships/tags" Target="../tags/tag2273.xml"/><Relationship Id="rId26" Type="http://schemas.openxmlformats.org/officeDocument/2006/relationships/tags" Target="../tags/tag2084.xml"/><Relationship Id="rId231" Type="http://schemas.openxmlformats.org/officeDocument/2006/relationships/slideLayout" Target="../slideLayouts/slideLayout1.xml"/><Relationship Id="rId47" Type="http://schemas.openxmlformats.org/officeDocument/2006/relationships/tags" Target="../tags/tag2105.xml"/><Relationship Id="rId68" Type="http://schemas.openxmlformats.org/officeDocument/2006/relationships/tags" Target="../tags/tag2126.xml"/><Relationship Id="rId89" Type="http://schemas.openxmlformats.org/officeDocument/2006/relationships/tags" Target="../tags/tag2147.xml"/><Relationship Id="rId112" Type="http://schemas.openxmlformats.org/officeDocument/2006/relationships/tags" Target="../tags/tag2170.xml"/><Relationship Id="rId133" Type="http://schemas.openxmlformats.org/officeDocument/2006/relationships/tags" Target="../tags/tag2191.xml"/><Relationship Id="rId154" Type="http://schemas.openxmlformats.org/officeDocument/2006/relationships/tags" Target="../tags/tag2212.xml"/><Relationship Id="rId175" Type="http://schemas.openxmlformats.org/officeDocument/2006/relationships/tags" Target="../tags/tag2233.xml"/><Relationship Id="rId196" Type="http://schemas.openxmlformats.org/officeDocument/2006/relationships/tags" Target="../tags/tag2254.xml"/><Relationship Id="rId200" Type="http://schemas.openxmlformats.org/officeDocument/2006/relationships/tags" Target="../tags/tag2258.xml"/><Relationship Id="rId16" Type="http://schemas.openxmlformats.org/officeDocument/2006/relationships/tags" Target="../tags/tag2074.xml"/><Relationship Id="rId221" Type="http://schemas.openxmlformats.org/officeDocument/2006/relationships/tags" Target="../tags/tag2279.xml"/><Relationship Id="rId37" Type="http://schemas.openxmlformats.org/officeDocument/2006/relationships/tags" Target="../tags/tag2095.xml"/><Relationship Id="rId58" Type="http://schemas.openxmlformats.org/officeDocument/2006/relationships/tags" Target="../tags/tag2116.xml"/><Relationship Id="rId79" Type="http://schemas.openxmlformats.org/officeDocument/2006/relationships/tags" Target="../tags/tag2137.xml"/><Relationship Id="rId102" Type="http://schemas.openxmlformats.org/officeDocument/2006/relationships/tags" Target="../tags/tag2160.xml"/><Relationship Id="rId123" Type="http://schemas.openxmlformats.org/officeDocument/2006/relationships/tags" Target="../tags/tag2181.xml"/><Relationship Id="rId144" Type="http://schemas.openxmlformats.org/officeDocument/2006/relationships/tags" Target="../tags/tag2202.xml"/><Relationship Id="rId90" Type="http://schemas.openxmlformats.org/officeDocument/2006/relationships/tags" Target="../tags/tag2148.xml"/><Relationship Id="rId165" Type="http://schemas.openxmlformats.org/officeDocument/2006/relationships/tags" Target="../tags/tag2223.xml"/><Relationship Id="rId186" Type="http://schemas.openxmlformats.org/officeDocument/2006/relationships/tags" Target="../tags/tag2244.xml"/><Relationship Id="rId211" Type="http://schemas.openxmlformats.org/officeDocument/2006/relationships/tags" Target="../tags/tag2269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tags" Target="../tags/tag2405.xml"/><Relationship Id="rId21" Type="http://schemas.openxmlformats.org/officeDocument/2006/relationships/tags" Target="../tags/tag2309.xml"/><Relationship Id="rId42" Type="http://schemas.openxmlformats.org/officeDocument/2006/relationships/tags" Target="../tags/tag2330.xml"/><Relationship Id="rId63" Type="http://schemas.openxmlformats.org/officeDocument/2006/relationships/tags" Target="../tags/tag2351.xml"/><Relationship Id="rId84" Type="http://schemas.openxmlformats.org/officeDocument/2006/relationships/tags" Target="../tags/tag2372.xml"/><Relationship Id="rId138" Type="http://schemas.openxmlformats.org/officeDocument/2006/relationships/tags" Target="../tags/tag2426.xml"/><Relationship Id="rId159" Type="http://schemas.openxmlformats.org/officeDocument/2006/relationships/tags" Target="../tags/tag2447.xml"/><Relationship Id="rId170" Type="http://schemas.openxmlformats.org/officeDocument/2006/relationships/tags" Target="../tags/tag2458.xml"/><Relationship Id="rId191" Type="http://schemas.openxmlformats.org/officeDocument/2006/relationships/tags" Target="../tags/tag2479.xml"/><Relationship Id="rId205" Type="http://schemas.openxmlformats.org/officeDocument/2006/relationships/tags" Target="../tags/tag2493.xml"/><Relationship Id="rId226" Type="http://schemas.openxmlformats.org/officeDocument/2006/relationships/tags" Target="../tags/tag2514.xml"/><Relationship Id="rId247" Type="http://schemas.openxmlformats.org/officeDocument/2006/relationships/tags" Target="../tags/tag2535.xml"/><Relationship Id="rId107" Type="http://schemas.openxmlformats.org/officeDocument/2006/relationships/tags" Target="../tags/tag2395.xml"/><Relationship Id="rId11" Type="http://schemas.openxmlformats.org/officeDocument/2006/relationships/tags" Target="../tags/tag2299.xml"/><Relationship Id="rId32" Type="http://schemas.openxmlformats.org/officeDocument/2006/relationships/tags" Target="../tags/tag2320.xml"/><Relationship Id="rId53" Type="http://schemas.openxmlformats.org/officeDocument/2006/relationships/tags" Target="../tags/tag2341.xml"/><Relationship Id="rId74" Type="http://schemas.openxmlformats.org/officeDocument/2006/relationships/tags" Target="../tags/tag2362.xml"/><Relationship Id="rId128" Type="http://schemas.openxmlformats.org/officeDocument/2006/relationships/tags" Target="../tags/tag2416.xml"/><Relationship Id="rId149" Type="http://schemas.openxmlformats.org/officeDocument/2006/relationships/tags" Target="../tags/tag2437.xml"/><Relationship Id="rId5" Type="http://schemas.openxmlformats.org/officeDocument/2006/relationships/tags" Target="../tags/tag2293.xml"/><Relationship Id="rId95" Type="http://schemas.openxmlformats.org/officeDocument/2006/relationships/tags" Target="../tags/tag2383.xml"/><Relationship Id="rId160" Type="http://schemas.openxmlformats.org/officeDocument/2006/relationships/tags" Target="../tags/tag2448.xml"/><Relationship Id="rId181" Type="http://schemas.openxmlformats.org/officeDocument/2006/relationships/tags" Target="../tags/tag2469.xml"/><Relationship Id="rId216" Type="http://schemas.openxmlformats.org/officeDocument/2006/relationships/tags" Target="../tags/tag2504.xml"/><Relationship Id="rId237" Type="http://schemas.openxmlformats.org/officeDocument/2006/relationships/tags" Target="../tags/tag2525.xml"/><Relationship Id="rId258" Type="http://schemas.openxmlformats.org/officeDocument/2006/relationships/slideLayout" Target="../slideLayouts/slideLayout1.xml"/><Relationship Id="rId22" Type="http://schemas.openxmlformats.org/officeDocument/2006/relationships/tags" Target="../tags/tag2310.xml"/><Relationship Id="rId43" Type="http://schemas.openxmlformats.org/officeDocument/2006/relationships/tags" Target="../tags/tag2331.xml"/><Relationship Id="rId64" Type="http://schemas.openxmlformats.org/officeDocument/2006/relationships/tags" Target="../tags/tag2352.xml"/><Relationship Id="rId118" Type="http://schemas.openxmlformats.org/officeDocument/2006/relationships/tags" Target="../tags/tag2406.xml"/><Relationship Id="rId139" Type="http://schemas.openxmlformats.org/officeDocument/2006/relationships/tags" Target="../tags/tag2427.xml"/><Relationship Id="rId85" Type="http://schemas.openxmlformats.org/officeDocument/2006/relationships/tags" Target="../tags/tag2373.xml"/><Relationship Id="rId150" Type="http://schemas.openxmlformats.org/officeDocument/2006/relationships/tags" Target="../tags/tag2438.xml"/><Relationship Id="rId171" Type="http://schemas.openxmlformats.org/officeDocument/2006/relationships/tags" Target="../tags/tag2459.xml"/><Relationship Id="rId192" Type="http://schemas.openxmlformats.org/officeDocument/2006/relationships/tags" Target="../tags/tag2480.xml"/><Relationship Id="rId206" Type="http://schemas.openxmlformats.org/officeDocument/2006/relationships/tags" Target="../tags/tag2494.xml"/><Relationship Id="rId227" Type="http://schemas.openxmlformats.org/officeDocument/2006/relationships/tags" Target="../tags/tag2515.xml"/><Relationship Id="rId248" Type="http://schemas.openxmlformats.org/officeDocument/2006/relationships/tags" Target="../tags/tag2536.xml"/><Relationship Id="rId12" Type="http://schemas.openxmlformats.org/officeDocument/2006/relationships/tags" Target="../tags/tag2300.xml"/><Relationship Id="rId33" Type="http://schemas.openxmlformats.org/officeDocument/2006/relationships/tags" Target="../tags/tag2321.xml"/><Relationship Id="rId108" Type="http://schemas.openxmlformats.org/officeDocument/2006/relationships/tags" Target="../tags/tag2396.xml"/><Relationship Id="rId129" Type="http://schemas.openxmlformats.org/officeDocument/2006/relationships/tags" Target="../tags/tag2417.xml"/><Relationship Id="rId54" Type="http://schemas.openxmlformats.org/officeDocument/2006/relationships/tags" Target="../tags/tag2342.xml"/><Relationship Id="rId70" Type="http://schemas.openxmlformats.org/officeDocument/2006/relationships/tags" Target="../tags/tag2358.xml"/><Relationship Id="rId75" Type="http://schemas.openxmlformats.org/officeDocument/2006/relationships/tags" Target="../tags/tag2363.xml"/><Relationship Id="rId91" Type="http://schemas.openxmlformats.org/officeDocument/2006/relationships/tags" Target="../tags/tag2379.xml"/><Relationship Id="rId96" Type="http://schemas.openxmlformats.org/officeDocument/2006/relationships/tags" Target="../tags/tag2384.xml"/><Relationship Id="rId140" Type="http://schemas.openxmlformats.org/officeDocument/2006/relationships/tags" Target="../tags/tag2428.xml"/><Relationship Id="rId145" Type="http://schemas.openxmlformats.org/officeDocument/2006/relationships/tags" Target="../tags/tag2433.xml"/><Relationship Id="rId161" Type="http://schemas.openxmlformats.org/officeDocument/2006/relationships/tags" Target="../tags/tag2449.xml"/><Relationship Id="rId166" Type="http://schemas.openxmlformats.org/officeDocument/2006/relationships/tags" Target="../tags/tag2454.xml"/><Relationship Id="rId182" Type="http://schemas.openxmlformats.org/officeDocument/2006/relationships/tags" Target="../tags/tag2470.xml"/><Relationship Id="rId187" Type="http://schemas.openxmlformats.org/officeDocument/2006/relationships/tags" Target="../tags/tag2475.xml"/><Relationship Id="rId217" Type="http://schemas.openxmlformats.org/officeDocument/2006/relationships/tags" Target="../tags/tag2505.xml"/><Relationship Id="rId1" Type="http://schemas.openxmlformats.org/officeDocument/2006/relationships/tags" Target="../tags/tag2289.xml"/><Relationship Id="rId6" Type="http://schemas.openxmlformats.org/officeDocument/2006/relationships/tags" Target="../tags/tag2294.xml"/><Relationship Id="rId212" Type="http://schemas.openxmlformats.org/officeDocument/2006/relationships/tags" Target="../tags/tag2500.xml"/><Relationship Id="rId233" Type="http://schemas.openxmlformats.org/officeDocument/2006/relationships/tags" Target="../tags/tag2521.xml"/><Relationship Id="rId238" Type="http://schemas.openxmlformats.org/officeDocument/2006/relationships/tags" Target="../tags/tag2526.xml"/><Relationship Id="rId254" Type="http://schemas.openxmlformats.org/officeDocument/2006/relationships/tags" Target="../tags/tag2542.xml"/><Relationship Id="rId23" Type="http://schemas.openxmlformats.org/officeDocument/2006/relationships/tags" Target="../tags/tag2311.xml"/><Relationship Id="rId28" Type="http://schemas.openxmlformats.org/officeDocument/2006/relationships/tags" Target="../tags/tag2316.xml"/><Relationship Id="rId49" Type="http://schemas.openxmlformats.org/officeDocument/2006/relationships/tags" Target="../tags/tag2337.xml"/><Relationship Id="rId114" Type="http://schemas.openxmlformats.org/officeDocument/2006/relationships/tags" Target="../tags/tag2402.xml"/><Relationship Id="rId119" Type="http://schemas.openxmlformats.org/officeDocument/2006/relationships/tags" Target="../tags/tag2407.xml"/><Relationship Id="rId44" Type="http://schemas.openxmlformats.org/officeDocument/2006/relationships/tags" Target="../tags/tag2332.xml"/><Relationship Id="rId60" Type="http://schemas.openxmlformats.org/officeDocument/2006/relationships/tags" Target="../tags/tag2348.xml"/><Relationship Id="rId65" Type="http://schemas.openxmlformats.org/officeDocument/2006/relationships/tags" Target="../tags/tag2353.xml"/><Relationship Id="rId81" Type="http://schemas.openxmlformats.org/officeDocument/2006/relationships/tags" Target="../tags/tag2369.xml"/><Relationship Id="rId86" Type="http://schemas.openxmlformats.org/officeDocument/2006/relationships/tags" Target="../tags/tag2374.xml"/><Relationship Id="rId130" Type="http://schemas.openxmlformats.org/officeDocument/2006/relationships/tags" Target="../tags/tag2418.xml"/><Relationship Id="rId135" Type="http://schemas.openxmlformats.org/officeDocument/2006/relationships/tags" Target="../tags/tag2423.xml"/><Relationship Id="rId151" Type="http://schemas.openxmlformats.org/officeDocument/2006/relationships/tags" Target="../tags/tag2439.xml"/><Relationship Id="rId156" Type="http://schemas.openxmlformats.org/officeDocument/2006/relationships/tags" Target="../tags/tag2444.xml"/><Relationship Id="rId177" Type="http://schemas.openxmlformats.org/officeDocument/2006/relationships/tags" Target="../tags/tag2465.xml"/><Relationship Id="rId198" Type="http://schemas.openxmlformats.org/officeDocument/2006/relationships/tags" Target="../tags/tag2486.xml"/><Relationship Id="rId172" Type="http://schemas.openxmlformats.org/officeDocument/2006/relationships/tags" Target="../tags/tag2460.xml"/><Relationship Id="rId193" Type="http://schemas.openxmlformats.org/officeDocument/2006/relationships/tags" Target="../tags/tag2481.xml"/><Relationship Id="rId202" Type="http://schemas.openxmlformats.org/officeDocument/2006/relationships/tags" Target="../tags/tag2490.xml"/><Relationship Id="rId207" Type="http://schemas.openxmlformats.org/officeDocument/2006/relationships/tags" Target="../tags/tag2495.xml"/><Relationship Id="rId223" Type="http://schemas.openxmlformats.org/officeDocument/2006/relationships/tags" Target="../tags/tag2511.xml"/><Relationship Id="rId228" Type="http://schemas.openxmlformats.org/officeDocument/2006/relationships/tags" Target="../tags/tag2516.xml"/><Relationship Id="rId244" Type="http://schemas.openxmlformats.org/officeDocument/2006/relationships/tags" Target="../tags/tag2532.xml"/><Relationship Id="rId249" Type="http://schemas.openxmlformats.org/officeDocument/2006/relationships/tags" Target="../tags/tag2537.xml"/><Relationship Id="rId13" Type="http://schemas.openxmlformats.org/officeDocument/2006/relationships/tags" Target="../tags/tag2301.xml"/><Relationship Id="rId18" Type="http://schemas.openxmlformats.org/officeDocument/2006/relationships/tags" Target="../tags/tag2306.xml"/><Relationship Id="rId39" Type="http://schemas.openxmlformats.org/officeDocument/2006/relationships/tags" Target="../tags/tag2327.xml"/><Relationship Id="rId109" Type="http://schemas.openxmlformats.org/officeDocument/2006/relationships/tags" Target="../tags/tag2397.xml"/><Relationship Id="rId34" Type="http://schemas.openxmlformats.org/officeDocument/2006/relationships/tags" Target="../tags/tag2322.xml"/><Relationship Id="rId50" Type="http://schemas.openxmlformats.org/officeDocument/2006/relationships/tags" Target="../tags/tag2338.xml"/><Relationship Id="rId55" Type="http://schemas.openxmlformats.org/officeDocument/2006/relationships/tags" Target="../tags/tag2343.xml"/><Relationship Id="rId76" Type="http://schemas.openxmlformats.org/officeDocument/2006/relationships/tags" Target="../tags/tag2364.xml"/><Relationship Id="rId97" Type="http://schemas.openxmlformats.org/officeDocument/2006/relationships/tags" Target="../tags/tag2385.xml"/><Relationship Id="rId104" Type="http://schemas.openxmlformats.org/officeDocument/2006/relationships/tags" Target="../tags/tag2392.xml"/><Relationship Id="rId120" Type="http://schemas.openxmlformats.org/officeDocument/2006/relationships/tags" Target="../tags/tag2408.xml"/><Relationship Id="rId125" Type="http://schemas.openxmlformats.org/officeDocument/2006/relationships/tags" Target="../tags/tag2413.xml"/><Relationship Id="rId141" Type="http://schemas.openxmlformats.org/officeDocument/2006/relationships/tags" Target="../tags/tag2429.xml"/><Relationship Id="rId146" Type="http://schemas.openxmlformats.org/officeDocument/2006/relationships/tags" Target="../tags/tag2434.xml"/><Relationship Id="rId167" Type="http://schemas.openxmlformats.org/officeDocument/2006/relationships/tags" Target="../tags/tag2455.xml"/><Relationship Id="rId188" Type="http://schemas.openxmlformats.org/officeDocument/2006/relationships/tags" Target="../tags/tag2476.xml"/><Relationship Id="rId7" Type="http://schemas.openxmlformats.org/officeDocument/2006/relationships/tags" Target="../tags/tag2295.xml"/><Relationship Id="rId71" Type="http://schemas.openxmlformats.org/officeDocument/2006/relationships/tags" Target="../tags/tag2359.xml"/><Relationship Id="rId92" Type="http://schemas.openxmlformats.org/officeDocument/2006/relationships/tags" Target="../tags/tag2380.xml"/><Relationship Id="rId162" Type="http://schemas.openxmlformats.org/officeDocument/2006/relationships/tags" Target="../tags/tag2450.xml"/><Relationship Id="rId183" Type="http://schemas.openxmlformats.org/officeDocument/2006/relationships/tags" Target="../tags/tag2471.xml"/><Relationship Id="rId213" Type="http://schemas.openxmlformats.org/officeDocument/2006/relationships/tags" Target="../tags/tag2501.xml"/><Relationship Id="rId218" Type="http://schemas.openxmlformats.org/officeDocument/2006/relationships/tags" Target="../tags/tag2506.xml"/><Relationship Id="rId234" Type="http://schemas.openxmlformats.org/officeDocument/2006/relationships/tags" Target="../tags/tag2522.xml"/><Relationship Id="rId239" Type="http://schemas.openxmlformats.org/officeDocument/2006/relationships/tags" Target="../tags/tag2527.xml"/><Relationship Id="rId2" Type="http://schemas.openxmlformats.org/officeDocument/2006/relationships/tags" Target="../tags/tag2290.xml"/><Relationship Id="rId29" Type="http://schemas.openxmlformats.org/officeDocument/2006/relationships/tags" Target="../tags/tag2317.xml"/><Relationship Id="rId250" Type="http://schemas.openxmlformats.org/officeDocument/2006/relationships/tags" Target="../tags/tag2538.xml"/><Relationship Id="rId255" Type="http://schemas.openxmlformats.org/officeDocument/2006/relationships/tags" Target="../tags/tag2543.xml"/><Relationship Id="rId24" Type="http://schemas.openxmlformats.org/officeDocument/2006/relationships/tags" Target="../tags/tag2312.xml"/><Relationship Id="rId40" Type="http://schemas.openxmlformats.org/officeDocument/2006/relationships/tags" Target="../tags/tag2328.xml"/><Relationship Id="rId45" Type="http://schemas.openxmlformats.org/officeDocument/2006/relationships/tags" Target="../tags/tag2333.xml"/><Relationship Id="rId66" Type="http://schemas.openxmlformats.org/officeDocument/2006/relationships/tags" Target="../tags/tag2354.xml"/><Relationship Id="rId87" Type="http://schemas.openxmlformats.org/officeDocument/2006/relationships/tags" Target="../tags/tag2375.xml"/><Relationship Id="rId110" Type="http://schemas.openxmlformats.org/officeDocument/2006/relationships/tags" Target="../tags/tag2398.xml"/><Relationship Id="rId115" Type="http://schemas.openxmlformats.org/officeDocument/2006/relationships/tags" Target="../tags/tag2403.xml"/><Relationship Id="rId131" Type="http://schemas.openxmlformats.org/officeDocument/2006/relationships/tags" Target="../tags/tag2419.xml"/><Relationship Id="rId136" Type="http://schemas.openxmlformats.org/officeDocument/2006/relationships/tags" Target="../tags/tag2424.xml"/><Relationship Id="rId157" Type="http://schemas.openxmlformats.org/officeDocument/2006/relationships/tags" Target="../tags/tag2445.xml"/><Relationship Id="rId178" Type="http://schemas.openxmlformats.org/officeDocument/2006/relationships/tags" Target="../tags/tag2466.xml"/><Relationship Id="rId61" Type="http://schemas.openxmlformats.org/officeDocument/2006/relationships/tags" Target="../tags/tag2349.xml"/><Relationship Id="rId82" Type="http://schemas.openxmlformats.org/officeDocument/2006/relationships/tags" Target="../tags/tag2370.xml"/><Relationship Id="rId152" Type="http://schemas.openxmlformats.org/officeDocument/2006/relationships/tags" Target="../tags/tag2440.xml"/><Relationship Id="rId173" Type="http://schemas.openxmlformats.org/officeDocument/2006/relationships/tags" Target="../tags/tag2461.xml"/><Relationship Id="rId194" Type="http://schemas.openxmlformats.org/officeDocument/2006/relationships/tags" Target="../tags/tag2482.xml"/><Relationship Id="rId199" Type="http://schemas.openxmlformats.org/officeDocument/2006/relationships/tags" Target="../tags/tag2487.xml"/><Relationship Id="rId203" Type="http://schemas.openxmlformats.org/officeDocument/2006/relationships/tags" Target="../tags/tag2491.xml"/><Relationship Id="rId208" Type="http://schemas.openxmlformats.org/officeDocument/2006/relationships/tags" Target="../tags/tag2496.xml"/><Relationship Id="rId229" Type="http://schemas.openxmlformats.org/officeDocument/2006/relationships/tags" Target="../tags/tag2517.xml"/><Relationship Id="rId19" Type="http://schemas.openxmlformats.org/officeDocument/2006/relationships/tags" Target="../tags/tag2307.xml"/><Relationship Id="rId224" Type="http://schemas.openxmlformats.org/officeDocument/2006/relationships/tags" Target="../tags/tag2512.xml"/><Relationship Id="rId240" Type="http://schemas.openxmlformats.org/officeDocument/2006/relationships/tags" Target="../tags/tag2528.xml"/><Relationship Id="rId245" Type="http://schemas.openxmlformats.org/officeDocument/2006/relationships/tags" Target="../tags/tag2533.xml"/><Relationship Id="rId14" Type="http://schemas.openxmlformats.org/officeDocument/2006/relationships/tags" Target="../tags/tag2302.xml"/><Relationship Id="rId30" Type="http://schemas.openxmlformats.org/officeDocument/2006/relationships/tags" Target="../tags/tag2318.xml"/><Relationship Id="rId35" Type="http://schemas.openxmlformats.org/officeDocument/2006/relationships/tags" Target="../tags/tag2323.xml"/><Relationship Id="rId56" Type="http://schemas.openxmlformats.org/officeDocument/2006/relationships/tags" Target="../tags/tag2344.xml"/><Relationship Id="rId77" Type="http://schemas.openxmlformats.org/officeDocument/2006/relationships/tags" Target="../tags/tag2365.xml"/><Relationship Id="rId100" Type="http://schemas.openxmlformats.org/officeDocument/2006/relationships/tags" Target="../tags/tag2388.xml"/><Relationship Id="rId105" Type="http://schemas.openxmlformats.org/officeDocument/2006/relationships/tags" Target="../tags/tag2393.xml"/><Relationship Id="rId126" Type="http://schemas.openxmlformats.org/officeDocument/2006/relationships/tags" Target="../tags/tag2414.xml"/><Relationship Id="rId147" Type="http://schemas.openxmlformats.org/officeDocument/2006/relationships/tags" Target="../tags/tag2435.xml"/><Relationship Id="rId168" Type="http://schemas.openxmlformats.org/officeDocument/2006/relationships/tags" Target="../tags/tag2456.xml"/><Relationship Id="rId8" Type="http://schemas.openxmlformats.org/officeDocument/2006/relationships/tags" Target="../tags/tag2296.xml"/><Relationship Id="rId51" Type="http://schemas.openxmlformats.org/officeDocument/2006/relationships/tags" Target="../tags/tag2339.xml"/><Relationship Id="rId72" Type="http://schemas.openxmlformats.org/officeDocument/2006/relationships/tags" Target="../tags/tag2360.xml"/><Relationship Id="rId93" Type="http://schemas.openxmlformats.org/officeDocument/2006/relationships/tags" Target="../tags/tag2381.xml"/><Relationship Id="rId98" Type="http://schemas.openxmlformats.org/officeDocument/2006/relationships/tags" Target="../tags/tag2386.xml"/><Relationship Id="rId121" Type="http://schemas.openxmlformats.org/officeDocument/2006/relationships/tags" Target="../tags/tag2409.xml"/><Relationship Id="rId142" Type="http://schemas.openxmlformats.org/officeDocument/2006/relationships/tags" Target="../tags/tag2430.xml"/><Relationship Id="rId163" Type="http://schemas.openxmlformats.org/officeDocument/2006/relationships/tags" Target="../tags/tag2451.xml"/><Relationship Id="rId184" Type="http://schemas.openxmlformats.org/officeDocument/2006/relationships/tags" Target="../tags/tag2472.xml"/><Relationship Id="rId189" Type="http://schemas.openxmlformats.org/officeDocument/2006/relationships/tags" Target="../tags/tag2477.xml"/><Relationship Id="rId219" Type="http://schemas.openxmlformats.org/officeDocument/2006/relationships/tags" Target="../tags/tag2507.xml"/><Relationship Id="rId3" Type="http://schemas.openxmlformats.org/officeDocument/2006/relationships/tags" Target="../tags/tag2291.xml"/><Relationship Id="rId214" Type="http://schemas.openxmlformats.org/officeDocument/2006/relationships/tags" Target="../tags/tag2502.xml"/><Relationship Id="rId230" Type="http://schemas.openxmlformats.org/officeDocument/2006/relationships/tags" Target="../tags/tag2518.xml"/><Relationship Id="rId235" Type="http://schemas.openxmlformats.org/officeDocument/2006/relationships/tags" Target="../tags/tag2523.xml"/><Relationship Id="rId251" Type="http://schemas.openxmlformats.org/officeDocument/2006/relationships/tags" Target="../tags/tag2539.xml"/><Relationship Id="rId256" Type="http://schemas.openxmlformats.org/officeDocument/2006/relationships/tags" Target="../tags/tag2544.xml"/><Relationship Id="rId25" Type="http://schemas.openxmlformats.org/officeDocument/2006/relationships/tags" Target="../tags/tag2313.xml"/><Relationship Id="rId46" Type="http://schemas.openxmlformats.org/officeDocument/2006/relationships/tags" Target="../tags/tag2334.xml"/><Relationship Id="rId67" Type="http://schemas.openxmlformats.org/officeDocument/2006/relationships/tags" Target="../tags/tag2355.xml"/><Relationship Id="rId116" Type="http://schemas.openxmlformats.org/officeDocument/2006/relationships/tags" Target="../tags/tag2404.xml"/><Relationship Id="rId137" Type="http://schemas.openxmlformats.org/officeDocument/2006/relationships/tags" Target="../tags/tag2425.xml"/><Relationship Id="rId158" Type="http://schemas.openxmlformats.org/officeDocument/2006/relationships/tags" Target="../tags/tag2446.xml"/><Relationship Id="rId20" Type="http://schemas.openxmlformats.org/officeDocument/2006/relationships/tags" Target="../tags/tag2308.xml"/><Relationship Id="rId41" Type="http://schemas.openxmlformats.org/officeDocument/2006/relationships/tags" Target="../tags/tag2329.xml"/><Relationship Id="rId62" Type="http://schemas.openxmlformats.org/officeDocument/2006/relationships/tags" Target="../tags/tag2350.xml"/><Relationship Id="rId83" Type="http://schemas.openxmlformats.org/officeDocument/2006/relationships/tags" Target="../tags/tag2371.xml"/><Relationship Id="rId88" Type="http://schemas.openxmlformats.org/officeDocument/2006/relationships/tags" Target="../tags/tag2376.xml"/><Relationship Id="rId111" Type="http://schemas.openxmlformats.org/officeDocument/2006/relationships/tags" Target="../tags/tag2399.xml"/><Relationship Id="rId132" Type="http://schemas.openxmlformats.org/officeDocument/2006/relationships/tags" Target="../tags/tag2420.xml"/><Relationship Id="rId153" Type="http://schemas.openxmlformats.org/officeDocument/2006/relationships/tags" Target="../tags/tag2441.xml"/><Relationship Id="rId174" Type="http://schemas.openxmlformats.org/officeDocument/2006/relationships/tags" Target="../tags/tag2462.xml"/><Relationship Id="rId179" Type="http://schemas.openxmlformats.org/officeDocument/2006/relationships/tags" Target="../tags/tag2467.xml"/><Relationship Id="rId195" Type="http://schemas.openxmlformats.org/officeDocument/2006/relationships/tags" Target="../tags/tag2483.xml"/><Relationship Id="rId209" Type="http://schemas.openxmlformats.org/officeDocument/2006/relationships/tags" Target="../tags/tag2497.xml"/><Relationship Id="rId190" Type="http://schemas.openxmlformats.org/officeDocument/2006/relationships/tags" Target="../tags/tag2478.xml"/><Relationship Id="rId204" Type="http://schemas.openxmlformats.org/officeDocument/2006/relationships/tags" Target="../tags/tag2492.xml"/><Relationship Id="rId220" Type="http://schemas.openxmlformats.org/officeDocument/2006/relationships/tags" Target="../tags/tag2508.xml"/><Relationship Id="rId225" Type="http://schemas.openxmlformats.org/officeDocument/2006/relationships/tags" Target="../tags/tag2513.xml"/><Relationship Id="rId241" Type="http://schemas.openxmlformats.org/officeDocument/2006/relationships/tags" Target="../tags/tag2529.xml"/><Relationship Id="rId246" Type="http://schemas.openxmlformats.org/officeDocument/2006/relationships/tags" Target="../tags/tag2534.xml"/><Relationship Id="rId15" Type="http://schemas.openxmlformats.org/officeDocument/2006/relationships/tags" Target="../tags/tag2303.xml"/><Relationship Id="rId36" Type="http://schemas.openxmlformats.org/officeDocument/2006/relationships/tags" Target="../tags/tag2324.xml"/><Relationship Id="rId57" Type="http://schemas.openxmlformats.org/officeDocument/2006/relationships/tags" Target="../tags/tag2345.xml"/><Relationship Id="rId106" Type="http://schemas.openxmlformats.org/officeDocument/2006/relationships/tags" Target="../tags/tag2394.xml"/><Relationship Id="rId127" Type="http://schemas.openxmlformats.org/officeDocument/2006/relationships/tags" Target="../tags/tag2415.xml"/><Relationship Id="rId10" Type="http://schemas.openxmlformats.org/officeDocument/2006/relationships/tags" Target="../tags/tag2298.xml"/><Relationship Id="rId31" Type="http://schemas.openxmlformats.org/officeDocument/2006/relationships/tags" Target="../tags/tag2319.xml"/><Relationship Id="rId52" Type="http://schemas.openxmlformats.org/officeDocument/2006/relationships/tags" Target="../tags/tag2340.xml"/><Relationship Id="rId73" Type="http://schemas.openxmlformats.org/officeDocument/2006/relationships/tags" Target="../tags/tag2361.xml"/><Relationship Id="rId78" Type="http://schemas.openxmlformats.org/officeDocument/2006/relationships/tags" Target="../tags/tag2366.xml"/><Relationship Id="rId94" Type="http://schemas.openxmlformats.org/officeDocument/2006/relationships/tags" Target="../tags/tag2382.xml"/><Relationship Id="rId99" Type="http://schemas.openxmlformats.org/officeDocument/2006/relationships/tags" Target="../tags/tag2387.xml"/><Relationship Id="rId101" Type="http://schemas.openxmlformats.org/officeDocument/2006/relationships/tags" Target="../tags/tag2389.xml"/><Relationship Id="rId122" Type="http://schemas.openxmlformats.org/officeDocument/2006/relationships/tags" Target="../tags/tag2410.xml"/><Relationship Id="rId143" Type="http://schemas.openxmlformats.org/officeDocument/2006/relationships/tags" Target="../tags/tag2431.xml"/><Relationship Id="rId148" Type="http://schemas.openxmlformats.org/officeDocument/2006/relationships/tags" Target="../tags/tag2436.xml"/><Relationship Id="rId164" Type="http://schemas.openxmlformats.org/officeDocument/2006/relationships/tags" Target="../tags/tag2452.xml"/><Relationship Id="rId169" Type="http://schemas.openxmlformats.org/officeDocument/2006/relationships/tags" Target="../tags/tag2457.xml"/><Relationship Id="rId185" Type="http://schemas.openxmlformats.org/officeDocument/2006/relationships/tags" Target="../tags/tag2473.xml"/><Relationship Id="rId4" Type="http://schemas.openxmlformats.org/officeDocument/2006/relationships/tags" Target="../tags/tag2292.xml"/><Relationship Id="rId9" Type="http://schemas.openxmlformats.org/officeDocument/2006/relationships/tags" Target="../tags/tag2297.xml"/><Relationship Id="rId180" Type="http://schemas.openxmlformats.org/officeDocument/2006/relationships/tags" Target="../tags/tag2468.xml"/><Relationship Id="rId210" Type="http://schemas.openxmlformats.org/officeDocument/2006/relationships/tags" Target="../tags/tag2498.xml"/><Relationship Id="rId215" Type="http://schemas.openxmlformats.org/officeDocument/2006/relationships/tags" Target="../tags/tag2503.xml"/><Relationship Id="rId236" Type="http://schemas.openxmlformats.org/officeDocument/2006/relationships/tags" Target="../tags/tag2524.xml"/><Relationship Id="rId257" Type="http://schemas.openxmlformats.org/officeDocument/2006/relationships/tags" Target="../tags/tag2545.xml"/><Relationship Id="rId26" Type="http://schemas.openxmlformats.org/officeDocument/2006/relationships/tags" Target="../tags/tag2314.xml"/><Relationship Id="rId231" Type="http://schemas.openxmlformats.org/officeDocument/2006/relationships/tags" Target="../tags/tag2519.xml"/><Relationship Id="rId252" Type="http://schemas.openxmlformats.org/officeDocument/2006/relationships/tags" Target="../tags/tag2540.xml"/><Relationship Id="rId47" Type="http://schemas.openxmlformats.org/officeDocument/2006/relationships/tags" Target="../tags/tag2335.xml"/><Relationship Id="rId68" Type="http://schemas.openxmlformats.org/officeDocument/2006/relationships/tags" Target="../tags/tag2356.xml"/><Relationship Id="rId89" Type="http://schemas.openxmlformats.org/officeDocument/2006/relationships/tags" Target="../tags/tag2377.xml"/><Relationship Id="rId112" Type="http://schemas.openxmlformats.org/officeDocument/2006/relationships/tags" Target="../tags/tag2400.xml"/><Relationship Id="rId133" Type="http://schemas.openxmlformats.org/officeDocument/2006/relationships/tags" Target="../tags/tag2421.xml"/><Relationship Id="rId154" Type="http://schemas.openxmlformats.org/officeDocument/2006/relationships/tags" Target="../tags/tag2442.xml"/><Relationship Id="rId175" Type="http://schemas.openxmlformats.org/officeDocument/2006/relationships/tags" Target="../tags/tag2463.xml"/><Relationship Id="rId196" Type="http://schemas.openxmlformats.org/officeDocument/2006/relationships/tags" Target="../tags/tag2484.xml"/><Relationship Id="rId200" Type="http://schemas.openxmlformats.org/officeDocument/2006/relationships/tags" Target="../tags/tag2488.xml"/><Relationship Id="rId16" Type="http://schemas.openxmlformats.org/officeDocument/2006/relationships/tags" Target="../tags/tag2304.xml"/><Relationship Id="rId221" Type="http://schemas.openxmlformats.org/officeDocument/2006/relationships/tags" Target="../tags/tag2509.xml"/><Relationship Id="rId242" Type="http://schemas.openxmlformats.org/officeDocument/2006/relationships/tags" Target="../tags/tag2530.xml"/><Relationship Id="rId37" Type="http://schemas.openxmlformats.org/officeDocument/2006/relationships/tags" Target="../tags/tag2325.xml"/><Relationship Id="rId58" Type="http://schemas.openxmlformats.org/officeDocument/2006/relationships/tags" Target="../tags/tag2346.xml"/><Relationship Id="rId79" Type="http://schemas.openxmlformats.org/officeDocument/2006/relationships/tags" Target="../tags/tag2367.xml"/><Relationship Id="rId102" Type="http://schemas.openxmlformats.org/officeDocument/2006/relationships/tags" Target="../tags/tag2390.xml"/><Relationship Id="rId123" Type="http://schemas.openxmlformats.org/officeDocument/2006/relationships/tags" Target="../tags/tag2411.xml"/><Relationship Id="rId144" Type="http://schemas.openxmlformats.org/officeDocument/2006/relationships/tags" Target="../tags/tag2432.xml"/><Relationship Id="rId90" Type="http://schemas.openxmlformats.org/officeDocument/2006/relationships/tags" Target="../tags/tag2378.xml"/><Relationship Id="rId165" Type="http://schemas.openxmlformats.org/officeDocument/2006/relationships/tags" Target="../tags/tag2453.xml"/><Relationship Id="rId186" Type="http://schemas.openxmlformats.org/officeDocument/2006/relationships/tags" Target="../tags/tag2474.xml"/><Relationship Id="rId211" Type="http://schemas.openxmlformats.org/officeDocument/2006/relationships/tags" Target="../tags/tag2499.xml"/><Relationship Id="rId232" Type="http://schemas.openxmlformats.org/officeDocument/2006/relationships/tags" Target="../tags/tag2520.xml"/><Relationship Id="rId253" Type="http://schemas.openxmlformats.org/officeDocument/2006/relationships/tags" Target="../tags/tag2541.xml"/><Relationship Id="rId27" Type="http://schemas.openxmlformats.org/officeDocument/2006/relationships/tags" Target="../tags/tag2315.xml"/><Relationship Id="rId48" Type="http://schemas.openxmlformats.org/officeDocument/2006/relationships/tags" Target="../tags/tag2336.xml"/><Relationship Id="rId69" Type="http://schemas.openxmlformats.org/officeDocument/2006/relationships/tags" Target="../tags/tag2357.xml"/><Relationship Id="rId113" Type="http://schemas.openxmlformats.org/officeDocument/2006/relationships/tags" Target="../tags/tag2401.xml"/><Relationship Id="rId134" Type="http://schemas.openxmlformats.org/officeDocument/2006/relationships/tags" Target="../tags/tag2422.xml"/><Relationship Id="rId80" Type="http://schemas.openxmlformats.org/officeDocument/2006/relationships/tags" Target="../tags/tag2368.xml"/><Relationship Id="rId155" Type="http://schemas.openxmlformats.org/officeDocument/2006/relationships/tags" Target="../tags/tag2443.xml"/><Relationship Id="rId176" Type="http://schemas.openxmlformats.org/officeDocument/2006/relationships/tags" Target="../tags/tag2464.xml"/><Relationship Id="rId197" Type="http://schemas.openxmlformats.org/officeDocument/2006/relationships/tags" Target="../tags/tag2485.xml"/><Relationship Id="rId201" Type="http://schemas.openxmlformats.org/officeDocument/2006/relationships/tags" Target="../tags/tag2489.xml"/><Relationship Id="rId222" Type="http://schemas.openxmlformats.org/officeDocument/2006/relationships/tags" Target="../tags/tag2510.xml"/><Relationship Id="rId243" Type="http://schemas.openxmlformats.org/officeDocument/2006/relationships/tags" Target="../tags/tag2531.xml"/><Relationship Id="rId17" Type="http://schemas.openxmlformats.org/officeDocument/2006/relationships/tags" Target="../tags/tag2305.xml"/><Relationship Id="rId38" Type="http://schemas.openxmlformats.org/officeDocument/2006/relationships/tags" Target="../tags/tag2326.xml"/><Relationship Id="rId59" Type="http://schemas.openxmlformats.org/officeDocument/2006/relationships/tags" Target="../tags/tag2347.xml"/><Relationship Id="rId103" Type="http://schemas.openxmlformats.org/officeDocument/2006/relationships/tags" Target="../tags/tag2391.xml"/><Relationship Id="rId124" Type="http://schemas.openxmlformats.org/officeDocument/2006/relationships/tags" Target="../tags/tag2412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tags" Target="../tags/tag200.xml"/><Relationship Id="rId117" Type="http://schemas.openxmlformats.org/officeDocument/2006/relationships/tags" Target="../tags/tag291.xml"/><Relationship Id="rId21" Type="http://schemas.openxmlformats.org/officeDocument/2006/relationships/tags" Target="../tags/tag195.xml"/><Relationship Id="rId42" Type="http://schemas.openxmlformats.org/officeDocument/2006/relationships/tags" Target="../tags/tag216.xml"/><Relationship Id="rId47" Type="http://schemas.openxmlformats.org/officeDocument/2006/relationships/tags" Target="../tags/tag221.xml"/><Relationship Id="rId63" Type="http://schemas.openxmlformats.org/officeDocument/2006/relationships/tags" Target="../tags/tag237.xml"/><Relationship Id="rId68" Type="http://schemas.openxmlformats.org/officeDocument/2006/relationships/tags" Target="../tags/tag242.xml"/><Relationship Id="rId84" Type="http://schemas.openxmlformats.org/officeDocument/2006/relationships/tags" Target="../tags/tag258.xml"/><Relationship Id="rId89" Type="http://schemas.openxmlformats.org/officeDocument/2006/relationships/tags" Target="../tags/tag263.xml"/><Relationship Id="rId112" Type="http://schemas.openxmlformats.org/officeDocument/2006/relationships/tags" Target="../tags/tag286.xml"/><Relationship Id="rId133" Type="http://schemas.openxmlformats.org/officeDocument/2006/relationships/tags" Target="../tags/tag307.xml"/><Relationship Id="rId138" Type="http://schemas.openxmlformats.org/officeDocument/2006/relationships/tags" Target="../tags/tag312.xml"/><Relationship Id="rId154" Type="http://schemas.openxmlformats.org/officeDocument/2006/relationships/tags" Target="../tags/tag328.xml"/><Relationship Id="rId159" Type="http://schemas.openxmlformats.org/officeDocument/2006/relationships/tags" Target="../tags/tag333.xml"/><Relationship Id="rId16" Type="http://schemas.openxmlformats.org/officeDocument/2006/relationships/tags" Target="../tags/tag190.xml"/><Relationship Id="rId107" Type="http://schemas.openxmlformats.org/officeDocument/2006/relationships/tags" Target="../tags/tag281.xml"/><Relationship Id="rId11" Type="http://schemas.openxmlformats.org/officeDocument/2006/relationships/tags" Target="../tags/tag185.xml"/><Relationship Id="rId32" Type="http://schemas.openxmlformats.org/officeDocument/2006/relationships/tags" Target="../tags/tag206.xml"/><Relationship Id="rId37" Type="http://schemas.openxmlformats.org/officeDocument/2006/relationships/tags" Target="../tags/tag211.xml"/><Relationship Id="rId53" Type="http://schemas.openxmlformats.org/officeDocument/2006/relationships/tags" Target="../tags/tag227.xml"/><Relationship Id="rId58" Type="http://schemas.openxmlformats.org/officeDocument/2006/relationships/tags" Target="../tags/tag232.xml"/><Relationship Id="rId74" Type="http://schemas.openxmlformats.org/officeDocument/2006/relationships/tags" Target="../tags/tag248.xml"/><Relationship Id="rId79" Type="http://schemas.openxmlformats.org/officeDocument/2006/relationships/tags" Target="../tags/tag253.xml"/><Relationship Id="rId102" Type="http://schemas.openxmlformats.org/officeDocument/2006/relationships/tags" Target="../tags/tag276.xml"/><Relationship Id="rId123" Type="http://schemas.openxmlformats.org/officeDocument/2006/relationships/tags" Target="../tags/tag297.xml"/><Relationship Id="rId128" Type="http://schemas.openxmlformats.org/officeDocument/2006/relationships/tags" Target="../tags/tag302.xml"/><Relationship Id="rId144" Type="http://schemas.openxmlformats.org/officeDocument/2006/relationships/tags" Target="../tags/tag318.xml"/><Relationship Id="rId149" Type="http://schemas.openxmlformats.org/officeDocument/2006/relationships/tags" Target="../tags/tag323.xml"/><Relationship Id="rId5" Type="http://schemas.openxmlformats.org/officeDocument/2006/relationships/tags" Target="../tags/tag179.xml"/><Relationship Id="rId90" Type="http://schemas.openxmlformats.org/officeDocument/2006/relationships/tags" Target="../tags/tag264.xml"/><Relationship Id="rId95" Type="http://schemas.openxmlformats.org/officeDocument/2006/relationships/tags" Target="../tags/tag269.xml"/><Relationship Id="rId160" Type="http://schemas.openxmlformats.org/officeDocument/2006/relationships/tags" Target="../tags/tag334.xml"/><Relationship Id="rId165" Type="http://schemas.openxmlformats.org/officeDocument/2006/relationships/tags" Target="../tags/tag339.xml"/><Relationship Id="rId22" Type="http://schemas.openxmlformats.org/officeDocument/2006/relationships/tags" Target="../tags/tag196.xml"/><Relationship Id="rId27" Type="http://schemas.openxmlformats.org/officeDocument/2006/relationships/tags" Target="../tags/tag201.xml"/><Relationship Id="rId43" Type="http://schemas.openxmlformats.org/officeDocument/2006/relationships/tags" Target="../tags/tag217.xml"/><Relationship Id="rId48" Type="http://schemas.openxmlformats.org/officeDocument/2006/relationships/tags" Target="../tags/tag222.xml"/><Relationship Id="rId64" Type="http://schemas.openxmlformats.org/officeDocument/2006/relationships/tags" Target="../tags/tag238.xml"/><Relationship Id="rId69" Type="http://schemas.openxmlformats.org/officeDocument/2006/relationships/tags" Target="../tags/tag243.xml"/><Relationship Id="rId113" Type="http://schemas.openxmlformats.org/officeDocument/2006/relationships/tags" Target="../tags/tag287.xml"/><Relationship Id="rId118" Type="http://schemas.openxmlformats.org/officeDocument/2006/relationships/tags" Target="../tags/tag292.xml"/><Relationship Id="rId134" Type="http://schemas.openxmlformats.org/officeDocument/2006/relationships/tags" Target="../tags/tag308.xml"/><Relationship Id="rId139" Type="http://schemas.openxmlformats.org/officeDocument/2006/relationships/tags" Target="../tags/tag313.xml"/><Relationship Id="rId80" Type="http://schemas.openxmlformats.org/officeDocument/2006/relationships/tags" Target="../tags/tag254.xml"/><Relationship Id="rId85" Type="http://schemas.openxmlformats.org/officeDocument/2006/relationships/tags" Target="../tags/tag259.xml"/><Relationship Id="rId150" Type="http://schemas.openxmlformats.org/officeDocument/2006/relationships/tags" Target="../tags/tag324.xml"/><Relationship Id="rId155" Type="http://schemas.openxmlformats.org/officeDocument/2006/relationships/tags" Target="../tags/tag329.xml"/><Relationship Id="rId12" Type="http://schemas.openxmlformats.org/officeDocument/2006/relationships/tags" Target="../tags/tag186.xml"/><Relationship Id="rId17" Type="http://schemas.openxmlformats.org/officeDocument/2006/relationships/tags" Target="../tags/tag191.xml"/><Relationship Id="rId33" Type="http://schemas.openxmlformats.org/officeDocument/2006/relationships/tags" Target="../tags/tag207.xml"/><Relationship Id="rId38" Type="http://schemas.openxmlformats.org/officeDocument/2006/relationships/tags" Target="../tags/tag212.xml"/><Relationship Id="rId59" Type="http://schemas.openxmlformats.org/officeDocument/2006/relationships/tags" Target="../tags/tag233.xml"/><Relationship Id="rId103" Type="http://schemas.openxmlformats.org/officeDocument/2006/relationships/tags" Target="../tags/tag277.xml"/><Relationship Id="rId108" Type="http://schemas.openxmlformats.org/officeDocument/2006/relationships/tags" Target="../tags/tag282.xml"/><Relationship Id="rId124" Type="http://schemas.openxmlformats.org/officeDocument/2006/relationships/tags" Target="../tags/tag298.xml"/><Relationship Id="rId129" Type="http://schemas.openxmlformats.org/officeDocument/2006/relationships/tags" Target="../tags/tag303.xml"/><Relationship Id="rId54" Type="http://schemas.openxmlformats.org/officeDocument/2006/relationships/tags" Target="../tags/tag228.xml"/><Relationship Id="rId70" Type="http://schemas.openxmlformats.org/officeDocument/2006/relationships/tags" Target="../tags/tag244.xml"/><Relationship Id="rId75" Type="http://schemas.openxmlformats.org/officeDocument/2006/relationships/tags" Target="../tags/tag249.xml"/><Relationship Id="rId91" Type="http://schemas.openxmlformats.org/officeDocument/2006/relationships/tags" Target="../tags/tag265.xml"/><Relationship Id="rId96" Type="http://schemas.openxmlformats.org/officeDocument/2006/relationships/tags" Target="../tags/tag270.xml"/><Relationship Id="rId140" Type="http://schemas.openxmlformats.org/officeDocument/2006/relationships/tags" Target="../tags/tag314.xml"/><Relationship Id="rId145" Type="http://schemas.openxmlformats.org/officeDocument/2006/relationships/tags" Target="../tags/tag319.xml"/><Relationship Id="rId161" Type="http://schemas.openxmlformats.org/officeDocument/2006/relationships/tags" Target="../tags/tag335.xml"/><Relationship Id="rId166" Type="http://schemas.openxmlformats.org/officeDocument/2006/relationships/tags" Target="../tags/tag340.xml"/><Relationship Id="rId1" Type="http://schemas.openxmlformats.org/officeDocument/2006/relationships/tags" Target="../tags/tag175.xml"/><Relationship Id="rId6" Type="http://schemas.openxmlformats.org/officeDocument/2006/relationships/tags" Target="../tags/tag180.xml"/><Relationship Id="rId15" Type="http://schemas.openxmlformats.org/officeDocument/2006/relationships/tags" Target="../tags/tag189.xml"/><Relationship Id="rId23" Type="http://schemas.openxmlformats.org/officeDocument/2006/relationships/tags" Target="../tags/tag197.xml"/><Relationship Id="rId28" Type="http://schemas.openxmlformats.org/officeDocument/2006/relationships/tags" Target="../tags/tag202.xml"/><Relationship Id="rId36" Type="http://schemas.openxmlformats.org/officeDocument/2006/relationships/tags" Target="../tags/tag210.xml"/><Relationship Id="rId49" Type="http://schemas.openxmlformats.org/officeDocument/2006/relationships/tags" Target="../tags/tag223.xml"/><Relationship Id="rId57" Type="http://schemas.openxmlformats.org/officeDocument/2006/relationships/tags" Target="../tags/tag231.xml"/><Relationship Id="rId106" Type="http://schemas.openxmlformats.org/officeDocument/2006/relationships/tags" Target="../tags/tag280.xml"/><Relationship Id="rId114" Type="http://schemas.openxmlformats.org/officeDocument/2006/relationships/tags" Target="../tags/tag288.xml"/><Relationship Id="rId119" Type="http://schemas.openxmlformats.org/officeDocument/2006/relationships/tags" Target="../tags/tag293.xml"/><Relationship Id="rId127" Type="http://schemas.openxmlformats.org/officeDocument/2006/relationships/tags" Target="../tags/tag301.xml"/><Relationship Id="rId10" Type="http://schemas.openxmlformats.org/officeDocument/2006/relationships/tags" Target="../tags/tag184.xml"/><Relationship Id="rId31" Type="http://schemas.openxmlformats.org/officeDocument/2006/relationships/tags" Target="../tags/tag205.xml"/><Relationship Id="rId44" Type="http://schemas.openxmlformats.org/officeDocument/2006/relationships/tags" Target="../tags/tag218.xml"/><Relationship Id="rId52" Type="http://schemas.openxmlformats.org/officeDocument/2006/relationships/tags" Target="../tags/tag226.xml"/><Relationship Id="rId60" Type="http://schemas.openxmlformats.org/officeDocument/2006/relationships/tags" Target="../tags/tag234.xml"/><Relationship Id="rId65" Type="http://schemas.openxmlformats.org/officeDocument/2006/relationships/tags" Target="../tags/tag239.xml"/><Relationship Id="rId73" Type="http://schemas.openxmlformats.org/officeDocument/2006/relationships/tags" Target="../tags/tag247.xml"/><Relationship Id="rId78" Type="http://schemas.openxmlformats.org/officeDocument/2006/relationships/tags" Target="../tags/tag252.xml"/><Relationship Id="rId81" Type="http://schemas.openxmlformats.org/officeDocument/2006/relationships/tags" Target="../tags/tag255.xml"/><Relationship Id="rId86" Type="http://schemas.openxmlformats.org/officeDocument/2006/relationships/tags" Target="../tags/tag260.xml"/><Relationship Id="rId94" Type="http://schemas.openxmlformats.org/officeDocument/2006/relationships/tags" Target="../tags/tag268.xml"/><Relationship Id="rId99" Type="http://schemas.openxmlformats.org/officeDocument/2006/relationships/tags" Target="../tags/tag273.xml"/><Relationship Id="rId101" Type="http://schemas.openxmlformats.org/officeDocument/2006/relationships/tags" Target="../tags/tag275.xml"/><Relationship Id="rId122" Type="http://schemas.openxmlformats.org/officeDocument/2006/relationships/tags" Target="../tags/tag296.xml"/><Relationship Id="rId130" Type="http://schemas.openxmlformats.org/officeDocument/2006/relationships/tags" Target="../tags/tag304.xml"/><Relationship Id="rId135" Type="http://schemas.openxmlformats.org/officeDocument/2006/relationships/tags" Target="../tags/tag309.xml"/><Relationship Id="rId143" Type="http://schemas.openxmlformats.org/officeDocument/2006/relationships/tags" Target="../tags/tag317.xml"/><Relationship Id="rId148" Type="http://schemas.openxmlformats.org/officeDocument/2006/relationships/tags" Target="../tags/tag322.xml"/><Relationship Id="rId151" Type="http://schemas.openxmlformats.org/officeDocument/2006/relationships/tags" Target="../tags/tag325.xml"/><Relationship Id="rId156" Type="http://schemas.openxmlformats.org/officeDocument/2006/relationships/tags" Target="../tags/tag330.xml"/><Relationship Id="rId164" Type="http://schemas.openxmlformats.org/officeDocument/2006/relationships/tags" Target="../tags/tag338.xml"/><Relationship Id="rId4" Type="http://schemas.openxmlformats.org/officeDocument/2006/relationships/tags" Target="../tags/tag178.xml"/><Relationship Id="rId9" Type="http://schemas.openxmlformats.org/officeDocument/2006/relationships/tags" Target="../tags/tag183.xml"/><Relationship Id="rId13" Type="http://schemas.openxmlformats.org/officeDocument/2006/relationships/tags" Target="../tags/tag187.xml"/><Relationship Id="rId18" Type="http://schemas.openxmlformats.org/officeDocument/2006/relationships/tags" Target="../tags/tag192.xml"/><Relationship Id="rId39" Type="http://schemas.openxmlformats.org/officeDocument/2006/relationships/tags" Target="../tags/tag213.xml"/><Relationship Id="rId109" Type="http://schemas.openxmlformats.org/officeDocument/2006/relationships/tags" Target="../tags/tag283.xml"/><Relationship Id="rId34" Type="http://schemas.openxmlformats.org/officeDocument/2006/relationships/tags" Target="../tags/tag208.xml"/><Relationship Id="rId50" Type="http://schemas.openxmlformats.org/officeDocument/2006/relationships/tags" Target="../tags/tag224.xml"/><Relationship Id="rId55" Type="http://schemas.openxmlformats.org/officeDocument/2006/relationships/tags" Target="../tags/tag229.xml"/><Relationship Id="rId76" Type="http://schemas.openxmlformats.org/officeDocument/2006/relationships/tags" Target="../tags/tag250.xml"/><Relationship Id="rId97" Type="http://schemas.openxmlformats.org/officeDocument/2006/relationships/tags" Target="../tags/tag271.xml"/><Relationship Id="rId104" Type="http://schemas.openxmlformats.org/officeDocument/2006/relationships/tags" Target="../tags/tag278.xml"/><Relationship Id="rId120" Type="http://schemas.openxmlformats.org/officeDocument/2006/relationships/tags" Target="../tags/tag294.xml"/><Relationship Id="rId125" Type="http://schemas.openxmlformats.org/officeDocument/2006/relationships/tags" Target="../tags/tag299.xml"/><Relationship Id="rId141" Type="http://schemas.openxmlformats.org/officeDocument/2006/relationships/tags" Target="../tags/tag315.xml"/><Relationship Id="rId146" Type="http://schemas.openxmlformats.org/officeDocument/2006/relationships/tags" Target="../tags/tag320.xml"/><Relationship Id="rId167" Type="http://schemas.openxmlformats.org/officeDocument/2006/relationships/slideLayout" Target="../slideLayouts/slideLayout1.xml"/><Relationship Id="rId7" Type="http://schemas.openxmlformats.org/officeDocument/2006/relationships/tags" Target="../tags/tag181.xml"/><Relationship Id="rId71" Type="http://schemas.openxmlformats.org/officeDocument/2006/relationships/tags" Target="../tags/tag245.xml"/><Relationship Id="rId92" Type="http://schemas.openxmlformats.org/officeDocument/2006/relationships/tags" Target="../tags/tag266.xml"/><Relationship Id="rId162" Type="http://schemas.openxmlformats.org/officeDocument/2006/relationships/tags" Target="../tags/tag336.xml"/><Relationship Id="rId2" Type="http://schemas.openxmlformats.org/officeDocument/2006/relationships/tags" Target="../tags/tag176.xml"/><Relationship Id="rId29" Type="http://schemas.openxmlformats.org/officeDocument/2006/relationships/tags" Target="../tags/tag203.xml"/><Relationship Id="rId24" Type="http://schemas.openxmlformats.org/officeDocument/2006/relationships/tags" Target="../tags/tag198.xml"/><Relationship Id="rId40" Type="http://schemas.openxmlformats.org/officeDocument/2006/relationships/tags" Target="../tags/tag214.xml"/><Relationship Id="rId45" Type="http://schemas.openxmlformats.org/officeDocument/2006/relationships/tags" Target="../tags/tag219.xml"/><Relationship Id="rId66" Type="http://schemas.openxmlformats.org/officeDocument/2006/relationships/tags" Target="../tags/tag240.xml"/><Relationship Id="rId87" Type="http://schemas.openxmlformats.org/officeDocument/2006/relationships/tags" Target="../tags/tag261.xml"/><Relationship Id="rId110" Type="http://schemas.openxmlformats.org/officeDocument/2006/relationships/tags" Target="../tags/tag284.xml"/><Relationship Id="rId115" Type="http://schemas.openxmlformats.org/officeDocument/2006/relationships/tags" Target="../tags/tag289.xml"/><Relationship Id="rId131" Type="http://schemas.openxmlformats.org/officeDocument/2006/relationships/tags" Target="../tags/tag305.xml"/><Relationship Id="rId136" Type="http://schemas.openxmlformats.org/officeDocument/2006/relationships/tags" Target="../tags/tag310.xml"/><Relationship Id="rId157" Type="http://schemas.openxmlformats.org/officeDocument/2006/relationships/tags" Target="../tags/tag331.xml"/><Relationship Id="rId61" Type="http://schemas.openxmlformats.org/officeDocument/2006/relationships/tags" Target="../tags/tag235.xml"/><Relationship Id="rId82" Type="http://schemas.openxmlformats.org/officeDocument/2006/relationships/tags" Target="../tags/tag256.xml"/><Relationship Id="rId152" Type="http://schemas.openxmlformats.org/officeDocument/2006/relationships/tags" Target="../tags/tag326.xml"/><Relationship Id="rId19" Type="http://schemas.openxmlformats.org/officeDocument/2006/relationships/tags" Target="../tags/tag193.xml"/><Relationship Id="rId14" Type="http://schemas.openxmlformats.org/officeDocument/2006/relationships/tags" Target="../tags/tag188.xml"/><Relationship Id="rId30" Type="http://schemas.openxmlformats.org/officeDocument/2006/relationships/tags" Target="../tags/tag204.xml"/><Relationship Id="rId35" Type="http://schemas.openxmlformats.org/officeDocument/2006/relationships/tags" Target="../tags/tag209.xml"/><Relationship Id="rId56" Type="http://schemas.openxmlformats.org/officeDocument/2006/relationships/tags" Target="../tags/tag230.xml"/><Relationship Id="rId77" Type="http://schemas.openxmlformats.org/officeDocument/2006/relationships/tags" Target="../tags/tag251.xml"/><Relationship Id="rId100" Type="http://schemas.openxmlformats.org/officeDocument/2006/relationships/tags" Target="../tags/tag274.xml"/><Relationship Id="rId105" Type="http://schemas.openxmlformats.org/officeDocument/2006/relationships/tags" Target="../tags/tag279.xml"/><Relationship Id="rId126" Type="http://schemas.openxmlformats.org/officeDocument/2006/relationships/tags" Target="../tags/tag300.xml"/><Relationship Id="rId147" Type="http://schemas.openxmlformats.org/officeDocument/2006/relationships/tags" Target="../tags/tag321.xml"/><Relationship Id="rId8" Type="http://schemas.openxmlformats.org/officeDocument/2006/relationships/tags" Target="../tags/tag182.xml"/><Relationship Id="rId51" Type="http://schemas.openxmlformats.org/officeDocument/2006/relationships/tags" Target="../tags/tag225.xml"/><Relationship Id="rId72" Type="http://schemas.openxmlformats.org/officeDocument/2006/relationships/tags" Target="../tags/tag246.xml"/><Relationship Id="rId93" Type="http://schemas.openxmlformats.org/officeDocument/2006/relationships/tags" Target="../tags/tag267.xml"/><Relationship Id="rId98" Type="http://schemas.openxmlformats.org/officeDocument/2006/relationships/tags" Target="../tags/tag272.xml"/><Relationship Id="rId121" Type="http://schemas.openxmlformats.org/officeDocument/2006/relationships/tags" Target="../tags/tag295.xml"/><Relationship Id="rId142" Type="http://schemas.openxmlformats.org/officeDocument/2006/relationships/tags" Target="../tags/tag316.xml"/><Relationship Id="rId163" Type="http://schemas.openxmlformats.org/officeDocument/2006/relationships/tags" Target="../tags/tag337.xml"/><Relationship Id="rId3" Type="http://schemas.openxmlformats.org/officeDocument/2006/relationships/tags" Target="../tags/tag177.xml"/><Relationship Id="rId25" Type="http://schemas.openxmlformats.org/officeDocument/2006/relationships/tags" Target="../tags/tag199.xml"/><Relationship Id="rId46" Type="http://schemas.openxmlformats.org/officeDocument/2006/relationships/tags" Target="../tags/tag220.xml"/><Relationship Id="rId67" Type="http://schemas.openxmlformats.org/officeDocument/2006/relationships/tags" Target="../tags/tag241.xml"/><Relationship Id="rId116" Type="http://schemas.openxmlformats.org/officeDocument/2006/relationships/tags" Target="../tags/tag290.xml"/><Relationship Id="rId137" Type="http://schemas.openxmlformats.org/officeDocument/2006/relationships/tags" Target="../tags/tag311.xml"/><Relationship Id="rId158" Type="http://schemas.openxmlformats.org/officeDocument/2006/relationships/tags" Target="../tags/tag332.xml"/><Relationship Id="rId20" Type="http://schemas.openxmlformats.org/officeDocument/2006/relationships/tags" Target="../tags/tag194.xml"/><Relationship Id="rId41" Type="http://schemas.openxmlformats.org/officeDocument/2006/relationships/tags" Target="../tags/tag215.xml"/><Relationship Id="rId62" Type="http://schemas.openxmlformats.org/officeDocument/2006/relationships/tags" Target="../tags/tag236.xml"/><Relationship Id="rId83" Type="http://schemas.openxmlformats.org/officeDocument/2006/relationships/tags" Target="../tags/tag257.xml"/><Relationship Id="rId88" Type="http://schemas.openxmlformats.org/officeDocument/2006/relationships/tags" Target="../tags/tag262.xml"/><Relationship Id="rId111" Type="http://schemas.openxmlformats.org/officeDocument/2006/relationships/tags" Target="../tags/tag285.xml"/><Relationship Id="rId132" Type="http://schemas.openxmlformats.org/officeDocument/2006/relationships/tags" Target="../tags/tag306.xml"/><Relationship Id="rId153" Type="http://schemas.openxmlformats.org/officeDocument/2006/relationships/tags" Target="../tags/tag327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tags" Target="../tags/tag366.xml"/><Relationship Id="rId117" Type="http://schemas.openxmlformats.org/officeDocument/2006/relationships/tags" Target="../tags/tag457.xml"/><Relationship Id="rId21" Type="http://schemas.openxmlformats.org/officeDocument/2006/relationships/tags" Target="../tags/tag361.xml"/><Relationship Id="rId42" Type="http://schemas.openxmlformats.org/officeDocument/2006/relationships/tags" Target="../tags/tag382.xml"/><Relationship Id="rId47" Type="http://schemas.openxmlformats.org/officeDocument/2006/relationships/tags" Target="../tags/tag387.xml"/><Relationship Id="rId63" Type="http://schemas.openxmlformats.org/officeDocument/2006/relationships/tags" Target="../tags/tag403.xml"/><Relationship Id="rId68" Type="http://schemas.openxmlformats.org/officeDocument/2006/relationships/tags" Target="../tags/tag408.xml"/><Relationship Id="rId84" Type="http://schemas.openxmlformats.org/officeDocument/2006/relationships/tags" Target="../tags/tag424.xml"/><Relationship Id="rId89" Type="http://schemas.openxmlformats.org/officeDocument/2006/relationships/tags" Target="../tags/tag429.xml"/><Relationship Id="rId112" Type="http://schemas.openxmlformats.org/officeDocument/2006/relationships/tags" Target="../tags/tag452.xml"/><Relationship Id="rId16" Type="http://schemas.openxmlformats.org/officeDocument/2006/relationships/tags" Target="../tags/tag356.xml"/><Relationship Id="rId107" Type="http://schemas.openxmlformats.org/officeDocument/2006/relationships/tags" Target="../tags/tag447.xml"/><Relationship Id="rId11" Type="http://schemas.openxmlformats.org/officeDocument/2006/relationships/tags" Target="../tags/tag351.xml"/><Relationship Id="rId24" Type="http://schemas.openxmlformats.org/officeDocument/2006/relationships/tags" Target="../tags/tag364.xml"/><Relationship Id="rId32" Type="http://schemas.openxmlformats.org/officeDocument/2006/relationships/tags" Target="../tags/tag372.xml"/><Relationship Id="rId37" Type="http://schemas.openxmlformats.org/officeDocument/2006/relationships/tags" Target="../tags/tag377.xml"/><Relationship Id="rId40" Type="http://schemas.openxmlformats.org/officeDocument/2006/relationships/tags" Target="../tags/tag380.xml"/><Relationship Id="rId45" Type="http://schemas.openxmlformats.org/officeDocument/2006/relationships/tags" Target="../tags/tag385.xml"/><Relationship Id="rId53" Type="http://schemas.openxmlformats.org/officeDocument/2006/relationships/tags" Target="../tags/tag393.xml"/><Relationship Id="rId58" Type="http://schemas.openxmlformats.org/officeDocument/2006/relationships/tags" Target="../tags/tag398.xml"/><Relationship Id="rId66" Type="http://schemas.openxmlformats.org/officeDocument/2006/relationships/tags" Target="../tags/tag406.xml"/><Relationship Id="rId74" Type="http://schemas.openxmlformats.org/officeDocument/2006/relationships/tags" Target="../tags/tag414.xml"/><Relationship Id="rId79" Type="http://schemas.openxmlformats.org/officeDocument/2006/relationships/tags" Target="../tags/tag419.xml"/><Relationship Id="rId87" Type="http://schemas.openxmlformats.org/officeDocument/2006/relationships/tags" Target="../tags/tag427.xml"/><Relationship Id="rId102" Type="http://schemas.openxmlformats.org/officeDocument/2006/relationships/tags" Target="../tags/tag442.xml"/><Relationship Id="rId110" Type="http://schemas.openxmlformats.org/officeDocument/2006/relationships/tags" Target="../tags/tag450.xml"/><Relationship Id="rId115" Type="http://schemas.openxmlformats.org/officeDocument/2006/relationships/tags" Target="../tags/tag455.xml"/><Relationship Id="rId5" Type="http://schemas.openxmlformats.org/officeDocument/2006/relationships/tags" Target="../tags/tag345.xml"/><Relationship Id="rId61" Type="http://schemas.openxmlformats.org/officeDocument/2006/relationships/tags" Target="../tags/tag401.xml"/><Relationship Id="rId82" Type="http://schemas.openxmlformats.org/officeDocument/2006/relationships/tags" Target="../tags/tag422.xml"/><Relationship Id="rId90" Type="http://schemas.openxmlformats.org/officeDocument/2006/relationships/tags" Target="../tags/tag430.xml"/><Relationship Id="rId95" Type="http://schemas.openxmlformats.org/officeDocument/2006/relationships/tags" Target="../tags/tag435.xml"/><Relationship Id="rId19" Type="http://schemas.openxmlformats.org/officeDocument/2006/relationships/tags" Target="../tags/tag359.xml"/><Relationship Id="rId14" Type="http://schemas.openxmlformats.org/officeDocument/2006/relationships/tags" Target="../tags/tag354.xml"/><Relationship Id="rId22" Type="http://schemas.openxmlformats.org/officeDocument/2006/relationships/tags" Target="../tags/tag362.xml"/><Relationship Id="rId27" Type="http://schemas.openxmlformats.org/officeDocument/2006/relationships/tags" Target="../tags/tag367.xml"/><Relationship Id="rId30" Type="http://schemas.openxmlformats.org/officeDocument/2006/relationships/tags" Target="../tags/tag370.xml"/><Relationship Id="rId35" Type="http://schemas.openxmlformats.org/officeDocument/2006/relationships/tags" Target="../tags/tag375.xml"/><Relationship Id="rId43" Type="http://schemas.openxmlformats.org/officeDocument/2006/relationships/tags" Target="../tags/tag383.xml"/><Relationship Id="rId48" Type="http://schemas.openxmlformats.org/officeDocument/2006/relationships/tags" Target="../tags/tag388.xml"/><Relationship Id="rId56" Type="http://schemas.openxmlformats.org/officeDocument/2006/relationships/tags" Target="../tags/tag396.xml"/><Relationship Id="rId64" Type="http://schemas.openxmlformats.org/officeDocument/2006/relationships/tags" Target="../tags/tag404.xml"/><Relationship Id="rId69" Type="http://schemas.openxmlformats.org/officeDocument/2006/relationships/tags" Target="../tags/tag409.xml"/><Relationship Id="rId77" Type="http://schemas.openxmlformats.org/officeDocument/2006/relationships/tags" Target="../tags/tag417.xml"/><Relationship Id="rId100" Type="http://schemas.openxmlformats.org/officeDocument/2006/relationships/tags" Target="../tags/tag440.xml"/><Relationship Id="rId105" Type="http://schemas.openxmlformats.org/officeDocument/2006/relationships/tags" Target="../tags/tag445.xml"/><Relationship Id="rId113" Type="http://schemas.openxmlformats.org/officeDocument/2006/relationships/tags" Target="../tags/tag453.xml"/><Relationship Id="rId118" Type="http://schemas.openxmlformats.org/officeDocument/2006/relationships/slideLayout" Target="../slideLayouts/slideLayout1.xml"/><Relationship Id="rId8" Type="http://schemas.openxmlformats.org/officeDocument/2006/relationships/tags" Target="../tags/tag348.xml"/><Relationship Id="rId51" Type="http://schemas.openxmlformats.org/officeDocument/2006/relationships/tags" Target="../tags/tag391.xml"/><Relationship Id="rId72" Type="http://schemas.openxmlformats.org/officeDocument/2006/relationships/tags" Target="../tags/tag412.xml"/><Relationship Id="rId80" Type="http://schemas.openxmlformats.org/officeDocument/2006/relationships/tags" Target="../tags/tag420.xml"/><Relationship Id="rId85" Type="http://schemas.openxmlformats.org/officeDocument/2006/relationships/tags" Target="../tags/tag425.xml"/><Relationship Id="rId93" Type="http://schemas.openxmlformats.org/officeDocument/2006/relationships/tags" Target="../tags/tag433.xml"/><Relationship Id="rId98" Type="http://schemas.openxmlformats.org/officeDocument/2006/relationships/tags" Target="../tags/tag438.xml"/><Relationship Id="rId3" Type="http://schemas.openxmlformats.org/officeDocument/2006/relationships/tags" Target="../tags/tag343.xml"/><Relationship Id="rId12" Type="http://schemas.openxmlformats.org/officeDocument/2006/relationships/tags" Target="../tags/tag352.xml"/><Relationship Id="rId17" Type="http://schemas.openxmlformats.org/officeDocument/2006/relationships/tags" Target="../tags/tag357.xml"/><Relationship Id="rId25" Type="http://schemas.openxmlformats.org/officeDocument/2006/relationships/tags" Target="../tags/tag365.xml"/><Relationship Id="rId33" Type="http://schemas.openxmlformats.org/officeDocument/2006/relationships/tags" Target="../tags/tag373.xml"/><Relationship Id="rId38" Type="http://schemas.openxmlformats.org/officeDocument/2006/relationships/tags" Target="../tags/tag378.xml"/><Relationship Id="rId46" Type="http://schemas.openxmlformats.org/officeDocument/2006/relationships/tags" Target="../tags/tag386.xml"/><Relationship Id="rId59" Type="http://schemas.openxmlformats.org/officeDocument/2006/relationships/tags" Target="../tags/tag399.xml"/><Relationship Id="rId67" Type="http://schemas.openxmlformats.org/officeDocument/2006/relationships/tags" Target="../tags/tag407.xml"/><Relationship Id="rId103" Type="http://schemas.openxmlformats.org/officeDocument/2006/relationships/tags" Target="../tags/tag443.xml"/><Relationship Id="rId108" Type="http://schemas.openxmlformats.org/officeDocument/2006/relationships/tags" Target="../tags/tag448.xml"/><Relationship Id="rId116" Type="http://schemas.openxmlformats.org/officeDocument/2006/relationships/tags" Target="../tags/tag456.xml"/><Relationship Id="rId20" Type="http://schemas.openxmlformats.org/officeDocument/2006/relationships/tags" Target="../tags/tag360.xml"/><Relationship Id="rId41" Type="http://schemas.openxmlformats.org/officeDocument/2006/relationships/tags" Target="../tags/tag381.xml"/><Relationship Id="rId54" Type="http://schemas.openxmlformats.org/officeDocument/2006/relationships/tags" Target="../tags/tag394.xml"/><Relationship Id="rId62" Type="http://schemas.openxmlformats.org/officeDocument/2006/relationships/tags" Target="../tags/tag402.xml"/><Relationship Id="rId70" Type="http://schemas.openxmlformats.org/officeDocument/2006/relationships/tags" Target="../tags/tag410.xml"/><Relationship Id="rId75" Type="http://schemas.openxmlformats.org/officeDocument/2006/relationships/tags" Target="../tags/tag415.xml"/><Relationship Id="rId83" Type="http://schemas.openxmlformats.org/officeDocument/2006/relationships/tags" Target="../tags/tag423.xml"/><Relationship Id="rId88" Type="http://schemas.openxmlformats.org/officeDocument/2006/relationships/tags" Target="../tags/tag428.xml"/><Relationship Id="rId91" Type="http://schemas.openxmlformats.org/officeDocument/2006/relationships/tags" Target="../tags/tag431.xml"/><Relationship Id="rId96" Type="http://schemas.openxmlformats.org/officeDocument/2006/relationships/tags" Target="../tags/tag436.xml"/><Relationship Id="rId111" Type="http://schemas.openxmlformats.org/officeDocument/2006/relationships/tags" Target="../tags/tag451.xml"/><Relationship Id="rId1" Type="http://schemas.openxmlformats.org/officeDocument/2006/relationships/tags" Target="../tags/tag341.xml"/><Relationship Id="rId6" Type="http://schemas.openxmlformats.org/officeDocument/2006/relationships/tags" Target="../tags/tag346.xml"/><Relationship Id="rId15" Type="http://schemas.openxmlformats.org/officeDocument/2006/relationships/tags" Target="../tags/tag355.xml"/><Relationship Id="rId23" Type="http://schemas.openxmlformats.org/officeDocument/2006/relationships/tags" Target="../tags/tag363.xml"/><Relationship Id="rId28" Type="http://schemas.openxmlformats.org/officeDocument/2006/relationships/tags" Target="../tags/tag368.xml"/><Relationship Id="rId36" Type="http://schemas.openxmlformats.org/officeDocument/2006/relationships/tags" Target="../tags/tag376.xml"/><Relationship Id="rId49" Type="http://schemas.openxmlformats.org/officeDocument/2006/relationships/tags" Target="../tags/tag389.xml"/><Relationship Id="rId57" Type="http://schemas.openxmlformats.org/officeDocument/2006/relationships/tags" Target="../tags/tag397.xml"/><Relationship Id="rId106" Type="http://schemas.openxmlformats.org/officeDocument/2006/relationships/tags" Target="../tags/tag446.xml"/><Relationship Id="rId114" Type="http://schemas.openxmlformats.org/officeDocument/2006/relationships/tags" Target="../tags/tag454.xml"/><Relationship Id="rId10" Type="http://schemas.openxmlformats.org/officeDocument/2006/relationships/tags" Target="../tags/tag350.xml"/><Relationship Id="rId31" Type="http://schemas.openxmlformats.org/officeDocument/2006/relationships/tags" Target="../tags/tag371.xml"/><Relationship Id="rId44" Type="http://schemas.openxmlformats.org/officeDocument/2006/relationships/tags" Target="../tags/tag384.xml"/><Relationship Id="rId52" Type="http://schemas.openxmlformats.org/officeDocument/2006/relationships/tags" Target="../tags/tag392.xml"/><Relationship Id="rId60" Type="http://schemas.openxmlformats.org/officeDocument/2006/relationships/tags" Target="../tags/tag400.xml"/><Relationship Id="rId65" Type="http://schemas.openxmlformats.org/officeDocument/2006/relationships/tags" Target="../tags/tag405.xml"/><Relationship Id="rId73" Type="http://schemas.openxmlformats.org/officeDocument/2006/relationships/tags" Target="../tags/tag413.xml"/><Relationship Id="rId78" Type="http://schemas.openxmlformats.org/officeDocument/2006/relationships/tags" Target="../tags/tag418.xml"/><Relationship Id="rId81" Type="http://schemas.openxmlformats.org/officeDocument/2006/relationships/tags" Target="../tags/tag421.xml"/><Relationship Id="rId86" Type="http://schemas.openxmlformats.org/officeDocument/2006/relationships/tags" Target="../tags/tag426.xml"/><Relationship Id="rId94" Type="http://schemas.openxmlformats.org/officeDocument/2006/relationships/tags" Target="../tags/tag434.xml"/><Relationship Id="rId99" Type="http://schemas.openxmlformats.org/officeDocument/2006/relationships/tags" Target="../tags/tag439.xml"/><Relationship Id="rId101" Type="http://schemas.openxmlformats.org/officeDocument/2006/relationships/tags" Target="../tags/tag441.xml"/><Relationship Id="rId4" Type="http://schemas.openxmlformats.org/officeDocument/2006/relationships/tags" Target="../tags/tag344.xml"/><Relationship Id="rId9" Type="http://schemas.openxmlformats.org/officeDocument/2006/relationships/tags" Target="../tags/tag349.xml"/><Relationship Id="rId13" Type="http://schemas.openxmlformats.org/officeDocument/2006/relationships/tags" Target="../tags/tag353.xml"/><Relationship Id="rId18" Type="http://schemas.openxmlformats.org/officeDocument/2006/relationships/tags" Target="../tags/tag358.xml"/><Relationship Id="rId39" Type="http://schemas.openxmlformats.org/officeDocument/2006/relationships/tags" Target="../tags/tag379.xml"/><Relationship Id="rId109" Type="http://schemas.openxmlformats.org/officeDocument/2006/relationships/tags" Target="../tags/tag449.xml"/><Relationship Id="rId34" Type="http://schemas.openxmlformats.org/officeDocument/2006/relationships/tags" Target="../tags/tag374.xml"/><Relationship Id="rId50" Type="http://schemas.openxmlformats.org/officeDocument/2006/relationships/tags" Target="../tags/tag390.xml"/><Relationship Id="rId55" Type="http://schemas.openxmlformats.org/officeDocument/2006/relationships/tags" Target="../tags/tag395.xml"/><Relationship Id="rId76" Type="http://schemas.openxmlformats.org/officeDocument/2006/relationships/tags" Target="../tags/tag416.xml"/><Relationship Id="rId97" Type="http://schemas.openxmlformats.org/officeDocument/2006/relationships/tags" Target="../tags/tag437.xml"/><Relationship Id="rId104" Type="http://schemas.openxmlformats.org/officeDocument/2006/relationships/tags" Target="../tags/tag444.xml"/><Relationship Id="rId7" Type="http://schemas.openxmlformats.org/officeDocument/2006/relationships/tags" Target="../tags/tag347.xml"/><Relationship Id="rId71" Type="http://schemas.openxmlformats.org/officeDocument/2006/relationships/tags" Target="../tags/tag411.xml"/><Relationship Id="rId92" Type="http://schemas.openxmlformats.org/officeDocument/2006/relationships/tags" Target="../tags/tag432.xml"/><Relationship Id="rId2" Type="http://schemas.openxmlformats.org/officeDocument/2006/relationships/tags" Target="../tags/tag342.xml"/><Relationship Id="rId29" Type="http://schemas.openxmlformats.org/officeDocument/2006/relationships/tags" Target="../tags/tag369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tags" Target="../tags/tag574.xml"/><Relationship Id="rId21" Type="http://schemas.openxmlformats.org/officeDocument/2006/relationships/tags" Target="../tags/tag478.xml"/><Relationship Id="rId42" Type="http://schemas.openxmlformats.org/officeDocument/2006/relationships/tags" Target="../tags/tag499.xml"/><Relationship Id="rId63" Type="http://schemas.openxmlformats.org/officeDocument/2006/relationships/tags" Target="../tags/tag520.xml"/><Relationship Id="rId84" Type="http://schemas.openxmlformats.org/officeDocument/2006/relationships/tags" Target="../tags/tag541.xml"/><Relationship Id="rId138" Type="http://schemas.openxmlformats.org/officeDocument/2006/relationships/tags" Target="../tags/tag595.xml"/><Relationship Id="rId159" Type="http://schemas.openxmlformats.org/officeDocument/2006/relationships/tags" Target="../tags/tag616.xml"/><Relationship Id="rId170" Type="http://schemas.openxmlformats.org/officeDocument/2006/relationships/tags" Target="../tags/tag627.xml"/><Relationship Id="rId191" Type="http://schemas.openxmlformats.org/officeDocument/2006/relationships/tags" Target="../tags/tag648.xml"/><Relationship Id="rId205" Type="http://schemas.openxmlformats.org/officeDocument/2006/relationships/tags" Target="../tags/tag662.xml"/><Relationship Id="rId226" Type="http://schemas.openxmlformats.org/officeDocument/2006/relationships/tags" Target="../tags/tag683.xml"/><Relationship Id="rId247" Type="http://schemas.openxmlformats.org/officeDocument/2006/relationships/tags" Target="../tags/tag704.xml"/><Relationship Id="rId107" Type="http://schemas.openxmlformats.org/officeDocument/2006/relationships/tags" Target="../tags/tag564.xml"/><Relationship Id="rId268" Type="http://schemas.openxmlformats.org/officeDocument/2006/relationships/tags" Target="../tags/tag725.xml"/><Relationship Id="rId11" Type="http://schemas.openxmlformats.org/officeDocument/2006/relationships/tags" Target="../tags/tag468.xml"/><Relationship Id="rId32" Type="http://schemas.openxmlformats.org/officeDocument/2006/relationships/tags" Target="../tags/tag489.xml"/><Relationship Id="rId53" Type="http://schemas.openxmlformats.org/officeDocument/2006/relationships/tags" Target="../tags/tag510.xml"/><Relationship Id="rId74" Type="http://schemas.openxmlformats.org/officeDocument/2006/relationships/tags" Target="../tags/tag531.xml"/><Relationship Id="rId128" Type="http://schemas.openxmlformats.org/officeDocument/2006/relationships/tags" Target="../tags/tag585.xml"/><Relationship Id="rId149" Type="http://schemas.openxmlformats.org/officeDocument/2006/relationships/tags" Target="../tags/tag606.xml"/><Relationship Id="rId5" Type="http://schemas.openxmlformats.org/officeDocument/2006/relationships/tags" Target="../tags/tag462.xml"/><Relationship Id="rId95" Type="http://schemas.openxmlformats.org/officeDocument/2006/relationships/tags" Target="../tags/tag552.xml"/><Relationship Id="rId160" Type="http://schemas.openxmlformats.org/officeDocument/2006/relationships/tags" Target="../tags/tag617.xml"/><Relationship Id="rId181" Type="http://schemas.openxmlformats.org/officeDocument/2006/relationships/tags" Target="../tags/tag638.xml"/><Relationship Id="rId216" Type="http://schemas.openxmlformats.org/officeDocument/2006/relationships/tags" Target="../tags/tag673.xml"/><Relationship Id="rId237" Type="http://schemas.openxmlformats.org/officeDocument/2006/relationships/tags" Target="../tags/tag694.xml"/><Relationship Id="rId258" Type="http://schemas.openxmlformats.org/officeDocument/2006/relationships/tags" Target="../tags/tag715.xml"/><Relationship Id="rId279" Type="http://schemas.openxmlformats.org/officeDocument/2006/relationships/tags" Target="../tags/tag736.xml"/><Relationship Id="rId22" Type="http://schemas.openxmlformats.org/officeDocument/2006/relationships/tags" Target="../tags/tag479.xml"/><Relationship Id="rId43" Type="http://schemas.openxmlformats.org/officeDocument/2006/relationships/tags" Target="../tags/tag500.xml"/><Relationship Id="rId64" Type="http://schemas.openxmlformats.org/officeDocument/2006/relationships/tags" Target="../tags/tag521.xml"/><Relationship Id="rId118" Type="http://schemas.openxmlformats.org/officeDocument/2006/relationships/tags" Target="../tags/tag575.xml"/><Relationship Id="rId139" Type="http://schemas.openxmlformats.org/officeDocument/2006/relationships/tags" Target="../tags/tag596.xml"/><Relationship Id="rId85" Type="http://schemas.openxmlformats.org/officeDocument/2006/relationships/tags" Target="../tags/tag542.xml"/><Relationship Id="rId150" Type="http://schemas.openxmlformats.org/officeDocument/2006/relationships/tags" Target="../tags/tag607.xml"/><Relationship Id="rId171" Type="http://schemas.openxmlformats.org/officeDocument/2006/relationships/tags" Target="../tags/tag628.xml"/><Relationship Id="rId192" Type="http://schemas.openxmlformats.org/officeDocument/2006/relationships/tags" Target="../tags/tag649.xml"/><Relationship Id="rId206" Type="http://schemas.openxmlformats.org/officeDocument/2006/relationships/tags" Target="../tags/tag663.xml"/><Relationship Id="rId227" Type="http://schemas.openxmlformats.org/officeDocument/2006/relationships/tags" Target="../tags/tag684.xml"/><Relationship Id="rId248" Type="http://schemas.openxmlformats.org/officeDocument/2006/relationships/tags" Target="../tags/tag705.xml"/><Relationship Id="rId269" Type="http://schemas.openxmlformats.org/officeDocument/2006/relationships/tags" Target="../tags/tag726.xml"/><Relationship Id="rId12" Type="http://schemas.openxmlformats.org/officeDocument/2006/relationships/tags" Target="../tags/tag469.xml"/><Relationship Id="rId33" Type="http://schemas.openxmlformats.org/officeDocument/2006/relationships/tags" Target="../tags/tag490.xml"/><Relationship Id="rId108" Type="http://schemas.openxmlformats.org/officeDocument/2006/relationships/tags" Target="../tags/tag565.xml"/><Relationship Id="rId129" Type="http://schemas.openxmlformats.org/officeDocument/2006/relationships/tags" Target="../tags/tag586.xml"/><Relationship Id="rId280" Type="http://schemas.openxmlformats.org/officeDocument/2006/relationships/tags" Target="../tags/tag737.xml"/><Relationship Id="rId54" Type="http://schemas.openxmlformats.org/officeDocument/2006/relationships/tags" Target="../tags/tag511.xml"/><Relationship Id="rId75" Type="http://schemas.openxmlformats.org/officeDocument/2006/relationships/tags" Target="../tags/tag532.xml"/><Relationship Id="rId96" Type="http://schemas.openxmlformats.org/officeDocument/2006/relationships/tags" Target="../tags/tag553.xml"/><Relationship Id="rId140" Type="http://schemas.openxmlformats.org/officeDocument/2006/relationships/tags" Target="../tags/tag597.xml"/><Relationship Id="rId161" Type="http://schemas.openxmlformats.org/officeDocument/2006/relationships/tags" Target="../tags/tag618.xml"/><Relationship Id="rId182" Type="http://schemas.openxmlformats.org/officeDocument/2006/relationships/tags" Target="../tags/tag639.xml"/><Relationship Id="rId217" Type="http://schemas.openxmlformats.org/officeDocument/2006/relationships/tags" Target="../tags/tag674.xml"/><Relationship Id="rId6" Type="http://schemas.openxmlformats.org/officeDocument/2006/relationships/tags" Target="../tags/tag463.xml"/><Relationship Id="rId238" Type="http://schemas.openxmlformats.org/officeDocument/2006/relationships/tags" Target="../tags/tag695.xml"/><Relationship Id="rId259" Type="http://schemas.openxmlformats.org/officeDocument/2006/relationships/tags" Target="../tags/tag716.xml"/><Relationship Id="rId23" Type="http://schemas.openxmlformats.org/officeDocument/2006/relationships/tags" Target="../tags/tag480.xml"/><Relationship Id="rId119" Type="http://schemas.openxmlformats.org/officeDocument/2006/relationships/tags" Target="../tags/tag576.xml"/><Relationship Id="rId270" Type="http://schemas.openxmlformats.org/officeDocument/2006/relationships/tags" Target="../tags/tag727.xml"/><Relationship Id="rId44" Type="http://schemas.openxmlformats.org/officeDocument/2006/relationships/tags" Target="../tags/tag501.xml"/><Relationship Id="rId65" Type="http://schemas.openxmlformats.org/officeDocument/2006/relationships/tags" Target="../tags/tag522.xml"/><Relationship Id="rId86" Type="http://schemas.openxmlformats.org/officeDocument/2006/relationships/tags" Target="../tags/tag543.xml"/><Relationship Id="rId130" Type="http://schemas.openxmlformats.org/officeDocument/2006/relationships/tags" Target="../tags/tag587.xml"/><Relationship Id="rId151" Type="http://schemas.openxmlformats.org/officeDocument/2006/relationships/tags" Target="../tags/tag608.xml"/><Relationship Id="rId172" Type="http://schemas.openxmlformats.org/officeDocument/2006/relationships/tags" Target="../tags/tag629.xml"/><Relationship Id="rId193" Type="http://schemas.openxmlformats.org/officeDocument/2006/relationships/tags" Target="../tags/tag650.xml"/><Relationship Id="rId202" Type="http://schemas.openxmlformats.org/officeDocument/2006/relationships/tags" Target="../tags/tag659.xml"/><Relationship Id="rId207" Type="http://schemas.openxmlformats.org/officeDocument/2006/relationships/tags" Target="../tags/tag664.xml"/><Relationship Id="rId223" Type="http://schemas.openxmlformats.org/officeDocument/2006/relationships/tags" Target="../tags/tag680.xml"/><Relationship Id="rId228" Type="http://schemas.openxmlformats.org/officeDocument/2006/relationships/tags" Target="../tags/tag685.xml"/><Relationship Id="rId244" Type="http://schemas.openxmlformats.org/officeDocument/2006/relationships/tags" Target="../tags/tag701.xml"/><Relationship Id="rId249" Type="http://schemas.openxmlformats.org/officeDocument/2006/relationships/tags" Target="../tags/tag706.xml"/><Relationship Id="rId13" Type="http://schemas.openxmlformats.org/officeDocument/2006/relationships/tags" Target="../tags/tag470.xml"/><Relationship Id="rId18" Type="http://schemas.openxmlformats.org/officeDocument/2006/relationships/tags" Target="../tags/tag475.xml"/><Relationship Id="rId39" Type="http://schemas.openxmlformats.org/officeDocument/2006/relationships/tags" Target="../tags/tag496.xml"/><Relationship Id="rId109" Type="http://schemas.openxmlformats.org/officeDocument/2006/relationships/tags" Target="../tags/tag566.xml"/><Relationship Id="rId260" Type="http://schemas.openxmlformats.org/officeDocument/2006/relationships/tags" Target="../tags/tag717.xml"/><Relationship Id="rId265" Type="http://schemas.openxmlformats.org/officeDocument/2006/relationships/tags" Target="../tags/tag722.xml"/><Relationship Id="rId281" Type="http://schemas.openxmlformats.org/officeDocument/2006/relationships/tags" Target="../tags/tag738.xml"/><Relationship Id="rId34" Type="http://schemas.openxmlformats.org/officeDocument/2006/relationships/tags" Target="../tags/tag491.xml"/><Relationship Id="rId50" Type="http://schemas.openxmlformats.org/officeDocument/2006/relationships/tags" Target="../tags/tag507.xml"/><Relationship Id="rId55" Type="http://schemas.openxmlformats.org/officeDocument/2006/relationships/tags" Target="../tags/tag512.xml"/><Relationship Id="rId76" Type="http://schemas.openxmlformats.org/officeDocument/2006/relationships/tags" Target="../tags/tag533.xml"/><Relationship Id="rId97" Type="http://schemas.openxmlformats.org/officeDocument/2006/relationships/tags" Target="../tags/tag554.xml"/><Relationship Id="rId104" Type="http://schemas.openxmlformats.org/officeDocument/2006/relationships/tags" Target="../tags/tag561.xml"/><Relationship Id="rId120" Type="http://schemas.openxmlformats.org/officeDocument/2006/relationships/tags" Target="../tags/tag577.xml"/><Relationship Id="rId125" Type="http://schemas.openxmlformats.org/officeDocument/2006/relationships/tags" Target="../tags/tag582.xml"/><Relationship Id="rId141" Type="http://schemas.openxmlformats.org/officeDocument/2006/relationships/tags" Target="../tags/tag598.xml"/><Relationship Id="rId146" Type="http://schemas.openxmlformats.org/officeDocument/2006/relationships/tags" Target="../tags/tag603.xml"/><Relationship Id="rId167" Type="http://schemas.openxmlformats.org/officeDocument/2006/relationships/tags" Target="../tags/tag624.xml"/><Relationship Id="rId188" Type="http://schemas.openxmlformats.org/officeDocument/2006/relationships/tags" Target="../tags/tag645.xml"/><Relationship Id="rId7" Type="http://schemas.openxmlformats.org/officeDocument/2006/relationships/tags" Target="../tags/tag464.xml"/><Relationship Id="rId71" Type="http://schemas.openxmlformats.org/officeDocument/2006/relationships/tags" Target="../tags/tag528.xml"/><Relationship Id="rId92" Type="http://schemas.openxmlformats.org/officeDocument/2006/relationships/tags" Target="../tags/tag549.xml"/><Relationship Id="rId162" Type="http://schemas.openxmlformats.org/officeDocument/2006/relationships/tags" Target="../tags/tag619.xml"/><Relationship Id="rId183" Type="http://schemas.openxmlformats.org/officeDocument/2006/relationships/tags" Target="../tags/tag640.xml"/><Relationship Id="rId213" Type="http://schemas.openxmlformats.org/officeDocument/2006/relationships/tags" Target="../tags/tag670.xml"/><Relationship Id="rId218" Type="http://schemas.openxmlformats.org/officeDocument/2006/relationships/tags" Target="../tags/tag675.xml"/><Relationship Id="rId234" Type="http://schemas.openxmlformats.org/officeDocument/2006/relationships/tags" Target="../tags/tag691.xml"/><Relationship Id="rId239" Type="http://schemas.openxmlformats.org/officeDocument/2006/relationships/tags" Target="../tags/tag696.xml"/><Relationship Id="rId2" Type="http://schemas.openxmlformats.org/officeDocument/2006/relationships/tags" Target="../tags/tag459.xml"/><Relationship Id="rId29" Type="http://schemas.openxmlformats.org/officeDocument/2006/relationships/tags" Target="../tags/tag486.xml"/><Relationship Id="rId250" Type="http://schemas.openxmlformats.org/officeDocument/2006/relationships/tags" Target="../tags/tag707.xml"/><Relationship Id="rId255" Type="http://schemas.openxmlformats.org/officeDocument/2006/relationships/tags" Target="../tags/tag712.xml"/><Relationship Id="rId271" Type="http://schemas.openxmlformats.org/officeDocument/2006/relationships/tags" Target="../tags/tag728.xml"/><Relationship Id="rId276" Type="http://schemas.openxmlformats.org/officeDocument/2006/relationships/tags" Target="../tags/tag733.xml"/><Relationship Id="rId24" Type="http://schemas.openxmlformats.org/officeDocument/2006/relationships/tags" Target="../tags/tag481.xml"/><Relationship Id="rId40" Type="http://schemas.openxmlformats.org/officeDocument/2006/relationships/tags" Target="../tags/tag497.xml"/><Relationship Id="rId45" Type="http://schemas.openxmlformats.org/officeDocument/2006/relationships/tags" Target="../tags/tag502.xml"/><Relationship Id="rId66" Type="http://schemas.openxmlformats.org/officeDocument/2006/relationships/tags" Target="../tags/tag523.xml"/><Relationship Id="rId87" Type="http://schemas.openxmlformats.org/officeDocument/2006/relationships/tags" Target="../tags/tag544.xml"/><Relationship Id="rId110" Type="http://schemas.openxmlformats.org/officeDocument/2006/relationships/tags" Target="../tags/tag567.xml"/><Relationship Id="rId115" Type="http://schemas.openxmlformats.org/officeDocument/2006/relationships/tags" Target="../tags/tag572.xml"/><Relationship Id="rId131" Type="http://schemas.openxmlformats.org/officeDocument/2006/relationships/tags" Target="../tags/tag588.xml"/><Relationship Id="rId136" Type="http://schemas.openxmlformats.org/officeDocument/2006/relationships/tags" Target="../tags/tag593.xml"/><Relationship Id="rId157" Type="http://schemas.openxmlformats.org/officeDocument/2006/relationships/tags" Target="../tags/tag614.xml"/><Relationship Id="rId178" Type="http://schemas.openxmlformats.org/officeDocument/2006/relationships/tags" Target="../tags/tag635.xml"/><Relationship Id="rId61" Type="http://schemas.openxmlformats.org/officeDocument/2006/relationships/tags" Target="../tags/tag518.xml"/><Relationship Id="rId82" Type="http://schemas.openxmlformats.org/officeDocument/2006/relationships/tags" Target="../tags/tag539.xml"/><Relationship Id="rId152" Type="http://schemas.openxmlformats.org/officeDocument/2006/relationships/tags" Target="../tags/tag609.xml"/><Relationship Id="rId173" Type="http://schemas.openxmlformats.org/officeDocument/2006/relationships/tags" Target="../tags/tag630.xml"/><Relationship Id="rId194" Type="http://schemas.openxmlformats.org/officeDocument/2006/relationships/tags" Target="../tags/tag651.xml"/><Relationship Id="rId199" Type="http://schemas.openxmlformats.org/officeDocument/2006/relationships/tags" Target="../tags/tag656.xml"/><Relationship Id="rId203" Type="http://schemas.openxmlformats.org/officeDocument/2006/relationships/tags" Target="../tags/tag660.xml"/><Relationship Id="rId208" Type="http://schemas.openxmlformats.org/officeDocument/2006/relationships/tags" Target="../tags/tag665.xml"/><Relationship Id="rId229" Type="http://schemas.openxmlformats.org/officeDocument/2006/relationships/tags" Target="../tags/tag686.xml"/><Relationship Id="rId19" Type="http://schemas.openxmlformats.org/officeDocument/2006/relationships/tags" Target="../tags/tag476.xml"/><Relationship Id="rId224" Type="http://schemas.openxmlformats.org/officeDocument/2006/relationships/tags" Target="../tags/tag681.xml"/><Relationship Id="rId240" Type="http://schemas.openxmlformats.org/officeDocument/2006/relationships/tags" Target="../tags/tag697.xml"/><Relationship Id="rId245" Type="http://schemas.openxmlformats.org/officeDocument/2006/relationships/tags" Target="../tags/tag702.xml"/><Relationship Id="rId261" Type="http://schemas.openxmlformats.org/officeDocument/2006/relationships/tags" Target="../tags/tag718.xml"/><Relationship Id="rId266" Type="http://schemas.openxmlformats.org/officeDocument/2006/relationships/tags" Target="../tags/tag723.xml"/><Relationship Id="rId14" Type="http://schemas.openxmlformats.org/officeDocument/2006/relationships/tags" Target="../tags/tag471.xml"/><Relationship Id="rId30" Type="http://schemas.openxmlformats.org/officeDocument/2006/relationships/tags" Target="../tags/tag487.xml"/><Relationship Id="rId35" Type="http://schemas.openxmlformats.org/officeDocument/2006/relationships/tags" Target="../tags/tag492.xml"/><Relationship Id="rId56" Type="http://schemas.openxmlformats.org/officeDocument/2006/relationships/tags" Target="../tags/tag513.xml"/><Relationship Id="rId77" Type="http://schemas.openxmlformats.org/officeDocument/2006/relationships/tags" Target="../tags/tag534.xml"/><Relationship Id="rId100" Type="http://schemas.openxmlformats.org/officeDocument/2006/relationships/tags" Target="../tags/tag557.xml"/><Relationship Id="rId105" Type="http://schemas.openxmlformats.org/officeDocument/2006/relationships/tags" Target="../tags/tag562.xml"/><Relationship Id="rId126" Type="http://schemas.openxmlformats.org/officeDocument/2006/relationships/tags" Target="../tags/tag583.xml"/><Relationship Id="rId147" Type="http://schemas.openxmlformats.org/officeDocument/2006/relationships/tags" Target="../tags/tag604.xml"/><Relationship Id="rId168" Type="http://schemas.openxmlformats.org/officeDocument/2006/relationships/tags" Target="../tags/tag625.xml"/><Relationship Id="rId282" Type="http://schemas.openxmlformats.org/officeDocument/2006/relationships/slideLayout" Target="../slideLayouts/slideLayout1.xml"/><Relationship Id="rId8" Type="http://schemas.openxmlformats.org/officeDocument/2006/relationships/tags" Target="../tags/tag465.xml"/><Relationship Id="rId51" Type="http://schemas.openxmlformats.org/officeDocument/2006/relationships/tags" Target="../tags/tag508.xml"/><Relationship Id="rId72" Type="http://schemas.openxmlformats.org/officeDocument/2006/relationships/tags" Target="../tags/tag529.xml"/><Relationship Id="rId93" Type="http://schemas.openxmlformats.org/officeDocument/2006/relationships/tags" Target="../tags/tag550.xml"/><Relationship Id="rId98" Type="http://schemas.openxmlformats.org/officeDocument/2006/relationships/tags" Target="../tags/tag555.xml"/><Relationship Id="rId121" Type="http://schemas.openxmlformats.org/officeDocument/2006/relationships/tags" Target="../tags/tag578.xml"/><Relationship Id="rId142" Type="http://schemas.openxmlformats.org/officeDocument/2006/relationships/tags" Target="../tags/tag599.xml"/><Relationship Id="rId163" Type="http://schemas.openxmlformats.org/officeDocument/2006/relationships/tags" Target="../tags/tag620.xml"/><Relationship Id="rId184" Type="http://schemas.openxmlformats.org/officeDocument/2006/relationships/tags" Target="../tags/tag641.xml"/><Relationship Id="rId189" Type="http://schemas.openxmlformats.org/officeDocument/2006/relationships/tags" Target="../tags/tag646.xml"/><Relationship Id="rId219" Type="http://schemas.openxmlformats.org/officeDocument/2006/relationships/tags" Target="../tags/tag676.xml"/><Relationship Id="rId3" Type="http://schemas.openxmlformats.org/officeDocument/2006/relationships/tags" Target="../tags/tag460.xml"/><Relationship Id="rId214" Type="http://schemas.openxmlformats.org/officeDocument/2006/relationships/tags" Target="../tags/tag671.xml"/><Relationship Id="rId230" Type="http://schemas.openxmlformats.org/officeDocument/2006/relationships/tags" Target="../tags/tag687.xml"/><Relationship Id="rId235" Type="http://schemas.openxmlformats.org/officeDocument/2006/relationships/tags" Target="../tags/tag692.xml"/><Relationship Id="rId251" Type="http://schemas.openxmlformats.org/officeDocument/2006/relationships/tags" Target="../tags/tag708.xml"/><Relationship Id="rId256" Type="http://schemas.openxmlformats.org/officeDocument/2006/relationships/tags" Target="../tags/tag713.xml"/><Relationship Id="rId277" Type="http://schemas.openxmlformats.org/officeDocument/2006/relationships/tags" Target="../tags/tag734.xml"/><Relationship Id="rId25" Type="http://schemas.openxmlformats.org/officeDocument/2006/relationships/tags" Target="../tags/tag482.xml"/><Relationship Id="rId46" Type="http://schemas.openxmlformats.org/officeDocument/2006/relationships/tags" Target="../tags/tag503.xml"/><Relationship Id="rId67" Type="http://schemas.openxmlformats.org/officeDocument/2006/relationships/tags" Target="../tags/tag524.xml"/><Relationship Id="rId116" Type="http://schemas.openxmlformats.org/officeDocument/2006/relationships/tags" Target="../tags/tag573.xml"/><Relationship Id="rId137" Type="http://schemas.openxmlformats.org/officeDocument/2006/relationships/tags" Target="../tags/tag594.xml"/><Relationship Id="rId158" Type="http://schemas.openxmlformats.org/officeDocument/2006/relationships/tags" Target="../tags/tag615.xml"/><Relationship Id="rId272" Type="http://schemas.openxmlformats.org/officeDocument/2006/relationships/tags" Target="../tags/tag729.xml"/><Relationship Id="rId20" Type="http://schemas.openxmlformats.org/officeDocument/2006/relationships/tags" Target="../tags/tag477.xml"/><Relationship Id="rId41" Type="http://schemas.openxmlformats.org/officeDocument/2006/relationships/tags" Target="../tags/tag498.xml"/><Relationship Id="rId62" Type="http://schemas.openxmlformats.org/officeDocument/2006/relationships/tags" Target="../tags/tag519.xml"/><Relationship Id="rId83" Type="http://schemas.openxmlformats.org/officeDocument/2006/relationships/tags" Target="../tags/tag540.xml"/><Relationship Id="rId88" Type="http://schemas.openxmlformats.org/officeDocument/2006/relationships/tags" Target="../tags/tag545.xml"/><Relationship Id="rId111" Type="http://schemas.openxmlformats.org/officeDocument/2006/relationships/tags" Target="../tags/tag568.xml"/><Relationship Id="rId132" Type="http://schemas.openxmlformats.org/officeDocument/2006/relationships/tags" Target="../tags/tag589.xml"/><Relationship Id="rId153" Type="http://schemas.openxmlformats.org/officeDocument/2006/relationships/tags" Target="../tags/tag610.xml"/><Relationship Id="rId174" Type="http://schemas.openxmlformats.org/officeDocument/2006/relationships/tags" Target="../tags/tag631.xml"/><Relationship Id="rId179" Type="http://schemas.openxmlformats.org/officeDocument/2006/relationships/tags" Target="../tags/tag636.xml"/><Relationship Id="rId195" Type="http://schemas.openxmlformats.org/officeDocument/2006/relationships/tags" Target="../tags/tag652.xml"/><Relationship Id="rId209" Type="http://schemas.openxmlformats.org/officeDocument/2006/relationships/tags" Target="../tags/tag666.xml"/><Relationship Id="rId190" Type="http://schemas.openxmlformats.org/officeDocument/2006/relationships/tags" Target="../tags/tag647.xml"/><Relationship Id="rId204" Type="http://schemas.openxmlformats.org/officeDocument/2006/relationships/tags" Target="../tags/tag661.xml"/><Relationship Id="rId220" Type="http://schemas.openxmlformats.org/officeDocument/2006/relationships/tags" Target="../tags/tag677.xml"/><Relationship Id="rId225" Type="http://schemas.openxmlformats.org/officeDocument/2006/relationships/tags" Target="../tags/tag682.xml"/><Relationship Id="rId241" Type="http://schemas.openxmlformats.org/officeDocument/2006/relationships/tags" Target="../tags/tag698.xml"/><Relationship Id="rId246" Type="http://schemas.openxmlformats.org/officeDocument/2006/relationships/tags" Target="../tags/tag703.xml"/><Relationship Id="rId267" Type="http://schemas.openxmlformats.org/officeDocument/2006/relationships/tags" Target="../tags/tag724.xml"/><Relationship Id="rId15" Type="http://schemas.openxmlformats.org/officeDocument/2006/relationships/tags" Target="../tags/tag472.xml"/><Relationship Id="rId36" Type="http://schemas.openxmlformats.org/officeDocument/2006/relationships/tags" Target="../tags/tag493.xml"/><Relationship Id="rId57" Type="http://schemas.openxmlformats.org/officeDocument/2006/relationships/tags" Target="../tags/tag514.xml"/><Relationship Id="rId106" Type="http://schemas.openxmlformats.org/officeDocument/2006/relationships/tags" Target="../tags/tag563.xml"/><Relationship Id="rId127" Type="http://schemas.openxmlformats.org/officeDocument/2006/relationships/tags" Target="../tags/tag584.xml"/><Relationship Id="rId262" Type="http://schemas.openxmlformats.org/officeDocument/2006/relationships/tags" Target="../tags/tag719.xml"/><Relationship Id="rId10" Type="http://schemas.openxmlformats.org/officeDocument/2006/relationships/tags" Target="../tags/tag467.xml"/><Relationship Id="rId31" Type="http://schemas.openxmlformats.org/officeDocument/2006/relationships/tags" Target="../tags/tag488.xml"/><Relationship Id="rId52" Type="http://schemas.openxmlformats.org/officeDocument/2006/relationships/tags" Target="../tags/tag509.xml"/><Relationship Id="rId73" Type="http://schemas.openxmlformats.org/officeDocument/2006/relationships/tags" Target="../tags/tag530.xml"/><Relationship Id="rId78" Type="http://schemas.openxmlformats.org/officeDocument/2006/relationships/tags" Target="../tags/tag535.xml"/><Relationship Id="rId94" Type="http://schemas.openxmlformats.org/officeDocument/2006/relationships/tags" Target="../tags/tag551.xml"/><Relationship Id="rId99" Type="http://schemas.openxmlformats.org/officeDocument/2006/relationships/tags" Target="../tags/tag556.xml"/><Relationship Id="rId101" Type="http://schemas.openxmlformats.org/officeDocument/2006/relationships/tags" Target="../tags/tag558.xml"/><Relationship Id="rId122" Type="http://schemas.openxmlformats.org/officeDocument/2006/relationships/tags" Target="../tags/tag579.xml"/><Relationship Id="rId143" Type="http://schemas.openxmlformats.org/officeDocument/2006/relationships/tags" Target="../tags/tag600.xml"/><Relationship Id="rId148" Type="http://schemas.openxmlformats.org/officeDocument/2006/relationships/tags" Target="../tags/tag605.xml"/><Relationship Id="rId164" Type="http://schemas.openxmlformats.org/officeDocument/2006/relationships/tags" Target="../tags/tag621.xml"/><Relationship Id="rId169" Type="http://schemas.openxmlformats.org/officeDocument/2006/relationships/tags" Target="../tags/tag626.xml"/><Relationship Id="rId185" Type="http://schemas.openxmlformats.org/officeDocument/2006/relationships/tags" Target="../tags/tag642.xml"/><Relationship Id="rId4" Type="http://schemas.openxmlformats.org/officeDocument/2006/relationships/tags" Target="../tags/tag461.xml"/><Relationship Id="rId9" Type="http://schemas.openxmlformats.org/officeDocument/2006/relationships/tags" Target="../tags/tag466.xml"/><Relationship Id="rId180" Type="http://schemas.openxmlformats.org/officeDocument/2006/relationships/tags" Target="../tags/tag637.xml"/><Relationship Id="rId210" Type="http://schemas.openxmlformats.org/officeDocument/2006/relationships/tags" Target="../tags/tag667.xml"/><Relationship Id="rId215" Type="http://schemas.openxmlformats.org/officeDocument/2006/relationships/tags" Target="../tags/tag672.xml"/><Relationship Id="rId236" Type="http://schemas.openxmlformats.org/officeDocument/2006/relationships/tags" Target="../tags/tag693.xml"/><Relationship Id="rId257" Type="http://schemas.openxmlformats.org/officeDocument/2006/relationships/tags" Target="../tags/tag714.xml"/><Relationship Id="rId278" Type="http://schemas.openxmlformats.org/officeDocument/2006/relationships/tags" Target="../tags/tag735.xml"/><Relationship Id="rId26" Type="http://schemas.openxmlformats.org/officeDocument/2006/relationships/tags" Target="../tags/tag483.xml"/><Relationship Id="rId231" Type="http://schemas.openxmlformats.org/officeDocument/2006/relationships/tags" Target="../tags/tag688.xml"/><Relationship Id="rId252" Type="http://schemas.openxmlformats.org/officeDocument/2006/relationships/tags" Target="../tags/tag709.xml"/><Relationship Id="rId273" Type="http://schemas.openxmlformats.org/officeDocument/2006/relationships/tags" Target="../tags/tag730.xml"/><Relationship Id="rId47" Type="http://schemas.openxmlformats.org/officeDocument/2006/relationships/tags" Target="../tags/tag504.xml"/><Relationship Id="rId68" Type="http://schemas.openxmlformats.org/officeDocument/2006/relationships/tags" Target="../tags/tag525.xml"/><Relationship Id="rId89" Type="http://schemas.openxmlformats.org/officeDocument/2006/relationships/tags" Target="../tags/tag546.xml"/><Relationship Id="rId112" Type="http://schemas.openxmlformats.org/officeDocument/2006/relationships/tags" Target="../tags/tag569.xml"/><Relationship Id="rId133" Type="http://schemas.openxmlformats.org/officeDocument/2006/relationships/tags" Target="../tags/tag590.xml"/><Relationship Id="rId154" Type="http://schemas.openxmlformats.org/officeDocument/2006/relationships/tags" Target="../tags/tag611.xml"/><Relationship Id="rId175" Type="http://schemas.openxmlformats.org/officeDocument/2006/relationships/tags" Target="../tags/tag632.xml"/><Relationship Id="rId196" Type="http://schemas.openxmlformats.org/officeDocument/2006/relationships/tags" Target="../tags/tag653.xml"/><Relationship Id="rId200" Type="http://schemas.openxmlformats.org/officeDocument/2006/relationships/tags" Target="../tags/tag657.xml"/><Relationship Id="rId16" Type="http://schemas.openxmlformats.org/officeDocument/2006/relationships/tags" Target="../tags/tag473.xml"/><Relationship Id="rId221" Type="http://schemas.openxmlformats.org/officeDocument/2006/relationships/tags" Target="../tags/tag678.xml"/><Relationship Id="rId242" Type="http://schemas.openxmlformats.org/officeDocument/2006/relationships/tags" Target="../tags/tag699.xml"/><Relationship Id="rId263" Type="http://schemas.openxmlformats.org/officeDocument/2006/relationships/tags" Target="../tags/tag720.xml"/><Relationship Id="rId37" Type="http://schemas.openxmlformats.org/officeDocument/2006/relationships/tags" Target="../tags/tag494.xml"/><Relationship Id="rId58" Type="http://schemas.openxmlformats.org/officeDocument/2006/relationships/tags" Target="../tags/tag515.xml"/><Relationship Id="rId79" Type="http://schemas.openxmlformats.org/officeDocument/2006/relationships/tags" Target="../tags/tag536.xml"/><Relationship Id="rId102" Type="http://schemas.openxmlformats.org/officeDocument/2006/relationships/tags" Target="../tags/tag559.xml"/><Relationship Id="rId123" Type="http://schemas.openxmlformats.org/officeDocument/2006/relationships/tags" Target="../tags/tag580.xml"/><Relationship Id="rId144" Type="http://schemas.openxmlformats.org/officeDocument/2006/relationships/tags" Target="../tags/tag601.xml"/><Relationship Id="rId90" Type="http://schemas.openxmlformats.org/officeDocument/2006/relationships/tags" Target="../tags/tag547.xml"/><Relationship Id="rId165" Type="http://schemas.openxmlformats.org/officeDocument/2006/relationships/tags" Target="../tags/tag622.xml"/><Relationship Id="rId186" Type="http://schemas.openxmlformats.org/officeDocument/2006/relationships/tags" Target="../tags/tag643.xml"/><Relationship Id="rId211" Type="http://schemas.openxmlformats.org/officeDocument/2006/relationships/tags" Target="../tags/tag668.xml"/><Relationship Id="rId232" Type="http://schemas.openxmlformats.org/officeDocument/2006/relationships/tags" Target="../tags/tag689.xml"/><Relationship Id="rId253" Type="http://schemas.openxmlformats.org/officeDocument/2006/relationships/tags" Target="../tags/tag710.xml"/><Relationship Id="rId274" Type="http://schemas.openxmlformats.org/officeDocument/2006/relationships/tags" Target="../tags/tag731.xml"/><Relationship Id="rId27" Type="http://schemas.openxmlformats.org/officeDocument/2006/relationships/tags" Target="../tags/tag484.xml"/><Relationship Id="rId48" Type="http://schemas.openxmlformats.org/officeDocument/2006/relationships/tags" Target="../tags/tag505.xml"/><Relationship Id="rId69" Type="http://schemas.openxmlformats.org/officeDocument/2006/relationships/tags" Target="../tags/tag526.xml"/><Relationship Id="rId113" Type="http://schemas.openxmlformats.org/officeDocument/2006/relationships/tags" Target="../tags/tag570.xml"/><Relationship Id="rId134" Type="http://schemas.openxmlformats.org/officeDocument/2006/relationships/tags" Target="../tags/tag591.xml"/><Relationship Id="rId80" Type="http://schemas.openxmlformats.org/officeDocument/2006/relationships/tags" Target="../tags/tag537.xml"/><Relationship Id="rId155" Type="http://schemas.openxmlformats.org/officeDocument/2006/relationships/tags" Target="../tags/tag612.xml"/><Relationship Id="rId176" Type="http://schemas.openxmlformats.org/officeDocument/2006/relationships/tags" Target="../tags/tag633.xml"/><Relationship Id="rId197" Type="http://schemas.openxmlformats.org/officeDocument/2006/relationships/tags" Target="../tags/tag654.xml"/><Relationship Id="rId201" Type="http://schemas.openxmlformats.org/officeDocument/2006/relationships/tags" Target="../tags/tag658.xml"/><Relationship Id="rId222" Type="http://schemas.openxmlformats.org/officeDocument/2006/relationships/tags" Target="../tags/tag679.xml"/><Relationship Id="rId243" Type="http://schemas.openxmlformats.org/officeDocument/2006/relationships/tags" Target="../tags/tag700.xml"/><Relationship Id="rId264" Type="http://schemas.openxmlformats.org/officeDocument/2006/relationships/tags" Target="../tags/tag721.xml"/><Relationship Id="rId17" Type="http://schemas.openxmlformats.org/officeDocument/2006/relationships/tags" Target="../tags/tag474.xml"/><Relationship Id="rId38" Type="http://schemas.openxmlformats.org/officeDocument/2006/relationships/tags" Target="../tags/tag495.xml"/><Relationship Id="rId59" Type="http://schemas.openxmlformats.org/officeDocument/2006/relationships/tags" Target="../tags/tag516.xml"/><Relationship Id="rId103" Type="http://schemas.openxmlformats.org/officeDocument/2006/relationships/tags" Target="../tags/tag560.xml"/><Relationship Id="rId124" Type="http://schemas.openxmlformats.org/officeDocument/2006/relationships/tags" Target="../tags/tag581.xml"/><Relationship Id="rId70" Type="http://schemas.openxmlformats.org/officeDocument/2006/relationships/tags" Target="../tags/tag527.xml"/><Relationship Id="rId91" Type="http://schemas.openxmlformats.org/officeDocument/2006/relationships/tags" Target="../tags/tag548.xml"/><Relationship Id="rId145" Type="http://schemas.openxmlformats.org/officeDocument/2006/relationships/tags" Target="../tags/tag602.xml"/><Relationship Id="rId166" Type="http://schemas.openxmlformats.org/officeDocument/2006/relationships/tags" Target="../tags/tag623.xml"/><Relationship Id="rId187" Type="http://schemas.openxmlformats.org/officeDocument/2006/relationships/tags" Target="../tags/tag644.xml"/><Relationship Id="rId1" Type="http://schemas.openxmlformats.org/officeDocument/2006/relationships/tags" Target="../tags/tag458.xml"/><Relationship Id="rId212" Type="http://schemas.openxmlformats.org/officeDocument/2006/relationships/tags" Target="../tags/tag669.xml"/><Relationship Id="rId233" Type="http://schemas.openxmlformats.org/officeDocument/2006/relationships/tags" Target="../tags/tag690.xml"/><Relationship Id="rId254" Type="http://schemas.openxmlformats.org/officeDocument/2006/relationships/tags" Target="../tags/tag711.xml"/><Relationship Id="rId28" Type="http://schemas.openxmlformats.org/officeDocument/2006/relationships/tags" Target="../tags/tag485.xml"/><Relationship Id="rId49" Type="http://schemas.openxmlformats.org/officeDocument/2006/relationships/tags" Target="../tags/tag506.xml"/><Relationship Id="rId114" Type="http://schemas.openxmlformats.org/officeDocument/2006/relationships/tags" Target="../tags/tag571.xml"/><Relationship Id="rId275" Type="http://schemas.openxmlformats.org/officeDocument/2006/relationships/tags" Target="../tags/tag732.xml"/><Relationship Id="rId60" Type="http://schemas.openxmlformats.org/officeDocument/2006/relationships/tags" Target="../tags/tag517.xml"/><Relationship Id="rId81" Type="http://schemas.openxmlformats.org/officeDocument/2006/relationships/tags" Target="../tags/tag538.xml"/><Relationship Id="rId135" Type="http://schemas.openxmlformats.org/officeDocument/2006/relationships/tags" Target="../tags/tag592.xml"/><Relationship Id="rId156" Type="http://schemas.openxmlformats.org/officeDocument/2006/relationships/tags" Target="../tags/tag613.xml"/><Relationship Id="rId177" Type="http://schemas.openxmlformats.org/officeDocument/2006/relationships/tags" Target="../tags/tag634.xml"/><Relationship Id="rId198" Type="http://schemas.openxmlformats.org/officeDocument/2006/relationships/tags" Target="../tags/tag655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tags" Target="../tags/tag855.xml"/><Relationship Id="rId21" Type="http://schemas.openxmlformats.org/officeDocument/2006/relationships/tags" Target="../tags/tag759.xml"/><Relationship Id="rId42" Type="http://schemas.openxmlformats.org/officeDocument/2006/relationships/tags" Target="../tags/tag780.xml"/><Relationship Id="rId63" Type="http://schemas.openxmlformats.org/officeDocument/2006/relationships/tags" Target="../tags/tag801.xml"/><Relationship Id="rId84" Type="http://schemas.openxmlformats.org/officeDocument/2006/relationships/tags" Target="../tags/tag822.xml"/><Relationship Id="rId138" Type="http://schemas.openxmlformats.org/officeDocument/2006/relationships/tags" Target="../tags/tag876.xml"/><Relationship Id="rId159" Type="http://schemas.openxmlformats.org/officeDocument/2006/relationships/tags" Target="../tags/tag897.xml"/><Relationship Id="rId170" Type="http://schemas.openxmlformats.org/officeDocument/2006/relationships/tags" Target="../tags/tag908.xml"/><Relationship Id="rId191" Type="http://schemas.openxmlformats.org/officeDocument/2006/relationships/tags" Target="../tags/tag929.xml"/><Relationship Id="rId205" Type="http://schemas.openxmlformats.org/officeDocument/2006/relationships/tags" Target="../tags/tag943.xml"/><Relationship Id="rId226" Type="http://schemas.openxmlformats.org/officeDocument/2006/relationships/tags" Target="../tags/tag964.xml"/><Relationship Id="rId247" Type="http://schemas.openxmlformats.org/officeDocument/2006/relationships/tags" Target="../tags/tag985.xml"/><Relationship Id="rId107" Type="http://schemas.openxmlformats.org/officeDocument/2006/relationships/tags" Target="../tags/tag845.xml"/><Relationship Id="rId268" Type="http://schemas.openxmlformats.org/officeDocument/2006/relationships/tags" Target="../tags/tag1006.xml"/><Relationship Id="rId11" Type="http://schemas.openxmlformats.org/officeDocument/2006/relationships/tags" Target="../tags/tag749.xml"/><Relationship Id="rId32" Type="http://schemas.openxmlformats.org/officeDocument/2006/relationships/tags" Target="../tags/tag770.xml"/><Relationship Id="rId53" Type="http://schemas.openxmlformats.org/officeDocument/2006/relationships/tags" Target="../tags/tag791.xml"/><Relationship Id="rId74" Type="http://schemas.openxmlformats.org/officeDocument/2006/relationships/tags" Target="../tags/tag812.xml"/><Relationship Id="rId128" Type="http://schemas.openxmlformats.org/officeDocument/2006/relationships/tags" Target="../tags/tag866.xml"/><Relationship Id="rId149" Type="http://schemas.openxmlformats.org/officeDocument/2006/relationships/tags" Target="../tags/tag887.xml"/><Relationship Id="rId5" Type="http://schemas.openxmlformats.org/officeDocument/2006/relationships/tags" Target="../tags/tag743.xml"/><Relationship Id="rId95" Type="http://schemas.openxmlformats.org/officeDocument/2006/relationships/tags" Target="../tags/tag833.xml"/><Relationship Id="rId160" Type="http://schemas.openxmlformats.org/officeDocument/2006/relationships/tags" Target="../tags/tag898.xml"/><Relationship Id="rId181" Type="http://schemas.openxmlformats.org/officeDocument/2006/relationships/tags" Target="../tags/tag919.xml"/><Relationship Id="rId216" Type="http://schemas.openxmlformats.org/officeDocument/2006/relationships/tags" Target="../tags/tag954.xml"/><Relationship Id="rId237" Type="http://schemas.openxmlformats.org/officeDocument/2006/relationships/tags" Target="../tags/tag975.xml"/><Relationship Id="rId258" Type="http://schemas.openxmlformats.org/officeDocument/2006/relationships/tags" Target="../tags/tag996.xml"/><Relationship Id="rId279" Type="http://schemas.openxmlformats.org/officeDocument/2006/relationships/image" Target="../media/image2.emf"/><Relationship Id="rId22" Type="http://schemas.openxmlformats.org/officeDocument/2006/relationships/tags" Target="../tags/tag760.xml"/><Relationship Id="rId43" Type="http://schemas.openxmlformats.org/officeDocument/2006/relationships/tags" Target="../tags/tag781.xml"/><Relationship Id="rId64" Type="http://schemas.openxmlformats.org/officeDocument/2006/relationships/tags" Target="../tags/tag802.xml"/><Relationship Id="rId118" Type="http://schemas.openxmlformats.org/officeDocument/2006/relationships/tags" Target="../tags/tag856.xml"/><Relationship Id="rId139" Type="http://schemas.openxmlformats.org/officeDocument/2006/relationships/tags" Target="../tags/tag877.xml"/><Relationship Id="rId85" Type="http://schemas.openxmlformats.org/officeDocument/2006/relationships/tags" Target="../tags/tag823.xml"/><Relationship Id="rId150" Type="http://schemas.openxmlformats.org/officeDocument/2006/relationships/tags" Target="../tags/tag888.xml"/><Relationship Id="rId171" Type="http://schemas.openxmlformats.org/officeDocument/2006/relationships/tags" Target="../tags/tag909.xml"/><Relationship Id="rId192" Type="http://schemas.openxmlformats.org/officeDocument/2006/relationships/tags" Target="../tags/tag930.xml"/><Relationship Id="rId206" Type="http://schemas.openxmlformats.org/officeDocument/2006/relationships/tags" Target="../tags/tag944.xml"/><Relationship Id="rId227" Type="http://schemas.openxmlformats.org/officeDocument/2006/relationships/tags" Target="../tags/tag965.xml"/><Relationship Id="rId248" Type="http://schemas.openxmlformats.org/officeDocument/2006/relationships/tags" Target="../tags/tag986.xml"/><Relationship Id="rId269" Type="http://schemas.openxmlformats.org/officeDocument/2006/relationships/tags" Target="../tags/tag1007.xml"/><Relationship Id="rId12" Type="http://schemas.openxmlformats.org/officeDocument/2006/relationships/tags" Target="../tags/tag750.xml"/><Relationship Id="rId33" Type="http://schemas.openxmlformats.org/officeDocument/2006/relationships/tags" Target="../tags/tag771.xml"/><Relationship Id="rId108" Type="http://schemas.openxmlformats.org/officeDocument/2006/relationships/tags" Target="../tags/tag846.xml"/><Relationship Id="rId129" Type="http://schemas.openxmlformats.org/officeDocument/2006/relationships/tags" Target="../tags/tag867.xml"/><Relationship Id="rId54" Type="http://schemas.openxmlformats.org/officeDocument/2006/relationships/tags" Target="../tags/tag792.xml"/><Relationship Id="rId75" Type="http://schemas.openxmlformats.org/officeDocument/2006/relationships/tags" Target="../tags/tag813.xml"/><Relationship Id="rId96" Type="http://schemas.openxmlformats.org/officeDocument/2006/relationships/tags" Target="../tags/tag834.xml"/><Relationship Id="rId140" Type="http://schemas.openxmlformats.org/officeDocument/2006/relationships/tags" Target="../tags/tag878.xml"/><Relationship Id="rId161" Type="http://schemas.openxmlformats.org/officeDocument/2006/relationships/tags" Target="../tags/tag899.xml"/><Relationship Id="rId182" Type="http://schemas.openxmlformats.org/officeDocument/2006/relationships/tags" Target="../tags/tag920.xml"/><Relationship Id="rId217" Type="http://schemas.openxmlformats.org/officeDocument/2006/relationships/tags" Target="../tags/tag955.xml"/><Relationship Id="rId6" Type="http://schemas.openxmlformats.org/officeDocument/2006/relationships/tags" Target="../tags/tag744.xml"/><Relationship Id="rId238" Type="http://schemas.openxmlformats.org/officeDocument/2006/relationships/tags" Target="../tags/tag976.xml"/><Relationship Id="rId259" Type="http://schemas.openxmlformats.org/officeDocument/2006/relationships/tags" Target="../tags/tag997.xml"/><Relationship Id="rId23" Type="http://schemas.openxmlformats.org/officeDocument/2006/relationships/tags" Target="../tags/tag761.xml"/><Relationship Id="rId119" Type="http://schemas.openxmlformats.org/officeDocument/2006/relationships/tags" Target="../tags/tag857.xml"/><Relationship Id="rId270" Type="http://schemas.openxmlformats.org/officeDocument/2006/relationships/tags" Target="../tags/tag1008.xml"/><Relationship Id="rId44" Type="http://schemas.openxmlformats.org/officeDocument/2006/relationships/tags" Target="../tags/tag782.xml"/><Relationship Id="rId65" Type="http://schemas.openxmlformats.org/officeDocument/2006/relationships/tags" Target="../tags/tag803.xml"/><Relationship Id="rId86" Type="http://schemas.openxmlformats.org/officeDocument/2006/relationships/tags" Target="../tags/tag824.xml"/><Relationship Id="rId130" Type="http://schemas.openxmlformats.org/officeDocument/2006/relationships/tags" Target="../tags/tag868.xml"/><Relationship Id="rId151" Type="http://schemas.openxmlformats.org/officeDocument/2006/relationships/tags" Target="../tags/tag889.xml"/><Relationship Id="rId172" Type="http://schemas.openxmlformats.org/officeDocument/2006/relationships/tags" Target="../tags/tag910.xml"/><Relationship Id="rId193" Type="http://schemas.openxmlformats.org/officeDocument/2006/relationships/tags" Target="../tags/tag931.xml"/><Relationship Id="rId202" Type="http://schemas.openxmlformats.org/officeDocument/2006/relationships/tags" Target="../tags/tag940.xml"/><Relationship Id="rId207" Type="http://schemas.openxmlformats.org/officeDocument/2006/relationships/tags" Target="../tags/tag945.xml"/><Relationship Id="rId223" Type="http://schemas.openxmlformats.org/officeDocument/2006/relationships/tags" Target="../tags/tag961.xml"/><Relationship Id="rId228" Type="http://schemas.openxmlformats.org/officeDocument/2006/relationships/tags" Target="../tags/tag966.xml"/><Relationship Id="rId244" Type="http://schemas.openxmlformats.org/officeDocument/2006/relationships/tags" Target="../tags/tag982.xml"/><Relationship Id="rId249" Type="http://schemas.openxmlformats.org/officeDocument/2006/relationships/tags" Target="../tags/tag987.xml"/><Relationship Id="rId13" Type="http://schemas.openxmlformats.org/officeDocument/2006/relationships/tags" Target="../tags/tag751.xml"/><Relationship Id="rId18" Type="http://schemas.openxmlformats.org/officeDocument/2006/relationships/tags" Target="../tags/tag756.xml"/><Relationship Id="rId39" Type="http://schemas.openxmlformats.org/officeDocument/2006/relationships/tags" Target="../tags/tag777.xml"/><Relationship Id="rId109" Type="http://schemas.openxmlformats.org/officeDocument/2006/relationships/tags" Target="../tags/tag847.xml"/><Relationship Id="rId260" Type="http://schemas.openxmlformats.org/officeDocument/2006/relationships/tags" Target="../tags/tag998.xml"/><Relationship Id="rId265" Type="http://schemas.openxmlformats.org/officeDocument/2006/relationships/tags" Target="../tags/tag1003.xml"/><Relationship Id="rId34" Type="http://schemas.openxmlformats.org/officeDocument/2006/relationships/tags" Target="../tags/tag772.xml"/><Relationship Id="rId50" Type="http://schemas.openxmlformats.org/officeDocument/2006/relationships/tags" Target="../tags/tag788.xml"/><Relationship Id="rId55" Type="http://schemas.openxmlformats.org/officeDocument/2006/relationships/tags" Target="../tags/tag793.xml"/><Relationship Id="rId76" Type="http://schemas.openxmlformats.org/officeDocument/2006/relationships/tags" Target="../tags/tag814.xml"/><Relationship Id="rId97" Type="http://schemas.openxmlformats.org/officeDocument/2006/relationships/tags" Target="../tags/tag835.xml"/><Relationship Id="rId104" Type="http://schemas.openxmlformats.org/officeDocument/2006/relationships/tags" Target="../tags/tag842.xml"/><Relationship Id="rId120" Type="http://schemas.openxmlformats.org/officeDocument/2006/relationships/tags" Target="../tags/tag858.xml"/><Relationship Id="rId125" Type="http://schemas.openxmlformats.org/officeDocument/2006/relationships/tags" Target="../tags/tag863.xml"/><Relationship Id="rId141" Type="http://schemas.openxmlformats.org/officeDocument/2006/relationships/tags" Target="../tags/tag879.xml"/><Relationship Id="rId146" Type="http://schemas.openxmlformats.org/officeDocument/2006/relationships/tags" Target="../tags/tag884.xml"/><Relationship Id="rId167" Type="http://schemas.openxmlformats.org/officeDocument/2006/relationships/tags" Target="../tags/tag905.xml"/><Relationship Id="rId188" Type="http://schemas.openxmlformats.org/officeDocument/2006/relationships/tags" Target="../tags/tag926.xml"/><Relationship Id="rId7" Type="http://schemas.openxmlformats.org/officeDocument/2006/relationships/tags" Target="../tags/tag745.xml"/><Relationship Id="rId71" Type="http://schemas.openxmlformats.org/officeDocument/2006/relationships/tags" Target="../tags/tag809.xml"/><Relationship Id="rId92" Type="http://schemas.openxmlformats.org/officeDocument/2006/relationships/tags" Target="../tags/tag830.xml"/><Relationship Id="rId162" Type="http://schemas.openxmlformats.org/officeDocument/2006/relationships/tags" Target="../tags/tag900.xml"/><Relationship Id="rId183" Type="http://schemas.openxmlformats.org/officeDocument/2006/relationships/tags" Target="../tags/tag921.xml"/><Relationship Id="rId213" Type="http://schemas.openxmlformats.org/officeDocument/2006/relationships/tags" Target="../tags/tag951.xml"/><Relationship Id="rId218" Type="http://schemas.openxmlformats.org/officeDocument/2006/relationships/tags" Target="../tags/tag956.xml"/><Relationship Id="rId234" Type="http://schemas.openxmlformats.org/officeDocument/2006/relationships/tags" Target="../tags/tag972.xml"/><Relationship Id="rId239" Type="http://schemas.openxmlformats.org/officeDocument/2006/relationships/tags" Target="../tags/tag977.xml"/><Relationship Id="rId2" Type="http://schemas.openxmlformats.org/officeDocument/2006/relationships/tags" Target="../tags/tag740.xml"/><Relationship Id="rId29" Type="http://schemas.openxmlformats.org/officeDocument/2006/relationships/tags" Target="../tags/tag767.xml"/><Relationship Id="rId250" Type="http://schemas.openxmlformats.org/officeDocument/2006/relationships/tags" Target="../tags/tag988.xml"/><Relationship Id="rId255" Type="http://schemas.openxmlformats.org/officeDocument/2006/relationships/tags" Target="../tags/tag993.xml"/><Relationship Id="rId271" Type="http://schemas.openxmlformats.org/officeDocument/2006/relationships/tags" Target="../tags/tag1009.xml"/><Relationship Id="rId276" Type="http://schemas.openxmlformats.org/officeDocument/2006/relationships/customXml" Target="../ink/ink1.xml"/><Relationship Id="rId24" Type="http://schemas.openxmlformats.org/officeDocument/2006/relationships/tags" Target="../tags/tag762.xml"/><Relationship Id="rId40" Type="http://schemas.openxmlformats.org/officeDocument/2006/relationships/tags" Target="../tags/tag778.xml"/><Relationship Id="rId45" Type="http://schemas.openxmlformats.org/officeDocument/2006/relationships/tags" Target="../tags/tag783.xml"/><Relationship Id="rId66" Type="http://schemas.openxmlformats.org/officeDocument/2006/relationships/tags" Target="../tags/tag804.xml"/><Relationship Id="rId87" Type="http://schemas.openxmlformats.org/officeDocument/2006/relationships/tags" Target="../tags/tag825.xml"/><Relationship Id="rId110" Type="http://schemas.openxmlformats.org/officeDocument/2006/relationships/tags" Target="../tags/tag848.xml"/><Relationship Id="rId115" Type="http://schemas.openxmlformats.org/officeDocument/2006/relationships/tags" Target="../tags/tag853.xml"/><Relationship Id="rId131" Type="http://schemas.openxmlformats.org/officeDocument/2006/relationships/tags" Target="../tags/tag869.xml"/><Relationship Id="rId136" Type="http://schemas.openxmlformats.org/officeDocument/2006/relationships/tags" Target="../tags/tag874.xml"/><Relationship Id="rId157" Type="http://schemas.openxmlformats.org/officeDocument/2006/relationships/tags" Target="../tags/tag895.xml"/><Relationship Id="rId178" Type="http://schemas.openxmlformats.org/officeDocument/2006/relationships/tags" Target="../tags/tag916.xml"/><Relationship Id="rId61" Type="http://schemas.openxmlformats.org/officeDocument/2006/relationships/tags" Target="../tags/tag799.xml"/><Relationship Id="rId82" Type="http://schemas.openxmlformats.org/officeDocument/2006/relationships/tags" Target="../tags/tag820.xml"/><Relationship Id="rId152" Type="http://schemas.openxmlformats.org/officeDocument/2006/relationships/tags" Target="../tags/tag890.xml"/><Relationship Id="rId173" Type="http://schemas.openxmlformats.org/officeDocument/2006/relationships/tags" Target="../tags/tag911.xml"/><Relationship Id="rId194" Type="http://schemas.openxmlformats.org/officeDocument/2006/relationships/tags" Target="../tags/tag932.xml"/><Relationship Id="rId199" Type="http://schemas.openxmlformats.org/officeDocument/2006/relationships/tags" Target="../tags/tag937.xml"/><Relationship Id="rId203" Type="http://schemas.openxmlformats.org/officeDocument/2006/relationships/tags" Target="../tags/tag941.xml"/><Relationship Id="rId208" Type="http://schemas.openxmlformats.org/officeDocument/2006/relationships/tags" Target="../tags/tag946.xml"/><Relationship Id="rId229" Type="http://schemas.openxmlformats.org/officeDocument/2006/relationships/tags" Target="../tags/tag967.xml"/><Relationship Id="rId19" Type="http://schemas.openxmlformats.org/officeDocument/2006/relationships/tags" Target="../tags/tag757.xml"/><Relationship Id="rId224" Type="http://schemas.openxmlformats.org/officeDocument/2006/relationships/tags" Target="../tags/tag962.xml"/><Relationship Id="rId240" Type="http://schemas.openxmlformats.org/officeDocument/2006/relationships/tags" Target="../tags/tag978.xml"/><Relationship Id="rId245" Type="http://schemas.openxmlformats.org/officeDocument/2006/relationships/tags" Target="../tags/tag983.xml"/><Relationship Id="rId261" Type="http://schemas.openxmlformats.org/officeDocument/2006/relationships/tags" Target="../tags/tag999.xml"/><Relationship Id="rId266" Type="http://schemas.openxmlformats.org/officeDocument/2006/relationships/tags" Target="../tags/tag1004.xml"/><Relationship Id="rId14" Type="http://schemas.openxmlformats.org/officeDocument/2006/relationships/tags" Target="../tags/tag752.xml"/><Relationship Id="rId30" Type="http://schemas.openxmlformats.org/officeDocument/2006/relationships/tags" Target="../tags/tag768.xml"/><Relationship Id="rId35" Type="http://schemas.openxmlformats.org/officeDocument/2006/relationships/tags" Target="../tags/tag773.xml"/><Relationship Id="rId56" Type="http://schemas.openxmlformats.org/officeDocument/2006/relationships/tags" Target="../tags/tag794.xml"/><Relationship Id="rId77" Type="http://schemas.openxmlformats.org/officeDocument/2006/relationships/tags" Target="../tags/tag815.xml"/><Relationship Id="rId100" Type="http://schemas.openxmlformats.org/officeDocument/2006/relationships/tags" Target="../tags/tag838.xml"/><Relationship Id="rId105" Type="http://schemas.openxmlformats.org/officeDocument/2006/relationships/tags" Target="../tags/tag843.xml"/><Relationship Id="rId126" Type="http://schemas.openxmlformats.org/officeDocument/2006/relationships/tags" Target="../tags/tag864.xml"/><Relationship Id="rId147" Type="http://schemas.openxmlformats.org/officeDocument/2006/relationships/tags" Target="../tags/tag885.xml"/><Relationship Id="rId168" Type="http://schemas.openxmlformats.org/officeDocument/2006/relationships/tags" Target="../tags/tag906.xml"/><Relationship Id="rId8" Type="http://schemas.openxmlformats.org/officeDocument/2006/relationships/tags" Target="../tags/tag746.xml"/><Relationship Id="rId51" Type="http://schemas.openxmlformats.org/officeDocument/2006/relationships/tags" Target="../tags/tag789.xml"/><Relationship Id="rId72" Type="http://schemas.openxmlformats.org/officeDocument/2006/relationships/tags" Target="../tags/tag810.xml"/><Relationship Id="rId93" Type="http://schemas.openxmlformats.org/officeDocument/2006/relationships/tags" Target="../tags/tag831.xml"/><Relationship Id="rId98" Type="http://schemas.openxmlformats.org/officeDocument/2006/relationships/tags" Target="../tags/tag836.xml"/><Relationship Id="rId121" Type="http://schemas.openxmlformats.org/officeDocument/2006/relationships/tags" Target="../tags/tag859.xml"/><Relationship Id="rId142" Type="http://schemas.openxmlformats.org/officeDocument/2006/relationships/tags" Target="../tags/tag880.xml"/><Relationship Id="rId163" Type="http://schemas.openxmlformats.org/officeDocument/2006/relationships/tags" Target="../tags/tag901.xml"/><Relationship Id="rId184" Type="http://schemas.openxmlformats.org/officeDocument/2006/relationships/tags" Target="../tags/tag922.xml"/><Relationship Id="rId189" Type="http://schemas.openxmlformats.org/officeDocument/2006/relationships/tags" Target="../tags/tag927.xml"/><Relationship Id="rId219" Type="http://schemas.openxmlformats.org/officeDocument/2006/relationships/tags" Target="../tags/tag957.xml"/><Relationship Id="rId3" Type="http://schemas.openxmlformats.org/officeDocument/2006/relationships/tags" Target="../tags/tag741.xml"/><Relationship Id="rId214" Type="http://schemas.openxmlformats.org/officeDocument/2006/relationships/tags" Target="../tags/tag952.xml"/><Relationship Id="rId230" Type="http://schemas.openxmlformats.org/officeDocument/2006/relationships/tags" Target="../tags/tag968.xml"/><Relationship Id="rId235" Type="http://schemas.openxmlformats.org/officeDocument/2006/relationships/tags" Target="../tags/tag973.xml"/><Relationship Id="rId251" Type="http://schemas.openxmlformats.org/officeDocument/2006/relationships/tags" Target="../tags/tag989.xml"/><Relationship Id="rId256" Type="http://schemas.openxmlformats.org/officeDocument/2006/relationships/tags" Target="../tags/tag994.xml"/><Relationship Id="rId277" Type="http://schemas.openxmlformats.org/officeDocument/2006/relationships/image" Target="../media/image1.emf"/><Relationship Id="rId25" Type="http://schemas.openxmlformats.org/officeDocument/2006/relationships/tags" Target="../tags/tag763.xml"/><Relationship Id="rId46" Type="http://schemas.openxmlformats.org/officeDocument/2006/relationships/tags" Target="../tags/tag784.xml"/><Relationship Id="rId67" Type="http://schemas.openxmlformats.org/officeDocument/2006/relationships/tags" Target="../tags/tag805.xml"/><Relationship Id="rId116" Type="http://schemas.openxmlformats.org/officeDocument/2006/relationships/tags" Target="../tags/tag854.xml"/><Relationship Id="rId137" Type="http://schemas.openxmlformats.org/officeDocument/2006/relationships/tags" Target="../tags/tag875.xml"/><Relationship Id="rId158" Type="http://schemas.openxmlformats.org/officeDocument/2006/relationships/tags" Target="../tags/tag896.xml"/><Relationship Id="rId272" Type="http://schemas.openxmlformats.org/officeDocument/2006/relationships/tags" Target="../tags/tag1010.xml"/><Relationship Id="rId20" Type="http://schemas.openxmlformats.org/officeDocument/2006/relationships/tags" Target="../tags/tag758.xml"/><Relationship Id="rId41" Type="http://schemas.openxmlformats.org/officeDocument/2006/relationships/tags" Target="../tags/tag779.xml"/><Relationship Id="rId62" Type="http://schemas.openxmlformats.org/officeDocument/2006/relationships/tags" Target="../tags/tag800.xml"/><Relationship Id="rId83" Type="http://schemas.openxmlformats.org/officeDocument/2006/relationships/tags" Target="../tags/tag821.xml"/><Relationship Id="rId88" Type="http://schemas.openxmlformats.org/officeDocument/2006/relationships/tags" Target="../tags/tag826.xml"/><Relationship Id="rId111" Type="http://schemas.openxmlformats.org/officeDocument/2006/relationships/tags" Target="../tags/tag849.xml"/><Relationship Id="rId132" Type="http://schemas.openxmlformats.org/officeDocument/2006/relationships/tags" Target="../tags/tag870.xml"/><Relationship Id="rId153" Type="http://schemas.openxmlformats.org/officeDocument/2006/relationships/tags" Target="../tags/tag891.xml"/><Relationship Id="rId174" Type="http://schemas.openxmlformats.org/officeDocument/2006/relationships/tags" Target="../tags/tag912.xml"/><Relationship Id="rId179" Type="http://schemas.openxmlformats.org/officeDocument/2006/relationships/tags" Target="../tags/tag917.xml"/><Relationship Id="rId195" Type="http://schemas.openxmlformats.org/officeDocument/2006/relationships/tags" Target="../tags/tag933.xml"/><Relationship Id="rId209" Type="http://schemas.openxmlformats.org/officeDocument/2006/relationships/tags" Target="../tags/tag947.xml"/><Relationship Id="rId190" Type="http://schemas.openxmlformats.org/officeDocument/2006/relationships/tags" Target="../tags/tag928.xml"/><Relationship Id="rId204" Type="http://schemas.openxmlformats.org/officeDocument/2006/relationships/tags" Target="../tags/tag942.xml"/><Relationship Id="rId220" Type="http://schemas.openxmlformats.org/officeDocument/2006/relationships/tags" Target="../tags/tag958.xml"/><Relationship Id="rId225" Type="http://schemas.openxmlformats.org/officeDocument/2006/relationships/tags" Target="../tags/tag963.xml"/><Relationship Id="rId241" Type="http://schemas.openxmlformats.org/officeDocument/2006/relationships/tags" Target="../tags/tag979.xml"/><Relationship Id="rId246" Type="http://schemas.openxmlformats.org/officeDocument/2006/relationships/tags" Target="../tags/tag984.xml"/><Relationship Id="rId267" Type="http://schemas.openxmlformats.org/officeDocument/2006/relationships/tags" Target="../tags/tag1005.xml"/><Relationship Id="rId15" Type="http://schemas.openxmlformats.org/officeDocument/2006/relationships/tags" Target="../tags/tag753.xml"/><Relationship Id="rId36" Type="http://schemas.openxmlformats.org/officeDocument/2006/relationships/tags" Target="../tags/tag774.xml"/><Relationship Id="rId57" Type="http://schemas.openxmlformats.org/officeDocument/2006/relationships/tags" Target="../tags/tag795.xml"/><Relationship Id="rId106" Type="http://schemas.openxmlformats.org/officeDocument/2006/relationships/tags" Target="../tags/tag844.xml"/><Relationship Id="rId127" Type="http://schemas.openxmlformats.org/officeDocument/2006/relationships/tags" Target="../tags/tag865.xml"/><Relationship Id="rId262" Type="http://schemas.openxmlformats.org/officeDocument/2006/relationships/tags" Target="../tags/tag1000.xml"/><Relationship Id="rId10" Type="http://schemas.openxmlformats.org/officeDocument/2006/relationships/tags" Target="../tags/tag748.xml"/><Relationship Id="rId31" Type="http://schemas.openxmlformats.org/officeDocument/2006/relationships/tags" Target="../tags/tag769.xml"/><Relationship Id="rId52" Type="http://schemas.openxmlformats.org/officeDocument/2006/relationships/tags" Target="../tags/tag790.xml"/><Relationship Id="rId73" Type="http://schemas.openxmlformats.org/officeDocument/2006/relationships/tags" Target="../tags/tag811.xml"/><Relationship Id="rId78" Type="http://schemas.openxmlformats.org/officeDocument/2006/relationships/tags" Target="../tags/tag816.xml"/><Relationship Id="rId94" Type="http://schemas.openxmlformats.org/officeDocument/2006/relationships/tags" Target="../tags/tag832.xml"/><Relationship Id="rId99" Type="http://schemas.openxmlformats.org/officeDocument/2006/relationships/tags" Target="../tags/tag837.xml"/><Relationship Id="rId101" Type="http://schemas.openxmlformats.org/officeDocument/2006/relationships/tags" Target="../tags/tag839.xml"/><Relationship Id="rId122" Type="http://schemas.openxmlformats.org/officeDocument/2006/relationships/tags" Target="../tags/tag860.xml"/><Relationship Id="rId143" Type="http://schemas.openxmlformats.org/officeDocument/2006/relationships/tags" Target="../tags/tag881.xml"/><Relationship Id="rId148" Type="http://schemas.openxmlformats.org/officeDocument/2006/relationships/tags" Target="../tags/tag886.xml"/><Relationship Id="rId164" Type="http://schemas.openxmlformats.org/officeDocument/2006/relationships/tags" Target="../tags/tag902.xml"/><Relationship Id="rId169" Type="http://schemas.openxmlformats.org/officeDocument/2006/relationships/tags" Target="../tags/tag907.xml"/><Relationship Id="rId185" Type="http://schemas.openxmlformats.org/officeDocument/2006/relationships/tags" Target="../tags/tag923.xml"/><Relationship Id="rId4" Type="http://schemas.openxmlformats.org/officeDocument/2006/relationships/tags" Target="../tags/tag742.xml"/><Relationship Id="rId9" Type="http://schemas.openxmlformats.org/officeDocument/2006/relationships/tags" Target="../tags/tag747.xml"/><Relationship Id="rId180" Type="http://schemas.openxmlformats.org/officeDocument/2006/relationships/tags" Target="../tags/tag918.xml"/><Relationship Id="rId210" Type="http://schemas.openxmlformats.org/officeDocument/2006/relationships/tags" Target="../tags/tag948.xml"/><Relationship Id="rId215" Type="http://schemas.openxmlformats.org/officeDocument/2006/relationships/tags" Target="../tags/tag953.xml"/><Relationship Id="rId236" Type="http://schemas.openxmlformats.org/officeDocument/2006/relationships/tags" Target="../tags/tag974.xml"/><Relationship Id="rId257" Type="http://schemas.openxmlformats.org/officeDocument/2006/relationships/tags" Target="../tags/tag995.xml"/><Relationship Id="rId278" Type="http://schemas.openxmlformats.org/officeDocument/2006/relationships/customXml" Target="../ink/ink2.xml"/><Relationship Id="rId26" Type="http://schemas.openxmlformats.org/officeDocument/2006/relationships/tags" Target="../tags/tag764.xml"/><Relationship Id="rId231" Type="http://schemas.openxmlformats.org/officeDocument/2006/relationships/tags" Target="../tags/tag969.xml"/><Relationship Id="rId252" Type="http://schemas.openxmlformats.org/officeDocument/2006/relationships/tags" Target="../tags/tag990.xml"/><Relationship Id="rId273" Type="http://schemas.openxmlformats.org/officeDocument/2006/relationships/tags" Target="../tags/tag1011.xml"/><Relationship Id="rId47" Type="http://schemas.openxmlformats.org/officeDocument/2006/relationships/tags" Target="../tags/tag785.xml"/><Relationship Id="rId68" Type="http://schemas.openxmlformats.org/officeDocument/2006/relationships/tags" Target="../tags/tag806.xml"/><Relationship Id="rId89" Type="http://schemas.openxmlformats.org/officeDocument/2006/relationships/tags" Target="../tags/tag827.xml"/><Relationship Id="rId112" Type="http://schemas.openxmlformats.org/officeDocument/2006/relationships/tags" Target="../tags/tag850.xml"/><Relationship Id="rId133" Type="http://schemas.openxmlformats.org/officeDocument/2006/relationships/tags" Target="../tags/tag871.xml"/><Relationship Id="rId154" Type="http://schemas.openxmlformats.org/officeDocument/2006/relationships/tags" Target="../tags/tag892.xml"/><Relationship Id="rId175" Type="http://schemas.openxmlformats.org/officeDocument/2006/relationships/tags" Target="../tags/tag913.xml"/><Relationship Id="rId196" Type="http://schemas.openxmlformats.org/officeDocument/2006/relationships/tags" Target="../tags/tag934.xml"/><Relationship Id="rId200" Type="http://schemas.openxmlformats.org/officeDocument/2006/relationships/tags" Target="../tags/tag938.xml"/><Relationship Id="rId16" Type="http://schemas.openxmlformats.org/officeDocument/2006/relationships/tags" Target="../tags/tag754.xml"/><Relationship Id="rId221" Type="http://schemas.openxmlformats.org/officeDocument/2006/relationships/tags" Target="../tags/tag959.xml"/><Relationship Id="rId242" Type="http://schemas.openxmlformats.org/officeDocument/2006/relationships/tags" Target="../tags/tag980.xml"/><Relationship Id="rId263" Type="http://schemas.openxmlformats.org/officeDocument/2006/relationships/tags" Target="../tags/tag1001.xml"/><Relationship Id="rId37" Type="http://schemas.openxmlformats.org/officeDocument/2006/relationships/tags" Target="../tags/tag775.xml"/><Relationship Id="rId58" Type="http://schemas.openxmlformats.org/officeDocument/2006/relationships/tags" Target="../tags/tag796.xml"/><Relationship Id="rId79" Type="http://schemas.openxmlformats.org/officeDocument/2006/relationships/tags" Target="../tags/tag817.xml"/><Relationship Id="rId102" Type="http://schemas.openxmlformats.org/officeDocument/2006/relationships/tags" Target="../tags/tag840.xml"/><Relationship Id="rId123" Type="http://schemas.openxmlformats.org/officeDocument/2006/relationships/tags" Target="../tags/tag861.xml"/><Relationship Id="rId144" Type="http://schemas.openxmlformats.org/officeDocument/2006/relationships/tags" Target="../tags/tag882.xml"/><Relationship Id="rId90" Type="http://schemas.openxmlformats.org/officeDocument/2006/relationships/tags" Target="../tags/tag828.xml"/><Relationship Id="rId165" Type="http://schemas.openxmlformats.org/officeDocument/2006/relationships/tags" Target="../tags/tag903.xml"/><Relationship Id="rId186" Type="http://schemas.openxmlformats.org/officeDocument/2006/relationships/tags" Target="../tags/tag924.xml"/><Relationship Id="rId211" Type="http://schemas.openxmlformats.org/officeDocument/2006/relationships/tags" Target="../tags/tag949.xml"/><Relationship Id="rId232" Type="http://schemas.openxmlformats.org/officeDocument/2006/relationships/tags" Target="../tags/tag970.xml"/><Relationship Id="rId253" Type="http://schemas.openxmlformats.org/officeDocument/2006/relationships/tags" Target="../tags/tag991.xml"/><Relationship Id="rId274" Type="http://schemas.openxmlformats.org/officeDocument/2006/relationships/tags" Target="../tags/tag1012.xml"/><Relationship Id="rId27" Type="http://schemas.openxmlformats.org/officeDocument/2006/relationships/tags" Target="../tags/tag765.xml"/><Relationship Id="rId48" Type="http://schemas.openxmlformats.org/officeDocument/2006/relationships/tags" Target="../tags/tag786.xml"/><Relationship Id="rId69" Type="http://schemas.openxmlformats.org/officeDocument/2006/relationships/tags" Target="../tags/tag807.xml"/><Relationship Id="rId113" Type="http://schemas.openxmlformats.org/officeDocument/2006/relationships/tags" Target="../tags/tag851.xml"/><Relationship Id="rId134" Type="http://schemas.openxmlformats.org/officeDocument/2006/relationships/tags" Target="../tags/tag872.xml"/><Relationship Id="rId80" Type="http://schemas.openxmlformats.org/officeDocument/2006/relationships/tags" Target="../tags/tag818.xml"/><Relationship Id="rId155" Type="http://schemas.openxmlformats.org/officeDocument/2006/relationships/tags" Target="../tags/tag893.xml"/><Relationship Id="rId176" Type="http://schemas.openxmlformats.org/officeDocument/2006/relationships/tags" Target="../tags/tag914.xml"/><Relationship Id="rId197" Type="http://schemas.openxmlformats.org/officeDocument/2006/relationships/tags" Target="../tags/tag935.xml"/><Relationship Id="rId201" Type="http://schemas.openxmlformats.org/officeDocument/2006/relationships/tags" Target="../tags/tag939.xml"/><Relationship Id="rId222" Type="http://schemas.openxmlformats.org/officeDocument/2006/relationships/tags" Target="../tags/tag960.xml"/><Relationship Id="rId243" Type="http://schemas.openxmlformats.org/officeDocument/2006/relationships/tags" Target="../tags/tag981.xml"/><Relationship Id="rId264" Type="http://schemas.openxmlformats.org/officeDocument/2006/relationships/tags" Target="../tags/tag1002.xml"/><Relationship Id="rId17" Type="http://schemas.openxmlformats.org/officeDocument/2006/relationships/tags" Target="../tags/tag755.xml"/><Relationship Id="rId38" Type="http://schemas.openxmlformats.org/officeDocument/2006/relationships/tags" Target="../tags/tag776.xml"/><Relationship Id="rId59" Type="http://schemas.openxmlformats.org/officeDocument/2006/relationships/tags" Target="../tags/tag797.xml"/><Relationship Id="rId103" Type="http://schemas.openxmlformats.org/officeDocument/2006/relationships/tags" Target="../tags/tag841.xml"/><Relationship Id="rId124" Type="http://schemas.openxmlformats.org/officeDocument/2006/relationships/tags" Target="../tags/tag862.xml"/><Relationship Id="rId70" Type="http://schemas.openxmlformats.org/officeDocument/2006/relationships/tags" Target="../tags/tag808.xml"/><Relationship Id="rId91" Type="http://schemas.openxmlformats.org/officeDocument/2006/relationships/tags" Target="../tags/tag829.xml"/><Relationship Id="rId145" Type="http://schemas.openxmlformats.org/officeDocument/2006/relationships/tags" Target="../tags/tag883.xml"/><Relationship Id="rId166" Type="http://schemas.openxmlformats.org/officeDocument/2006/relationships/tags" Target="../tags/tag904.xml"/><Relationship Id="rId187" Type="http://schemas.openxmlformats.org/officeDocument/2006/relationships/tags" Target="../tags/tag925.xml"/><Relationship Id="rId1" Type="http://schemas.openxmlformats.org/officeDocument/2006/relationships/tags" Target="../tags/tag739.xml"/><Relationship Id="rId212" Type="http://schemas.openxmlformats.org/officeDocument/2006/relationships/tags" Target="../tags/tag950.xml"/><Relationship Id="rId233" Type="http://schemas.openxmlformats.org/officeDocument/2006/relationships/tags" Target="../tags/tag971.xml"/><Relationship Id="rId254" Type="http://schemas.openxmlformats.org/officeDocument/2006/relationships/tags" Target="../tags/tag992.xml"/><Relationship Id="rId28" Type="http://schemas.openxmlformats.org/officeDocument/2006/relationships/tags" Target="../tags/tag766.xml"/><Relationship Id="rId49" Type="http://schemas.openxmlformats.org/officeDocument/2006/relationships/tags" Target="../tags/tag787.xml"/><Relationship Id="rId114" Type="http://schemas.openxmlformats.org/officeDocument/2006/relationships/tags" Target="../tags/tag852.xml"/><Relationship Id="rId275" Type="http://schemas.openxmlformats.org/officeDocument/2006/relationships/slideLayout" Target="../slideLayouts/slideLayout1.xml"/><Relationship Id="rId60" Type="http://schemas.openxmlformats.org/officeDocument/2006/relationships/tags" Target="../tags/tag798.xml"/><Relationship Id="rId81" Type="http://schemas.openxmlformats.org/officeDocument/2006/relationships/tags" Target="../tags/tag819.xml"/><Relationship Id="rId135" Type="http://schemas.openxmlformats.org/officeDocument/2006/relationships/tags" Target="../tags/tag873.xml"/><Relationship Id="rId156" Type="http://schemas.openxmlformats.org/officeDocument/2006/relationships/tags" Target="../tags/tag894.xml"/><Relationship Id="rId177" Type="http://schemas.openxmlformats.org/officeDocument/2006/relationships/tags" Target="../tags/tag915.xml"/><Relationship Id="rId198" Type="http://schemas.openxmlformats.org/officeDocument/2006/relationships/tags" Target="../tags/tag936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tags" Target="../tags/tag1129.xml"/><Relationship Id="rId21" Type="http://schemas.openxmlformats.org/officeDocument/2006/relationships/tags" Target="../tags/tag1033.xml"/><Relationship Id="rId42" Type="http://schemas.openxmlformats.org/officeDocument/2006/relationships/tags" Target="../tags/tag1054.xml"/><Relationship Id="rId63" Type="http://schemas.openxmlformats.org/officeDocument/2006/relationships/tags" Target="../tags/tag1075.xml"/><Relationship Id="rId84" Type="http://schemas.openxmlformats.org/officeDocument/2006/relationships/tags" Target="../tags/tag1096.xml"/><Relationship Id="rId138" Type="http://schemas.openxmlformats.org/officeDocument/2006/relationships/tags" Target="../tags/tag1150.xml"/><Relationship Id="rId159" Type="http://schemas.openxmlformats.org/officeDocument/2006/relationships/tags" Target="../tags/tag1171.xml"/><Relationship Id="rId170" Type="http://schemas.openxmlformats.org/officeDocument/2006/relationships/tags" Target="../tags/tag1182.xml"/><Relationship Id="rId191" Type="http://schemas.openxmlformats.org/officeDocument/2006/relationships/tags" Target="../tags/tag1203.xml"/><Relationship Id="rId196" Type="http://schemas.openxmlformats.org/officeDocument/2006/relationships/tags" Target="../tags/tag1208.xml"/><Relationship Id="rId200" Type="http://schemas.openxmlformats.org/officeDocument/2006/relationships/tags" Target="../tags/tag1212.xml"/><Relationship Id="rId16" Type="http://schemas.openxmlformats.org/officeDocument/2006/relationships/tags" Target="../tags/tag1028.xml"/><Relationship Id="rId107" Type="http://schemas.openxmlformats.org/officeDocument/2006/relationships/tags" Target="../tags/tag1119.xml"/><Relationship Id="rId11" Type="http://schemas.openxmlformats.org/officeDocument/2006/relationships/tags" Target="../tags/tag1023.xml"/><Relationship Id="rId32" Type="http://schemas.openxmlformats.org/officeDocument/2006/relationships/tags" Target="../tags/tag1044.xml"/><Relationship Id="rId37" Type="http://schemas.openxmlformats.org/officeDocument/2006/relationships/tags" Target="../tags/tag1049.xml"/><Relationship Id="rId53" Type="http://schemas.openxmlformats.org/officeDocument/2006/relationships/tags" Target="../tags/tag1065.xml"/><Relationship Id="rId58" Type="http://schemas.openxmlformats.org/officeDocument/2006/relationships/tags" Target="../tags/tag1070.xml"/><Relationship Id="rId74" Type="http://schemas.openxmlformats.org/officeDocument/2006/relationships/tags" Target="../tags/tag1086.xml"/><Relationship Id="rId79" Type="http://schemas.openxmlformats.org/officeDocument/2006/relationships/tags" Target="../tags/tag1091.xml"/><Relationship Id="rId102" Type="http://schemas.openxmlformats.org/officeDocument/2006/relationships/tags" Target="../tags/tag1114.xml"/><Relationship Id="rId123" Type="http://schemas.openxmlformats.org/officeDocument/2006/relationships/tags" Target="../tags/tag1135.xml"/><Relationship Id="rId128" Type="http://schemas.openxmlformats.org/officeDocument/2006/relationships/tags" Target="../tags/tag1140.xml"/><Relationship Id="rId144" Type="http://schemas.openxmlformats.org/officeDocument/2006/relationships/tags" Target="../tags/tag1156.xml"/><Relationship Id="rId149" Type="http://schemas.openxmlformats.org/officeDocument/2006/relationships/tags" Target="../tags/tag1161.xml"/><Relationship Id="rId5" Type="http://schemas.openxmlformats.org/officeDocument/2006/relationships/tags" Target="../tags/tag1017.xml"/><Relationship Id="rId90" Type="http://schemas.openxmlformats.org/officeDocument/2006/relationships/tags" Target="../tags/tag1102.xml"/><Relationship Id="rId95" Type="http://schemas.openxmlformats.org/officeDocument/2006/relationships/tags" Target="../tags/tag1107.xml"/><Relationship Id="rId160" Type="http://schemas.openxmlformats.org/officeDocument/2006/relationships/tags" Target="../tags/tag1172.xml"/><Relationship Id="rId165" Type="http://schemas.openxmlformats.org/officeDocument/2006/relationships/tags" Target="../tags/tag1177.xml"/><Relationship Id="rId181" Type="http://schemas.openxmlformats.org/officeDocument/2006/relationships/tags" Target="../tags/tag1193.xml"/><Relationship Id="rId186" Type="http://schemas.openxmlformats.org/officeDocument/2006/relationships/tags" Target="../tags/tag1198.xml"/><Relationship Id="rId22" Type="http://schemas.openxmlformats.org/officeDocument/2006/relationships/tags" Target="../tags/tag1034.xml"/><Relationship Id="rId27" Type="http://schemas.openxmlformats.org/officeDocument/2006/relationships/tags" Target="../tags/tag1039.xml"/><Relationship Id="rId43" Type="http://schemas.openxmlformats.org/officeDocument/2006/relationships/tags" Target="../tags/tag1055.xml"/><Relationship Id="rId48" Type="http://schemas.openxmlformats.org/officeDocument/2006/relationships/tags" Target="../tags/tag1060.xml"/><Relationship Id="rId64" Type="http://schemas.openxmlformats.org/officeDocument/2006/relationships/tags" Target="../tags/tag1076.xml"/><Relationship Id="rId69" Type="http://schemas.openxmlformats.org/officeDocument/2006/relationships/tags" Target="../tags/tag1081.xml"/><Relationship Id="rId113" Type="http://schemas.openxmlformats.org/officeDocument/2006/relationships/tags" Target="../tags/tag1125.xml"/><Relationship Id="rId118" Type="http://schemas.openxmlformats.org/officeDocument/2006/relationships/tags" Target="../tags/tag1130.xml"/><Relationship Id="rId134" Type="http://schemas.openxmlformats.org/officeDocument/2006/relationships/tags" Target="../tags/tag1146.xml"/><Relationship Id="rId139" Type="http://schemas.openxmlformats.org/officeDocument/2006/relationships/tags" Target="../tags/tag1151.xml"/><Relationship Id="rId80" Type="http://schemas.openxmlformats.org/officeDocument/2006/relationships/tags" Target="../tags/tag1092.xml"/><Relationship Id="rId85" Type="http://schemas.openxmlformats.org/officeDocument/2006/relationships/tags" Target="../tags/tag1097.xml"/><Relationship Id="rId150" Type="http://schemas.openxmlformats.org/officeDocument/2006/relationships/tags" Target="../tags/tag1162.xml"/><Relationship Id="rId155" Type="http://schemas.openxmlformats.org/officeDocument/2006/relationships/tags" Target="../tags/tag1167.xml"/><Relationship Id="rId171" Type="http://schemas.openxmlformats.org/officeDocument/2006/relationships/tags" Target="../tags/tag1183.xml"/><Relationship Id="rId176" Type="http://schemas.openxmlformats.org/officeDocument/2006/relationships/tags" Target="../tags/tag1188.xml"/><Relationship Id="rId192" Type="http://schemas.openxmlformats.org/officeDocument/2006/relationships/tags" Target="../tags/tag1204.xml"/><Relationship Id="rId197" Type="http://schemas.openxmlformats.org/officeDocument/2006/relationships/tags" Target="../tags/tag1209.xml"/><Relationship Id="rId201" Type="http://schemas.openxmlformats.org/officeDocument/2006/relationships/slideLayout" Target="../slideLayouts/slideLayout1.xml"/><Relationship Id="rId12" Type="http://schemas.openxmlformats.org/officeDocument/2006/relationships/tags" Target="../tags/tag1024.xml"/><Relationship Id="rId17" Type="http://schemas.openxmlformats.org/officeDocument/2006/relationships/tags" Target="../tags/tag1029.xml"/><Relationship Id="rId33" Type="http://schemas.openxmlformats.org/officeDocument/2006/relationships/tags" Target="../tags/tag1045.xml"/><Relationship Id="rId38" Type="http://schemas.openxmlformats.org/officeDocument/2006/relationships/tags" Target="../tags/tag1050.xml"/><Relationship Id="rId59" Type="http://schemas.openxmlformats.org/officeDocument/2006/relationships/tags" Target="../tags/tag1071.xml"/><Relationship Id="rId103" Type="http://schemas.openxmlformats.org/officeDocument/2006/relationships/tags" Target="../tags/tag1115.xml"/><Relationship Id="rId108" Type="http://schemas.openxmlformats.org/officeDocument/2006/relationships/tags" Target="../tags/tag1120.xml"/><Relationship Id="rId124" Type="http://schemas.openxmlformats.org/officeDocument/2006/relationships/tags" Target="../tags/tag1136.xml"/><Relationship Id="rId129" Type="http://schemas.openxmlformats.org/officeDocument/2006/relationships/tags" Target="../tags/tag1141.xml"/><Relationship Id="rId54" Type="http://schemas.openxmlformats.org/officeDocument/2006/relationships/tags" Target="../tags/tag1066.xml"/><Relationship Id="rId70" Type="http://schemas.openxmlformats.org/officeDocument/2006/relationships/tags" Target="../tags/tag1082.xml"/><Relationship Id="rId75" Type="http://schemas.openxmlformats.org/officeDocument/2006/relationships/tags" Target="../tags/tag1087.xml"/><Relationship Id="rId91" Type="http://schemas.openxmlformats.org/officeDocument/2006/relationships/tags" Target="../tags/tag1103.xml"/><Relationship Id="rId96" Type="http://schemas.openxmlformats.org/officeDocument/2006/relationships/tags" Target="../tags/tag1108.xml"/><Relationship Id="rId140" Type="http://schemas.openxmlformats.org/officeDocument/2006/relationships/tags" Target="../tags/tag1152.xml"/><Relationship Id="rId145" Type="http://schemas.openxmlformats.org/officeDocument/2006/relationships/tags" Target="../tags/tag1157.xml"/><Relationship Id="rId161" Type="http://schemas.openxmlformats.org/officeDocument/2006/relationships/tags" Target="../tags/tag1173.xml"/><Relationship Id="rId166" Type="http://schemas.openxmlformats.org/officeDocument/2006/relationships/tags" Target="../tags/tag1178.xml"/><Relationship Id="rId182" Type="http://schemas.openxmlformats.org/officeDocument/2006/relationships/tags" Target="../tags/tag1194.xml"/><Relationship Id="rId187" Type="http://schemas.openxmlformats.org/officeDocument/2006/relationships/tags" Target="../tags/tag1199.xml"/><Relationship Id="rId1" Type="http://schemas.openxmlformats.org/officeDocument/2006/relationships/tags" Target="../tags/tag1013.xml"/><Relationship Id="rId6" Type="http://schemas.openxmlformats.org/officeDocument/2006/relationships/tags" Target="../tags/tag1018.xml"/><Relationship Id="rId23" Type="http://schemas.openxmlformats.org/officeDocument/2006/relationships/tags" Target="../tags/tag1035.xml"/><Relationship Id="rId28" Type="http://schemas.openxmlformats.org/officeDocument/2006/relationships/tags" Target="../tags/tag1040.xml"/><Relationship Id="rId49" Type="http://schemas.openxmlformats.org/officeDocument/2006/relationships/tags" Target="../tags/tag1061.xml"/><Relationship Id="rId114" Type="http://schemas.openxmlformats.org/officeDocument/2006/relationships/tags" Target="../tags/tag1126.xml"/><Relationship Id="rId119" Type="http://schemas.openxmlformats.org/officeDocument/2006/relationships/tags" Target="../tags/tag1131.xml"/><Relationship Id="rId44" Type="http://schemas.openxmlformats.org/officeDocument/2006/relationships/tags" Target="../tags/tag1056.xml"/><Relationship Id="rId60" Type="http://schemas.openxmlformats.org/officeDocument/2006/relationships/tags" Target="../tags/tag1072.xml"/><Relationship Id="rId65" Type="http://schemas.openxmlformats.org/officeDocument/2006/relationships/tags" Target="../tags/tag1077.xml"/><Relationship Id="rId81" Type="http://schemas.openxmlformats.org/officeDocument/2006/relationships/tags" Target="../tags/tag1093.xml"/><Relationship Id="rId86" Type="http://schemas.openxmlformats.org/officeDocument/2006/relationships/tags" Target="../tags/tag1098.xml"/><Relationship Id="rId130" Type="http://schemas.openxmlformats.org/officeDocument/2006/relationships/tags" Target="../tags/tag1142.xml"/><Relationship Id="rId135" Type="http://schemas.openxmlformats.org/officeDocument/2006/relationships/tags" Target="../tags/tag1147.xml"/><Relationship Id="rId151" Type="http://schemas.openxmlformats.org/officeDocument/2006/relationships/tags" Target="../tags/tag1163.xml"/><Relationship Id="rId156" Type="http://schemas.openxmlformats.org/officeDocument/2006/relationships/tags" Target="../tags/tag1168.xml"/><Relationship Id="rId177" Type="http://schemas.openxmlformats.org/officeDocument/2006/relationships/tags" Target="../tags/tag1189.xml"/><Relationship Id="rId198" Type="http://schemas.openxmlformats.org/officeDocument/2006/relationships/tags" Target="../tags/tag1210.xml"/><Relationship Id="rId172" Type="http://schemas.openxmlformats.org/officeDocument/2006/relationships/tags" Target="../tags/tag1184.xml"/><Relationship Id="rId193" Type="http://schemas.openxmlformats.org/officeDocument/2006/relationships/tags" Target="../tags/tag1205.xml"/><Relationship Id="rId202" Type="http://schemas.openxmlformats.org/officeDocument/2006/relationships/customXml" Target="../ink/ink3.xml"/><Relationship Id="rId13" Type="http://schemas.openxmlformats.org/officeDocument/2006/relationships/tags" Target="../tags/tag1025.xml"/><Relationship Id="rId18" Type="http://schemas.openxmlformats.org/officeDocument/2006/relationships/tags" Target="../tags/tag1030.xml"/><Relationship Id="rId39" Type="http://schemas.openxmlformats.org/officeDocument/2006/relationships/tags" Target="../tags/tag1051.xml"/><Relationship Id="rId109" Type="http://schemas.openxmlformats.org/officeDocument/2006/relationships/tags" Target="../tags/tag1121.xml"/><Relationship Id="rId34" Type="http://schemas.openxmlformats.org/officeDocument/2006/relationships/tags" Target="../tags/tag1046.xml"/><Relationship Id="rId50" Type="http://schemas.openxmlformats.org/officeDocument/2006/relationships/tags" Target="../tags/tag1062.xml"/><Relationship Id="rId55" Type="http://schemas.openxmlformats.org/officeDocument/2006/relationships/tags" Target="../tags/tag1067.xml"/><Relationship Id="rId76" Type="http://schemas.openxmlformats.org/officeDocument/2006/relationships/tags" Target="../tags/tag1088.xml"/><Relationship Id="rId97" Type="http://schemas.openxmlformats.org/officeDocument/2006/relationships/tags" Target="../tags/tag1109.xml"/><Relationship Id="rId104" Type="http://schemas.openxmlformats.org/officeDocument/2006/relationships/tags" Target="../tags/tag1116.xml"/><Relationship Id="rId120" Type="http://schemas.openxmlformats.org/officeDocument/2006/relationships/tags" Target="../tags/tag1132.xml"/><Relationship Id="rId125" Type="http://schemas.openxmlformats.org/officeDocument/2006/relationships/tags" Target="../tags/tag1137.xml"/><Relationship Id="rId141" Type="http://schemas.openxmlformats.org/officeDocument/2006/relationships/tags" Target="../tags/tag1153.xml"/><Relationship Id="rId146" Type="http://schemas.openxmlformats.org/officeDocument/2006/relationships/tags" Target="../tags/tag1158.xml"/><Relationship Id="rId167" Type="http://schemas.openxmlformats.org/officeDocument/2006/relationships/tags" Target="../tags/tag1179.xml"/><Relationship Id="rId188" Type="http://schemas.openxmlformats.org/officeDocument/2006/relationships/tags" Target="../tags/tag1200.xml"/><Relationship Id="rId7" Type="http://schemas.openxmlformats.org/officeDocument/2006/relationships/tags" Target="../tags/tag1019.xml"/><Relationship Id="rId71" Type="http://schemas.openxmlformats.org/officeDocument/2006/relationships/tags" Target="../tags/tag1083.xml"/><Relationship Id="rId92" Type="http://schemas.openxmlformats.org/officeDocument/2006/relationships/tags" Target="../tags/tag1104.xml"/><Relationship Id="rId162" Type="http://schemas.openxmlformats.org/officeDocument/2006/relationships/tags" Target="../tags/tag1174.xml"/><Relationship Id="rId183" Type="http://schemas.openxmlformats.org/officeDocument/2006/relationships/tags" Target="../tags/tag1195.xml"/><Relationship Id="rId2" Type="http://schemas.openxmlformats.org/officeDocument/2006/relationships/tags" Target="../tags/tag1014.xml"/><Relationship Id="rId29" Type="http://schemas.openxmlformats.org/officeDocument/2006/relationships/tags" Target="../tags/tag1041.xml"/><Relationship Id="rId24" Type="http://schemas.openxmlformats.org/officeDocument/2006/relationships/tags" Target="../tags/tag1036.xml"/><Relationship Id="rId40" Type="http://schemas.openxmlformats.org/officeDocument/2006/relationships/tags" Target="../tags/tag1052.xml"/><Relationship Id="rId45" Type="http://schemas.openxmlformats.org/officeDocument/2006/relationships/tags" Target="../tags/tag1057.xml"/><Relationship Id="rId66" Type="http://schemas.openxmlformats.org/officeDocument/2006/relationships/tags" Target="../tags/tag1078.xml"/><Relationship Id="rId87" Type="http://schemas.openxmlformats.org/officeDocument/2006/relationships/tags" Target="../tags/tag1099.xml"/><Relationship Id="rId110" Type="http://schemas.openxmlformats.org/officeDocument/2006/relationships/tags" Target="../tags/tag1122.xml"/><Relationship Id="rId115" Type="http://schemas.openxmlformats.org/officeDocument/2006/relationships/tags" Target="../tags/tag1127.xml"/><Relationship Id="rId131" Type="http://schemas.openxmlformats.org/officeDocument/2006/relationships/tags" Target="../tags/tag1143.xml"/><Relationship Id="rId136" Type="http://schemas.openxmlformats.org/officeDocument/2006/relationships/tags" Target="../tags/tag1148.xml"/><Relationship Id="rId157" Type="http://schemas.openxmlformats.org/officeDocument/2006/relationships/tags" Target="../tags/tag1169.xml"/><Relationship Id="rId178" Type="http://schemas.openxmlformats.org/officeDocument/2006/relationships/tags" Target="../tags/tag1190.xml"/><Relationship Id="rId61" Type="http://schemas.openxmlformats.org/officeDocument/2006/relationships/tags" Target="../tags/tag1073.xml"/><Relationship Id="rId82" Type="http://schemas.openxmlformats.org/officeDocument/2006/relationships/tags" Target="../tags/tag1094.xml"/><Relationship Id="rId152" Type="http://schemas.openxmlformats.org/officeDocument/2006/relationships/tags" Target="../tags/tag1164.xml"/><Relationship Id="rId173" Type="http://schemas.openxmlformats.org/officeDocument/2006/relationships/tags" Target="../tags/tag1185.xml"/><Relationship Id="rId194" Type="http://schemas.openxmlformats.org/officeDocument/2006/relationships/tags" Target="../tags/tag1206.xml"/><Relationship Id="rId199" Type="http://schemas.openxmlformats.org/officeDocument/2006/relationships/tags" Target="../tags/tag1211.xml"/><Relationship Id="rId203" Type="http://schemas.openxmlformats.org/officeDocument/2006/relationships/image" Target="../media/image3.emf"/><Relationship Id="rId19" Type="http://schemas.openxmlformats.org/officeDocument/2006/relationships/tags" Target="../tags/tag1031.xml"/><Relationship Id="rId14" Type="http://schemas.openxmlformats.org/officeDocument/2006/relationships/tags" Target="../tags/tag1026.xml"/><Relationship Id="rId30" Type="http://schemas.openxmlformats.org/officeDocument/2006/relationships/tags" Target="../tags/tag1042.xml"/><Relationship Id="rId35" Type="http://schemas.openxmlformats.org/officeDocument/2006/relationships/tags" Target="../tags/tag1047.xml"/><Relationship Id="rId56" Type="http://schemas.openxmlformats.org/officeDocument/2006/relationships/tags" Target="../tags/tag1068.xml"/><Relationship Id="rId77" Type="http://schemas.openxmlformats.org/officeDocument/2006/relationships/tags" Target="../tags/tag1089.xml"/><Relationship Id="rId100" Type="http://schemas.openxmlformats.org/officeDocument/2006/relationships/tags" Target="../tags/tag1112.xml"/><Relationship Id="rId105" Type="http://schemas.openxmlformats.org/officeDocument/2006/relationships/tags" Target="../tags/tag1117.xml"/><Relationship Id="rId126" Type="http://schemas.openxmlformats.org/officeDocument/2006/relationships/tags" Target="../tags/tag1138.xml"/><Relationship Id="rId147" Type="http://schemas.openxmlformats.org/officeDocument/2006/relationships/tags" Target="../tags/tag1159.xml"/><Relationship Id="rId168" Type="http://schemas.openxmlformats.org/officeDocument/2006/relationships/tags" Target="../tags/tag1180.xml"/><Relationship Id="rId8" Type="http://schemas.openxmlformats.org/officeDocument/2006/relationships/tags" Target="../tags/tag1020.xml"/><Relationship Id="rId51" Type="http://schemas.openxmlformats.org/officeDocument/2006/relationships/tags" Target="../tags/tag1063.xml"/><Relationship Id="rId72" Type="http://schemas.openxmlformats.org/officeDocument/2006/relationships/tags" Target="../tags/tag1084.xml"/><Relationship Id="rId93" Type="http://schemas.openxmlformats.org/officeDocument/2006/relationships/tags" Target="../tags/tag1105.xml"/><Relationship Id="rId98" Type="http://schemas.openxmlformats.org/officeDocument/2006/relationships/tags" Target="../tags/tag1110.xml"/><Relationship Id="rId121" Type="http://schemas.openxmlformats.org/officeDocument/2006/relationships/tags" Target="../tags/tag1133.xml"/><Relationship Id="rId142" Type="http://schemas.openxmlformats.org/officeDocument/2006/relationships/tags" Target="../tags/tag1154.xml"/><Relationship Id="rId163" Type="http://schemas.openxmlformats.org/officeDocument/2006/relationships/tags" Target="../tags/tag1175.xml"/><Relationship Id="rId184" Type="http://schemas.openxmlformats.org/officeDocument/2006/relationships/tags" Target="../tags/tag1196.xml"/><Relationship Id="rId189" Type="http://schemas.openxmlformats.org/officeDocument/2006/relationships/tags" Target="../tags/tag1201.xml"/><Relationship Id="rId3" Type="http://schemas.openxmlformats.org/officeDocument/2006/relationships/tags" Target="../tags/tag1015.xml"/><Relationship Id="rId25" Type="http://schemas.openxmlformats.org/officeDocument/2006/relationships/tags" Target="../tags/tag1037.xml"/><Relationship Id="rId46" Type="http://schemas.openxmlformats.org/officeDocument/2006/relationships/tags" Target="../tags/tag1058.xml"/><Relationship Id="rId67" Type="http://schemas.openxmlformats.org/officeDocument/2006/relationships/tags" Target="../tags/tag1079.xml"/><Relationship Id="rId116" Type="http://schemas.openxmlformats.org/officeDocument/2006/relationships/tags" Target="../tags/tag1128.xml"/><Relationship Id="rId137" Type="http://schemas.openxmlformats.org/officeDocument/2006/relationships/tags" Target="../tags/tag1149.xml"/><Relationship Id="rId158" Type="http://schemas.openxmlformats.org/officeDocument/2006/relationships/tags" Target="../tags/tag1170.xml"/><Relationship Id="rId20" Type="http://schemas.openxmlformats.org/officeDocument/2006/relationships/tags" Target="../tags/tag1032.xml"/><Relationship Id="rId41" Type="http://schemas.openxmlformats.org/officeDocument/2006/relationships/tags" Target="../tags/tag1053.xml"/><Relationship Id="rId62" Type="http://schemas.openxmlformats.org/officeDocument/2006/relationships/tags" Target="../tags/tag1074.xml"/><Relationship Id="rId83" Type="http://schemas.openxmlformats.org/officeDocument/2006/relationships/tags" Target="../tags/tag1095.xml"/><Relationship Id="rId88" Type="http://schemas.openxmlformats.org/officeDocument/2006/relationships/tags" Target="../tags/tag1100.xml"/><Relationship Id="rId111" Type="http://schemas.openxmlformats.org/officeDocument/2006/relationships/tags" Target="../tags/tag1123.xml"/><Relationship Id="rId132" Type="http://schemas.openxmlformats.org/officeDocument/2006/relationships/tags" Target="../tags/tag1144.xml"/><Relationship Id="rId153" Type="http://schemas.openxmlformats.org/officeDocument/2006/relationships/tags" Target="../tags/tag1165.xml"/><Relationship Id="rId174" Type="http://schemas.openxmlformats.org/officeDocument/2006/relationships/tags" Target="../tags/tag1186.xml"/><Relationship Id="rId179" Type="http://schemas.openxmlformats.org/officeDocument/2006/relationships/tags" Target="../tags/tag1191.xml"/><Relationship Id="rId195" Type="http://schemas.openxmlformats.org/officeDocument/2006/relationships/tags" Target="../tags/tag1207.xml"/><Relationship Id="rId190" Type="http://schemas.openxmlformats.org/officeDocument/2006/relationships/tags" Target="../tags/tag1202.xml"/><Relationship Id="rId15" Type="http://schemas.openxmlformats.org/officeDocument/2006/relationships/tags" Target="../tags/tag1027.xml"/><Relationship Id="rId36" Type="http://schemas.openxmlformats.org/officeDocument/2006/relationships/tags" Target="../tags/tag1048.xml"/><Relationship Id="rId57" Type="http://schemas.openxmlformats.org/officeDocument/2006/relationships/tags" Target="../tags/tag1069.xml"/><Relationship Id="rId106" Type="http://schemas.openxmlformats.org/officeDocument/2006/relationships/tags" Target="../tags/tag1118.xml"/><Relationship Id="rId127" Type="http://schemas.openxmlformats.org/officeDocument/2006/relationships/tags" Target="../tags/tag1139.xml"/><Relationship Id="rId10" Type="http://schemas.openxmlformats.org/officeDocument/2006/relationships/tags" Target="../tags/tag1022.xml"/><Relationship Id="rId31" Type="http://schemas.openxmlformats.org/officeDocument/2006/relationships/tags" Target="../tags/tag1043.xml"/><Relationship Id="rId52" Type="http://schemas.openxmlformats.org/officeDocument/2006/relationships/tags" Target="../tags/tag1064.xml"/><Relationship Id="rId73" Type="http://schemas.openxmlformats.org/officeDocument/2006/relationships/tags" Target="../tags/tag1085.xml"/><Relationship Id="rId78" Type="http://schemas.openxmlformats.org/officeDocument/2006/relationships/tags" Target="../tags/tag1090.xml"/><Relationship Id="rId94" Type="http://schemas.openxmlformats.org/officeDocument/2006/relationships/tags" Target="../tags/tag1106.xml"/><Relationship Id="rId99" Type="http://schemas.openxmlformats.org/officeDocument/2006/relationships/tags" Target="../tags/tag1111.xml"/><Relationship Id="rId101" Type="http://schemas.openxmlformats.org/officeDocument/2006/relationships/tags" Target="../tags/tag1113.xml"/><Relationship Id="rId122" Type="http://schemas.openxmlformats.org/officeDocument/2006/relationships/tags" Target="../tags/tag1134.xml"/><Relationship Id="rId143" Type="http://schemas.openxmlformats.org/officeDocument/2006/relationships/tags" Target="../tags/tag1155.xml"/><Relationship Id="rId148" Type="http://schemas.openxmlformats.org/officeDocument/2006/relationships/tags" Target="../tags/tag1160.xml"/><Relationship Id="rId164" Type="http://schemas.openxmlformats.org/officeDocument/2006/relationships/tags" Target="../tags/tag1176.xml"/><Relationship Id="rId169" Type="http://schemas.openxmlformats.org/officeDocument/2006/relationships/tags" Target="../tags/tag1181.xml"/><Relationship Id="rId185" Type="http://schemas.openxmlformats.org/officeDocument/2006/relationships/tags" Target="../tags/tag1197.xml"/><Relationship Id="rId4" Type="http://schemas.openxmlformats.org/officeDocument/2006/relationships/tags" Target="../tags/tag1016.xml"/><Relationship Id="rId9" Type="http://schemas.openxmlformats.org/officeDocument/2006/relationships/tags" Target="../tags/tag1021.xml"/><Relationship Id="rId180" Type="http://schemas.openxmlformats.org/officeDocument/2006/relationships/tags" Target="../tags/tag1192.xml"/><Relationship Id="rId26" Type="http://schemas.openxmlformats.org/officeDocument/2006/relationships/tags" Target="../tags/tag1038.xml"/><Relationship Id="rId47" Type="http://schemas.openxmlformats.org/officeDocument/2006/relationships/tags" Target="../tags/tag1059.xml"/><Relationship Id="rId68" Type="http://schemas.openxmlformats.org/officeDocument/2006/relationships/tags" Target="../tags/tag1080.xml"/><Relationship Id="rId89" Type="http://schemas.openxmlformats.org/officeDocument/2006/relationships/tags" Target="../tags/tag1101.xml"/><Relationship Id="rId112" Type="http://schemas.openxmlformats.org/officeDocument/2006/relationships/tags" Target="../tags/tag1124.xml"/><Relationship Id="rId133" Type="http://schemas.openxmlformats.org/officeDocument/2006/relationships/tags" Target="../tags/tag1145.xml"/><Relationship Id="rId154" Type="http://schemas.openxmlformats.org/officeDocument/2006/relationships/tags" Target="../tags/tag1166.xml"/><Relationship Id="rId175" Type="http://schemas.openxmlformats.org/officeDocument/2006/relationships/tags" Target="../tags/tag1187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tags" Target="../tags/tag1329.xml"/><Relationship Id="rId21" Type="http://schemas.openxmlformats.org/officeDocument/2006/relationships/tags" Target="../tags/tag1233.xml"/><Relationship Id="rId42" Type="http://schemas.openxmlformats.org/officeDocument/2006/relationships/tags" Target="../tags/tag1254.xml"/><Relationship Id="rId63" Type="http://schemas.openxmlformats.org/officeDocument/2006/relationships/tags" Target="../tags/tag1275.xml"/><Relationship Id="rId84" Type="http://schemas.openxmlformats.org/officeDocument/2006/relationships/tags" Target="../tags/tag1296.xml"/><Relationship Id="rId138" Type="http://schemas.openxmlformats.org/officeDocument/2006/relationships/tags" Target="../tags/tag1350.xml"/><Relationship Id="rId159" Type="http://schemas.openxmlformats.org/officeDocument/2006/relationships/tags" Target="../tags/tag1371.xml"/><Relationship Id="rId170" Type="http://schemas.openxmlformats.org/officeDocument/2006/relationships/tags" Target="../tags/tag1382.xml"/><Relationship Id="rId191" Type="http://schemas.openxmlformats.org/officeDocument/2006/relationships/tags" Target="../tags/tag1403.xml"/><Relationship Id="rId205" Type="http://schemas.openxmlformats.org/officeDocument/2006/relationships/tags" Target="../tags/tag1417.xml"/><Relationship Id="rId226" Type="http://schemas.openxmlformats.org/officeDocument/2006/relationships/tags" Target="../tags/tag1438.xml"/><Relationship Id="rId107" Type="http://schemas.openxmlformats.org/officeDocument/2006/relationships/tags" Target="../tags/tag1319.xml"/><Relationship Id="rId11" Type="http://schemas.openxmlformats.org/officeDocument/2006/relationships/tags" Target="../tags/tag1223.xml"/><Relationship Id="rId32" Type="http://schemas.openxmlformats.org/officeDocument/2006/relationships/tags" Target="../tags/tag1244.xml"/><Relationship Id="rId53" Type="http://schemas.openxmlformats.org/officeDocument/2006/relationships/tags" Target="../tags/tag1265.xml"/><Relationship Id="rId74" Type="http://schemas.openxmlformats.org/officeDocument/2006/relationships/tags" Target="../tags/tag1286.xml"/><Relationship Id="rId128" Type="http://schemas.openxmlformats.org/officeDocument/2006/relationships/tags" Target="../tags/tag1340.xml"/><Relationship Id="rId149" Type="http://schemas.openxmlformats.org/officeDocument/2006/relationships/tags" Target="../tags/tag1361.xml"/><Relationship Id="rId5" Type="http://schemas.openxmlformats.org/officeDocument/2006/relationships/tags" Target="../tags/tag1217.xml"/><Relationship Id="rId95" Type="http://schemas.openxmlformats.org/officeDocument/2006/relationships/tags" Target="../tags/tag1307.xml"/><Relationship Id="rId160" Type="http://schemas.openxmlformats.org/officeDocument/2006/relationships/tags" Target="../tags/tag1372.xml"/><Relationship Id="rId181" Type="http://schemas.openxmlformats.org/officeDocument/2006/relationships/tags" Target="../tags/tag1393.xml"/><Relationship Id="rId216" Type="http://schemas.openxmlformats.org/officeDocument/2006/relationships/tags" Target="../tags/tag1428.xml"/><Relationship Id="rId237" Type="http://schemas.openxmlformats.org/officeDocument/2006/relationships/tags" Target="../tags/tag1449.xml"/><Relationship Id="rId22" Type="http://schemas.openxmlformats.org/officeDocument/2006/relationships/tags" Target="../tags/tag1234.xml"/><Relationship Id="rId43" Type="http://schemas.openxmlformats.org/officeDocument/2006/relationships/tags" Target="../tags/tag1255.xml"/><Relationship Id="rId64" Type="http://schemas.openxmlformats.org/officeDocument/2006/relationships/tags" Target="../tags/tag1276.xml"/><Relationship Id="rId118" Type="http://schemas.openxmlformats.org/officeDocument/2006/relationships/tags" Target="../tags/tag1330.xml"/><Relationship Id="rId139" Type="http://schemas.openxmlformats.org/officeDocument/2006/relationships/tags" Target="../tags/tag1351.xml"/><Relationship Id="rId85" Type="http://schemas.openxmlformats.org/officeDocument/2006/relationships/tags" Target="../tags/tag1297.xml"/><Relationship Id="rId150" Type="http://schemas.openxmlformats.org/officeDocument/2006/relationships/tags" Target="../tags/tag1362.xml"/><Relationship Id="rId171" Type="http://schemas.openxmlformats.org/officeDocument/2006/relationships/tags" Target="../tags/tag1383.xml"/><Relationship Id="rId192" Type="http://schemas.openxmlformats.org/officeDocument/2006/relationships/tags" Target="../tags/tag1404.xml"/><Relationship Id="rId206" Type="http://schemas.openxmlformats.org/officeDocument/2006/relationships/tags" Target="../tags/tag1418.xml"/><Relationship Id="rId227" Type="http://schemas.openxmlformats.org/officeDocument/2006/relationships/tags" Target="../tags/tag1439.xml"/><Relationship Id="rId201" Type="http://schemas.openxmlformats.org/officeDocument/2006/relationships/tags" Target="../tags/tag1413.xml"/><Relationship Id="rId222" Type="http://schemas.openxmlformats.org/officeDocument/2006/relationships/tags" Target="../tags/tag1434.xml"/><Relationship Id="rId12" Type="http://schemas.openxmlformats.org/officeDocument/2006/relationships/tags" Target="../tags/tag1224.xml"/><Relationship Id="rId17" Type="http://schemas.openxmlformats.org/officeDocument/2006/relationships/tags" Target="../tags/tag1229.xml"/><Relationship Id="rId33" Type="http://schemas.openxmlformats.org/officeDocument/2006/relationships/tags" Target="../tags/tag1245.xml"/><Relationship Id="rId38" Type="http://schemas.openxmlformats.org/officeDocument/2006/relationships/tags" Target="../tags/tag1250.xml"/><Relationship Id="rId59" Type="http://schemas.openxmlformats.org/officeDocument/2006/relationships/tags" Target="../tags/tag1271.xml"/><Relationship Id="rId103" Type="http://schemas.openxmlformats.org/officeDocument/2006/relationships/tags" Target="../tags/tag1315.xml"/><Relationship Id="rId108" Type="http://schemas.openxmlformats.org/officeDocument/2006/relationships/tags" Target="../tags/tag1320.xml"/><Relationship Id="rId124" Type="http://schemas.openxmlformats.org/officeDocument/2006/relationships/tags" Target="../tags/tag1336.xml"/><Relationship Id="rId129" Type="http://schemas.openxmlformats.org/officeDocument/2006/relationships/tags" Target="../tags/tag1341.xml"/><Relationship Id="rId54" Type="http://schemas.openxmlformats.org/officeDocument/2006/relationships/tags" Target="../tags/tag1266.xml"/><Relationship Id="rId70" Type="http://schemas.openxmlformats.org/officeDocument/2006/relationships/tags" Target="../tags/tag1282.xml"/><Relationship Id="rId75" Type="http://schemas.openxmlformats.org/officeDocument/2006/relationships/tags" Target="../tags/tag1287.xml"/><Relationship Id="rId91" Type="http://schemas.openxmlformats.org/officeDocument/2006/relationships/tags" Target="../tags/tag1303.xml"/><Relationship Id="rId96" Type="http://schemas.openxmlformats.org/officeDocument/2006/relationships/tags" Target="../tags/tag1308.xml"/><Relationship Id="rId140" Type="http://schemas.openxmlformats.org/officeDocument/2006/relationships/tags" Target="../tags/tag1352.xml"/><Relationship Id="rId145" Type="http://schemas.openxmlformats.org/officeDocument/2006/relationships/tags" Target="../tags/tag1357.xml"/><Relationship Id="rId161" Type="http://schemas.openxmlformats.org/officeDocument/2006/relationships/tags" Target="../tags/tag1373.xml"/><Relationship Id="rId166" Type="http://schemas.openxmlformats.org/officeDocument/2006/relationships/tags" Target="../tags/tag1378.xml"/><Relationship Id="rId182" Type="http://schemas.openxmlformats.org/officeDocument/2006/relationships/tags" Target="../tags/tag1394.xml"/><Relationship Id="rId187" Type="http://schemas.openxmlformats.org/officeDocument/2006/relationships/tags" Target="../tags/tag1399.xml"/><Relationship Id="rId217" Type="http://schemas.openxmlformats.org/officeDocument/2006/relationships/tags" Target="../tags/tag1429.xml"/><Relationship Id="rId1" Type="http://schemas.openxmlformats.org/officeDocument/2006/relationships/tags" Target="../tags/tag1213.xml"/><Relationship Id="rId6" Type="http://schemas.openxmlformats.org/officeDocument/2006/relationships/tags" Target="../tags/tag1218.xml"/><Relationship Id="rId212" Type="http://schemas.openxmlformats.org/officeDocument/2006/relationships/tags" Target="../tags/tag1424.xml"/><Relationship Id="rId233" Type="http://schemas.openxmlformats.org/officeDocument/2006/relationships/tags" Target="../tags/tag1445.xml"/><Relationship Id="rId238" Type="http://schemas.openxmlformats.org/officeDocument/2006/relationships/tags" Target="../tags/tag1450.xml"/><Relationship Id="rId23" Type="http://schemas.openxmlformats.org/officeDocument/2006/relationships/tags" Target="../tags/tag1235.xml"/><Relationship Id="rId28" Type="http://schemas.openxmlformats.org/officeDocument/2006/relationships/tags" Target="../tags/tag1240.xml"/><Relationship Id="rId49" Type="http://schemas.openxmlformats.org/officeDocument/2006/relationships/tags" Target="../tags/tag1261.xml"/><Relationship Id="rId114" Type="http://schemas.openxmlformats.org/officeDocument/2006/relationships/tags" Target="../tags/tag1326.xml"/><Relationship Id="rId119" Type="http://schemas.openxmlformats.org/officeDocument/2006/relationships/tags" Target="../tags/tag1331.xml"/><Relationship Id="rId44" Type="http://schemas.openxmlformats.org/officeDocument/2006/relationships/tags" Target="../tags/tag1256.xml"/><Relationship Id="rId60" Type="http://schemas.openxmlformats.org/officeDocument/2006/relationships/tags" Target="../tags/tag1272.xml"/><Relationship Id="rId65" Type="http://schemas.openxmlformats.org/officeDocument/2006/relationships/tags" Target="../tags/tag1277.xml"/><Relationship Id="rId81" Type="http://schemas.openxmlformats.org/officeDocument/2006/relationships/tags" Target="../tags/tag1293.xml"/><Relationship Id="rId86" Type="http://schemas.openxmlformats.org/officeDocument/2006/relationships/tags" Target="../tags/tag1298.xml"/><Relationship Id="rId130" Type="http://schemas.openxmlformats.org/officeDocument/2006/relationships/tags" Target="../tags/tag1342.xml"/><Relationship Id="rId135" Type="http://schemas.openxmlformats.org/officeDocument/2006/relationships/tags" Target="../tags/tag1347.xml"/><Relationship Id="rId151" Type="http://schemas.openxmlformats.org/officeDocument/2006/relationships/tags" Target="../tags/tag1363.xml"/><Relationship Id="rId156" Type="http://schemas.openxmlformats.org/officeDocument/2006/relationships/tags" Target="../tags/tag1368.xml"/><Relationship Id="rId177" Type="http://schemas.openxmlformats.org/officeDocument/2006/relationships/tags" Target="../tags/tag1389.xml"/><Relationship Id="rId198" Type="http://schemas.openxmlformats.org/officeDocument/2006/relationships/tags" Target="../tags/tag1410.xml"/><Relationship Id="rId172" Type="http://schemas.openxmlformats.org/officeDocument/2006/relationships/tags" Target="../tags/tag1384.xml"/><Relationship Id="rId193" Type="http://schemas.openxmlformats.org/officeDocument/2006/relationships/tags" Target="../tags/tag1405.xml"/><Relationship Id="rId202" Type="http://schemas.openxmlformats.org/officeDocument/2006/relationships/tags" Target="../tags/tag1414.xml"/><Relationship Id="rId207" Type="http://schemas.openxmlformats.org/officeDocument/2006/relationships/tags" Target="../tags/tag1419.xml"/><Relationship Id="rId223" Type="http://schemas.openxmlformats.org/officeDocument/2006/relationships/tags" Target="../tags/tag1435.xml"/><Relationship Id="rId228" Type="http://schemas.openxmlformats.org/officeDocument/2006/relationships/tags" Target="../tags/tag1440.xml"/><Relationship Id="rId13" Type="http://schemas.openxmlformats.org/officeDocument/2006/relationships/tags" Target="../tags/tag1225.xml"/><Relationship Id="rId18" Type="http://schemas.openxmlformats.org/officeDocument/2006/relationships/tags" Target="../tags/tag1230.xml"/><Relationship Id="rId39" Type="http://schemas.openxmlformats.org/officeDocument/2006/relationships/tags" Target="../tags/tag1251.xml"/><Relationship Id="rId109" Type="http://schemas.openxmlformats.org/officeDocument/2006/relationships/tags" Target="../tags/tag1321.xml"/><Relationship Id="rId34" Type="http://schemas.openxmlformats.org/officeDocument/2006/relationships/tags" Target="../tags/tag1246.xml"/><Relationship Id="rId50" Type="http://schemas.openxmlformats.org/officeDocument/2006/relationships/tags" Target="../tags/tag1262.xml"/><Relationship Id="rId55" Type="http://schemas.openxmlformats.org/officeDocument/2006/relationships/tags" Target="../tags/tag1267.xml"/><Relationship Id="rId76" Type="http://schemas.openxmlformats.org/officeDocument/2006/relationships/tags" Target="../tags/tag1288.xml"/><Relationship Id="rId97" Type="http://schemas.openxmlformats.org/officeDocument/2006/relationships/tags" Target="../tags/tag1309.xml"/><Relationship Id="rId104" Type="http://schemas.openxmlformats.org/officeDocument/2006/relationships/tags" Target="../tags/tag1316.xml"/><Relationship Id="rId120" Type="http://schemas.openxmlformats.org/officeDocument/2006/relationships/tags" Target="../tags/tag1332.xml"/><Relationship Id="rId125" Type="http://schemas.openxmlformats.org/officeDocument/2006/relationships/tags" Target="../tags/tag1337.xml"/><Relationship Id="rId141" Type="http://schemas.openxmlformats.org/officeDocument/2006/relationships/tags" Target="../tags/tag1353.xml"/><Relationship Id="rId146" Type="http://schemas.openxmlformats.org/officeDocument/2006/relationships/tags" Target="../tags/tag1358.xml"/><Relationship Id="rId167" Type="http://schemas.openxmlformats.org/officeDocument/2006/relationships/tags" Target="../tags/tag1379.xml"/><Relationship Id="rId188" Type="http://schemas.openxmlformats.org/officeDocument/2006/relationships/tags" Target="../tags/tag1400.xml"/><Relationship Id="rId7" Type="http://schemas.openxmlformats.org/officeDocument/2006/relationships/tags" Target="../tags/tag1219.xml"/><Relationship Id="rId71" Type="http://schemas.openxmlformats.org/officeDocument/2006/relationships/tags" Target="../tags/tag1283.xml"/><Relationship Id="rId92" Type="http://schemas.openxmlformats.org/officeDocument/2006/relationships/tags" Target="../tags/tag1304.xml"/><Relationship Id="rId162" Type="http://schemas.openxmlformats.org/officeDocument/2006/relationships/tags" Target="../tags/tag1374.xml"/><Relationship Id="rId183" Type="http://schemas.openxmlformats.org/officeDocument/2006/relationships/tags" Target="../tags/tag1395.xml"/><Relationship Id="rId213" Type="http://schemas.openxmlformats.org/officeDocument/2006/relationships/tags" Target="../tags/tag1425.xml"/><Relationship Id="rId218" Type="http://schemas.openxmlformats.org/officeDocument/2006/relationships/tags" Target="../tags/tag1430.xml"/><Relationship Id="rId234" Type="http://schemas.openxmlformats.org/officeDocument/2006/relationships/tags" Target="../tags/tag1446.xml"/><Relationship Id="rId239" Type="http://schemas.openxmlformats.org/officeDocument/2006/relationships/tags" Target="../tags/tag1451.xml"/><Relationship Id="rId2" Type="http://schemas.openxmlformats.org/officeDocument/2006/relationships/tags" Target="../tags/tag1214.xml"/><Relationship Id="rId29" Type="http://schemas.openxmlformats.org/officeDocument/2006/relationships/tags" Target="../tags/tag1241.xml"/><Relationship Id="rId24" Type="http://schemas.openxmlformats.org/officeDocument/2006/relationships/tags" Target="../tags/tag1236.xml"/><Relationship Id="rId40" Type="http://schemas.openxmlformats.org/officeDocument/2006/relationships/tags" Target="../tags/tag1252.xml"/><Relationship Id="rId45" Type="http://schemas.openxmlformats.org/officeDocument/2006/relationships/tags" Target="../tags/tag1257.xml"/><Relationship Id="rId66" Type="http://schemas.openxmlformats.org/officeDocument/2006/relationships/tags" Target="../tags/tag1278.xml"/><Relationship Id="rId87" Type="http://schemas.openxmlformats.org/officeDocument/2006/relationships/tags" Target="../tags/tag1299.xml"/><Relationship Id="rId110" Type="http://schemas.openxmlformats.org/officeDocument/2006/relationships/tags" Target="../tags/tag1322.xml"/><Relationship Id="rId115" Type="http://schemas.openxmlformats.org/officeDocument/2006/relationships/tags" Target="../tags/tag1327.xml"/><Relationship Id="rId131" Type="http://schemas.openxmlformats.org/officeDocument/2006/relationships/tags" Target="../tags/tag1343.xml"/><Relationship Id="rId136" Type="http://schemas.openxmlformats.org/officeDocument/2006/relationships/tags" Target="../tags/tag1348.xml"/><Relationship Id="rId157" Type="http://schemas.openxmlformats.org/officeDocument/2006/relationships/tags" Target="../tags/tag1369.xml"/><Relationship Id="rId178" Type="http://schemas.openxmlformats.org/officeDocument/2006/relationships/tags" Target="../tags/tag1390.xml"/><Relationship Id="rId61" Type="http://schemas.openxmlformats.org/officeDocument/2006/relationships/tags" Target="../tags/tag1273.xml"/><Relationship Id="rId82" Type="http://schemas.openxmlformats.org/officeDocument/2006/relationships/tags" Target="../tags/tag1294.xml"/><Relationship Id="rId152" Type="http://schemas.openxmlformats.org/officeDocument/2006/relationships/tags" Target="../tags/tag1364.xml"/><Relationship Id="rId173" Type="http://schemas.openxmlformats.org/officeDocument/2006/relationships/tags" Target="../tags/tag1385.xml"/><Relationship Id="rId194" Type="http://schemas.openxmlformats.org/officeDocument/2006/relationships/tags" Target="../tags/tag1406.xml"/><Relationship Id="rId199" Type="http://schemas.openxmlformats.org/officeDocument/2006/relationships/tags" Target="../tags/tag1411.xml"/><Relationship Id="rId203" Type="http://schemas.openxmlformats.org/officeDocument/2006/relationships/tags" Target="../tags/tag1415.xml"/><Relationship Id="rId208" Type="http://schemas.openxmlformats.org/officeDocument/2006/relationships/tags" Target="../tags/tag1420.xml"/><Relationship Id="rId229" Type="http://schemas.openxmlformats.org/officeDocument/2006/relationships/tags" Target="../tags/tag1441.xml"/><Relationship Id="rId19" Type="http://schemas.openxmlformats.org/officeDocument/2006/relationships/tags" Target="../tags/tag1231.xml"/><Relationship Id="rId224" Type="http://schemas.openxmlformats.org/officeDocument/2006/relationships/tags" Target="../tags/tag1436.xml"/><Relationship Id="rId240" Type="http://schemas.openxmlformats.org/officeDocument/2006/relationships/tags" Target="../tags/tag1452.xml"/><Relationship Id="rId14" Type="http://schemas.openxmlformats.org/officeDocument/2006/relationships/tags" Target="../tags/tag1226.xml"/><Relationship Id="rId30" Type="http://schemas.openxmlformats.org/officeDocument/2006/relationships/tags" Target="../tags/tag1242.xml"/><Relationship Id="rId35" Type="http://schemas.openxmlformats.org/officeDocument/2006/relationships/tags" Target="../tags/tag1247.xml"/><Relationship Id="rId56" Type="http://schemas.openxmlformats.org/officeDocument/2006/relationships/tags" Target="../tags/tag1268.xml"/><Relationship Id="rId77" Type="http://schemas.openxmlformats.org/officeDocument/2006/relationships/tags" Target="../tags/tag1289.xml"/><Relationship Id="rId100" Type="http://schemas.openxmlformats.org/officeDocument/2006/relationships/tags" Target="../tags/tag1312.xml"/><Relationship Id="rId105" Type="http://schemas.openxmlformats.org/officeDocument/2006/relationships/tags" Target="../tags/tag1317.xml"/><Relationship Id="rId126" Type="http://schemas.openxmlformats.org/officeDocument/2006/relationships/tags" Target="../tags/tag1338.xml"/><Relationship Id="rId147" Type="http://schemas.openxmlformats.org/officeDocument/2006/relationships/tags" Target="../tags/tag1359.xml"/><Relationship Id="rId168" Type="http://schemas.openxmlformats.org/officeDocument/2006/relationships/tags" Target="../tags/tag1380.xml"/><Relationship Id="rId8" Type="http://schemas.openxmlformats.org/officeDocument/2006/relationships/tags" Target="../tags/tag1220.xml"/><Relationship Id="rId51" Type="http://schemas.openxmlformats.org/officeDocument/2006/relationships/tags" Target="../tags/tag1263.xml"/><Relationship Id="rId72" Type="http://schemas.openxmlformats.org/officeDocument/2006/relationships/tags" Target="../tags/tag1284.xml"/><Relationship Id="rId93" Type="http://schemas.openxmlformats.org/officeDocument/2006/relationships/tags" Target="../tags/tag1305.xml"/><Relationship Id="rId98" Type="http://schemas.openxmlformats.org/officeDocument/2006/relationships/tags" Target="../tags/tag1310.xml"/><Relationship Id="rId121" Type="http://schemas.openxmlformats.org/officeDocument/2006/relationships/tags" Target="../tags/tag1333.xml"/><Relationship Id="rId142" Type="http://schemas.openxmlformats.org/officeDocument/2006/relationships/tags" Target="../tags/tag1354.xml"/><Relationship Id="rId163" Type="http://schemas.openxmlformats.org/officeDocument/2006/relationships/tags" Target="../tags/tag1375.xml"/><Relationship Id="rId184" Type="http://schemas.openxmlformats.org/officeDocument/2006/relationships/tags" Target="../tags/tag1396.xml"/><Relationship Id="rId189" Type="http://schemas.openxmlformats.org/officeDocument/2006/relationships/tags" Target="../tags/tag1401.xml"/><Relationship Id="rId219" Type="http://schemas.openxmlformats.org/officeDocument/2006/relationships/tags" Target="../tags/tag1431.xml"/><Relationship Id="rId3" Type="http://schemas.openxmlformats.org/officeDocument/2006/relationships/tags" Target="../tags/tag1215.xml"/><Relationship Id="rId214" Type="http://schemas.openxmlformats.org/officeDocument/2006/relationships/tags" Target="../tags/tag1426.xml"/><Relationship Id="rId230" Type="http://schemas.openxmlformats.org/officeDocument/2006/relationships/tags" Target="../tags/tag1442.xml"/><Relationship Id="rId235" Type="http://schemas.openxmlformats.org/officeDocument/2006/relationships/tags" Target="../tags/tag1447.xml"/><Relationship Id="rId25" Type="http://schemas.openxmlformats.org/officeDocument/2006/relationships/tags" Target="../tags/tag1237.xml"/><Relationship Id="rId46" Type="http://schemas.openxmlformats.org/officeDocument/2006/relationships/tags" Target="../tags/tag1258.xml"/><Relationship Id="rId67" Type="http://schemas.openxmlformats.org/officeDocument/2006/relationships/tags" Target="../tags/tag1279.xml"/><Relationship Id="rId116" Type="http://schemas.openxmlformats.org/officeDocument/2006/relationships/tags" Target="../tags/tag1328.xml"/><Relationship Id="rId137" Type="http://schemas.openxmlformats.org/officeDocument/2006/relationships/tags" Target="../tags/tag1349.xml"/><Relationship Id="rId158" Type="http://schemas.openxmlformats.org/officeDocument/2006/relationships/tags" Target="../tags/tag1370.xml"/><Relationship Id="rId20" Type="http://schemas.openxmlformats.org/officeDocument/2006/relationships/tags" Target="../tags/tag1232.xml"/><Relationship Id="rId41" Type="http://schemas.openxmlformats.org/officeDocument/2006/relationships/tags" Target="../tags/tag1253.xml"/><Relationship Id="rId62" Type="http://schemas.openxmlformats.org/officeDocument/2006/relationships/tags" Target="../tags/tag1274.xml"/><Relationship Id="rId83" Type="http://schemas.openxmlformats.org/officeDocument/2006/relationships/tags" Target="../tags/tag1295.xml"/><Relationship Id="rId88" Type="http://schemas.openxmlformats.org/officeDocument/2006/relationships/tags" Target="../tags/tag1300.xml"/><Relationship Id="rId111" Type="http://schemas.openxmlformats.org/officeDocument/2006/relationships/tags" Target="../tags/tag1323.xml"/><Relationship Id="rId132" Type="http://schemas.openxmlformats.org/officeDocument/2006/relationships/tags" Target="../tags/tag1344.xml"/><Relationship Id="rId153" Type="http://schemas.openxmlformats.org/officeDocument/2006/relationships/tags" Target="../tags/tag1365.xml"/><Relationship Id="rId174" Type="http://schemas.openxmlformats.org/officeDocument/2006/relationships/tags" Target="../tags/tag1386.xml"/><Relationship Id="rId179" Type="http://schemas.openxmlformats.org/officeDocument/2006/relationships/tags" Target="../tags/tag1391.xml"/><Relationship Id="rId195" Type="http://schemas.openxmlformats.org/officeDocument/2006/relationships/tags" Target="../tags/tag1407.xml"/><Relationship Id="rId209" Type="http://schemas.openxmlformats.org/officeDocument/2006/relationships/tags" Target="../tags/tag1421.xml"/><Relationship Id="rId190" Type="http://schemas.openxmlformats.org/officeDocument/2006/relationships/tags" Target="../tags/tag1402.xml"/><Relationship Id="rId204" Type="http://schemas.openxmlformats.org/officeDocument/2006/relationships/tags" Target="../tags/tag1416.xml"/><Relationship Id="rId220" Type="http://schemas.openxmlformats.org/officeDocument/2006/relationships/tags" Target="../tags/tag1432.xml"/><Relationship Id="rId225" Type="http://schemas.openxmlformats.org/officeDocument/2006/relationships/tags" Target="../tags/tag1437.xml"/><Relationship Id="rId241" Type="http://schemas.openxmlformats.org/officeDocument/2006/relationships/tags" Target="../tags/tag1453.xml"/><Relationship Id="rId15" Type="http://schemas.openxmlformats.org/officeDocument/2006/relationships/tags" Target="../tags/tag1227.xml"/><Relationship Id="rId36" Type="http://schemas.openxmlformats.org/officeDocument/2006/relationships/tags" Target="../tags/tag1248.xml"/><Relationship Id="rId57" Type="http://schemas.openxmlformats.org/officeDocument/2006/relationships/tags" Target="../tags/tag1269.xml"/><Relationship Id="rId106" Type="http://schemas.openxmlformats.org/officeDocument/2006/relationships/tags" Target="../tags/tag1318.xml"/><Relationship Id="rId127" Type="http://schemas.openxmlformats.org/officeDocument/2006/relationships/tags" Target="../tags/tag1339.xml"/><Relationship Id="rId10" Type="http://schemas.openxmlformats.org/officeDocument/2006/relationships/tags" Target="../tags/tag1222.xml"/><Relationship Id="rId31" Type="http://schemas.openxmlformats.org/officeDocument/2006/relationships/tags" Target="../tags/tag1243.xml"/><Relationship Id="rId52" Type="http://schemas.openxmlformats.org/officeDocument/2006/relationships/tags" Target="../tags/tag1264.xml"/><Relationship Id="rId73" Type="http://schemas.openxmlformats.org/officeDocument/2006/relationships/tags" Target="../tags/tag1285.xml"/><Relationship Id="rId78" Type="http://schemas.openxmlformats.org/officeDocument/2006/relationships/tags" Target="../tags/tag1290.xml"/><Relationship Id="rId94" Type="http://schemas.openxmlformats.org/officeDocument/2006/relationships/tags" Target="../tags/tag1306.xml"/><Relationship Id="rId99" Type="http://schemas.openxmlformats.org/officeDocument/2006/relationships/tags" Target="../tags/tag1311.xml"/><Relationship Id="rId101" Type="http://schemas.openxmlformats.org/officeDocument/2006/relationships/tags" Target="../tags/tag1313.xml"/><Relationship Id="rId122" Type="http://schemas.openxmlformats.org/officeDocument/2006/relationships/tags" Target="../tags/tag1334.xml"/><Relationship Id="rId143" Type="http://schemas.openxmlformats.org/officeDocument/2006/relationships/tags" Target="../tags/tag1355.xml"/><Relationship Id="rId148" Type="http://schemas.openxmlformats.org/officeDocument/2006/relationships/tags" Target="../tags/tag1360.xml"/><Relationship Id="rId164" Type="http://schemas.openxmlformats.org/officeDocument/2006/relationships/tags" Target="../tags/tag1376.xml"/><Relationship Id="rId169" Type="http://schemas.openxmlformats.org/officeDocument/2006/relationships/tags" Target="../tags/tag1381.xml"/><Relationship Id="rId185" Type="http://schemas.openxmlformats.org/officeDocument/2006/relationships/tags" Target="../tags/tag1397.xml"/><Relationship Id="rId4" Type="http://schemas.openxmlformats.org/officeDocument/2006/relationships/tags" Target="../tags/tag1216.xml"/><Relationship Id="rId9" Type="http://schemas.openxmlformats.org/officeDocument/2006/relationships/tags" Target="../tags/tag1221.xml"/><Relationship Id="rId180" Type="http://schemas.openxmlformats.org/officeDocument/2006/relationships/tags" Target="../tags/tag1392.xml"/><Relationship Id="rId210" Type="http://schemas.openxmlformats.org/officeDocument/2006/relationships/tags" Target="../tags/tag1422.xml"/><Relationship Id="rId215" Type="http://schemas.openxmlformats.org/officeDocument/2006/relationships/tags" Target="../tags/tag1427.xml"/><Relationship Id="rId236" Type="http://schemas.openxmlformats.org/officeDocument/2006/relationships/tags" Target="../tags/tag1448.xml"/><Relationship Id="rId26" Type="http://schemas.openxmlformats.org/officeDocument/2006/relationships/tags" Target="../tags/tag1238.xml"/><Relationship Id="rId231" Type="http://schemas.openxmlformats.org/officeDocument/2006/relationships/tags" Target="../tags/tag1443.xml"/><Relationship Id="rId47" Type="http://schemas.openxmlformats.org/officeDocument/2006/relationships/tags" Target="../tags/tag1259.xml"/><Relationship Id="rId68" Type="http://schemas.openxmlformats.org/officeDocument/2006/relationships/tags" Target="../tags/tag1280.xml"/><Relationship Id="rId89" Type="http://schemas.openxmlformats.org/officeDocument/2006/relationships/tags" Target="../tags/tag1301.xml"/><Relationship Id="rId112" Type="http://schemas.openxmlformats.org/officeDocument/2006/relationships/tags" Target="../tags/tag1324.xml"/><Relationship Id="rId133" Type="http://schemas.openxmlformats.org/officeDocument/2006/relationships/tags" Target="../tags/tag1345.xml"/><Relationship Id="rId154" Type="http://schemas.openxmlformats.org/officeDocument/2006/relationships/tags" Target="../tags/tag1366.xml"/><Relationship Id="rId175" Type="http://schemas.openxmlformats.org/officeDocument/2006/relationships/tags" Target="../tags/tag1387.xml"/><Relationship Id="rId196" Type="http://schemas.openxmlformats.org/officeDocument/2006/relationships/tags" Target="../tags/tag1408.xml"/><Relationship Id="rId200" Type="http://schemas.openxmlformats.org/officeDocument/2006/relationships/tags" Target="../tags/tag1412.xml"/><Relationship Id="rId16" Type="http://schemas.openxmlformats.org/officeDocument/2006/relationships/tags" Target="../tags/tag1228.xml"/><Relationship Id="rId221" Type="http://schemas.openxmlformats.org/officeDocument/2006/relationships/tags" Target="../tags/tag1433.xml"/><Relationship Id="rId242" Type="http://schemas.openxmlformats.org/officeDocument/2006/relationships/slideLayout" Target="../slideLayouts/slideLayout1.xml"/><Relationship Id="rId37" Type="http://schemas.openxmlformats.org/officeDocument/2006/relationships/tags" Target="../tags/tag1249.xml"/><Relationship Id="rId58" Type="http://schemas.openxmlformats.org/officeDocument/2006/relationships/tags" Target="../tags/tag1270.xml"/><Relationship Id="rId79" Type="http://schemas.openxmlformats.org/officeDocument/2006/relationships/tags" Target="../tags/tag1291.xml"/><Relationship Id="rId102" Type="http://schemas.openxmlformats.org/officeDocument/2006/relationships/tags" Target="../tags/tag1314.xml"/><Relationship Id="rId123" Type="http://schemas.openxmlformats.org/officeDocument/2006/relationships/tags" Target="../tags/tag1335.xml"/><Relationship Id="rId144" Type="http://schemas.openxmlformats.org/officeDocument/2006/relationships/tags" Target="../tags/tag1356.xml"/><Relationship Id="rId90" Type="http://schemas.openxmlformats.org/officeDocument/2006/relationships/tags" Target="../tags/tag1302.xml"/><Relationship Id="rId165" Type="http://schemas.openxmlformats.org/officeDocument/2006/relationships/tags" Target="../tags/tag1377.xml"/><Relationship Id="rId186" Type="http://schemas.openxmlformats.org/officeDocument/2006/relationships/tags" Target="../tags/tag1398.xml"/><Relationship Id="rId211" Type="http://schemas.openxmlformats.org/officeDocument/2006/relationships/tags" Target="../tags/tag1423.xml"/><Relationship Id="rId232" Type="http://schemas.openxmlformats.org/officeDocument/2006/relationships/tags" Target="../tags/tag1444.xml"/><Relationship Id="rId27" Type="http://schemas.openxmlformats.org/officeDocument/2006/relationships/tags" Target="../tags/tag1239.xml"/><Relationship Id="rId48" Type="http://schemas.openxmlformats.org/officeDocument/2006/relationships/tags" Target="../tags/tag1260.xml"/><Relationship Id="rId69" Type="http://schemas.openxmlformats.org/officeDocument/2006/relationships/tags" Target="../tags/tag1281.xml"/><Relationship Id="rId113" Type="http://schemas.openxmlformats.org/officeDocument/2006/relationships/tags" Target="../tags/tag1325.xml"/><Relationship Id="rId134" Type="http://schemas.openxmlformats.org/officeDocument/2006/relationships/tags" Target="../tags/tag1346.xml"/><Relationship Id="rId80" Type="http://schemas.openxmlformats.org/officeDocument/2006/relationships/tags" Target="../tags/tag1292.xml"/><Relationship Id="rId155" Type="http://schemas.openxmlformats.org/officeDocument/2006/relationships/tags" Target="../tags/tag1367.xml"/><Relationship Id="rId176" Type="http://schemas.openxmlformats.org/officeDocument/2006/relationships/tags" Target="../tags/tag1388.xml"/><Relationship Id="rId197" Type="http://schemas.openxmlformats.org/officeDocument/2006/relationships/tags" Target="../tags/tag1409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tags" Target="../tags/tag1479.xml"/><Relationship Id="rId117" Type="http://schemas.openxmlformats.org/officeDocument/2006/relationships/tags" Target="../tags/tag1570.xml"/><Relationship Id="rId21" Type="http://schemas.openxmlformats.org/officeDocument/2006/relationships/tags" Target="../tags/tag1474.xml"/><Relationship Id="rId42" Type="http://schemas.openxmlformats.org/officeDocument/2006/relationships/tags" Target="../tags/tag1495.xml"/><Relationship Id="rId47" Type="http://schemas.openxmlformats.org/officeDocument/2006/relationships/tags" Target="../tags/tag1500.xml"/><Relationship Id="rId63" Type="http://schemas.openxmlformats.org/officeDocument/2006/relationships/tags" Target="../tags/tag1516.xml"/><Relationship Id="rId68" Type="http://schemas.openxmlformats.org/officeDocument/2006/relationships/tags" Target="../tags/tag1521.xml"/><Relationship Id="rId84" Type="http://schemas.openxmlformats.org/officeDocument/2006/relationships/tags" Target="../tags/tag1537.xml"/><Relationship Id="rId89" Type="http://schemas.openxmlformats.org/officeDocument/2006/relationships/tags" Target="../tags/tag1542.xml"/><Relationship Id="rId112" Type="http://schemas.openxmlformats.org/officeDocument/2006/relationships/tags" Target="../tags/tag1565.xml"/><Relationship Id="rId133" Type="http://schemas.openxmlformats.org/officeDocument/2006/relationships/tags" Target="../tags/tag1586.xml"/><Relationship Id="rId138" Type="http://schemas.openxmlformats.org/officeDocument/2006/relationships/tags" Target="../tags/tag1591.xml"/><Relationship Id="rId154" Type="http://schemas.openxmlformats.org/officeDocument/2006/relationships/tags" Target="../tags/tag1607.xml"/><Relationship Id="rId159" Type="http://schemas.openxmlformats.org/officeDocument/2006/relationships/tags" Target="../tags/tag1612.xml"/><Relationship Id="rId16" Type="http://schemas.openxmlformats.org/officeDocument/2006/relationships/tags" Target="../tags/tag1469.xml"/><Relationship Id="rId107" Type="http://schemas.openxmlformats.org/officeDocument/2006/relationships/tags" Target="../tags/tag1560.xml"/><Relationship Id="rId11" Type="http://schemas.openxmlformats.org/officeDocument/2006/relationships/tags" Target="../tags/tag1464.xml"/><Relationship Id="rId32" Type="http://schemas.openxmlformats.org/officeDocument/2006/relationships/tags" Target="../tags/tag1485.xml"/><Relationship Id="rId37" Type="http://schemas.openxmlformats.org/officeDocument/2006/relationships/tags" Target="../tags/tag1490.xml"/><Relationship Id="rId53" Type="http://schemas.openxmlformats.org/officeDocument/2006/relationships/tags" Target="../tags/tag1506.xml"/><Relationship Id="rId58" Type="http://schemas.openxmlformats.org/officeDocument/2006/relationships/tags" Target="../tags/tag1511.xml"/><Relationship Id="rId74" Type="http://schemas.openxmlformats.org/officeDocument/2006/relationships/tags" Target="../tags/tag1527.xml"/><Relationship Id="rId79" Type="http://schemas.openxmlformats.org/officeDocument/2006/relationships/tags" Target="../tags/tag1532.xml"/><Relationship Id="rId102" Type="http://schemas.openxmlformats.org/officeDocument/2006/relationships/tags" Target="../tags/tag1555.xml"/><Relationship Id="rId123" Type="http://schemas.openxmlformats.org/officeDocument/2006/relationships/tags" Target="../tags/tag1576.xml"/><Relationship Id="rId128" Type="http://schemas.openxmlformats.org/officeDocument/2006/relationships/tags" Target="../tags/tag1581.xml"/><Relationship Id="rId144" Type="http://schemas.openxmlformats.org/officeDocument/2006/relationships/tags" Target="../tags/tag1597.xml"/><Relationship Id="rId149" Type="http://schemas.openxmlformats.org/officeDocument/2006/relationships/tags" Target="../tags/tag1602.xml"/><Relationship Id="rId5" Type="http://schemas.openxmlformats.org/officeDocument/2006/relationships/tags" Target="../tags/tag1458.xml"/><Relationship Id="rId90" Type="http://schemas.openxmlformats.org/officeDocument/2006/relationships/tags" Target="../tags/tag1543.xml"/><Relationship Id="rId95" Type="http://schemas.openxmlformats.org/officeDocument/2006/relationships/tags" Target="../tags/tag1548.xml"/><Relationship Id="rId160" Type="http://schemas.openxmlformats.org/officeDocument/2006/relationships/tags" Target="../tags/tag1613.xml"/><Relationship Id="rId22" Type="http://schemas.openxmlformats.org/officeDocument/2006/relationships/tags" Target="../tags/tag1475.xml"/><Relationship Id="rId27" Type="http://schemas.openxmlformats.org/officeDocument/2006/relationships/tags" Target="../tags/tag1480.xml"/><Relationship Id="rId43" Type="http://schemas.openxmlformats.org/officeDocument/2006/relationships/tags" Target="../tags/tag1496.xml"/><Relationship Id="rId48" Type="http://schemas.openxmlformats.org/officeDocument/2006/relationships/tags" Target="../tags/tag1501.xml"/><Relationship Id="rId64" Type="http://schemas.openxmlformats.org/officeDocument/2006/relationships/tags" Target="../tags/tag1517.xml"/><Relationship Id="rId69" Type="http://schemas.openxmlformats.org/officeDocument/2006/relationships/tags" Target="../tags/tag1522.xml"/><Relationship Id="rId113" Type="http://schemas.openxmlformats.org/officeDocument/2006/relationships/tags" Target="../tags/tag1566.xml"/><Relationship Id="rId118" Type="http://schemas.openxmlformats.org/officeDocument/2006/relationships/tags" Target="../tags/tag1571.xml"/><Relationship Id="rId134" Type="http://schemas.openxmlformats.org/officeDocument/2006/relationships/tags" Target="../tags/tag1587.xml"/><Relationship Id="rId139" Type="http://schemas.openxmlformats.org/officeDocument/2006/relationships/tags" Target="../tags/tag1592.xml"/><Relationship Id="rId80" Type="http://schemas.openxmlformats.org/officeDocument/2006/relationships/tags" Target="../tags/tag1533.xml"/><Relationship Id="rId85" Type="http://schemas.openxmlformats.org/officeDocument/2006/relationships/tags" Target="../tags/tag1538.xml"/><Relationship Id="rId150" Type="http://schemas.openxmlformats.org/officeDocument/2006/relationships/tags" Target="../tags/tag1603.xml"/><Relationship Id="rId155" Type="http://schemas.openxmlformats.org/officeDocument/2006/relationships/tags" Target="../tags/tag1608.xml"/><Relationship Id="rId12" Type="http://schemas.openxmlformats.org/officeDocument/2006/relationships/tags" Target="../tags/tag1465.xml"/><Relationship Id="rId17" Type="http://schemas.openxmlformats.org/officeDocument/2006/relationships/tags" Target="../tags/tag1470.xml"/><Relationship Id="rId33" Type="http://schemas.openxmlformats.org/officeDocument/2006/relationships/tags" Target="../tags/tag1486.xml"/><Relationship Id="rId38" Type="http://schemas.openxmlformats.org/officeDocument/2006/relationships/tags" Target="../tags/tag1491.xml"/><Relationship Id="rId59" Type="http://schemas.openxmlformats.org/officeDocument/2006/relationships/tags" Target="../tags/tag1512.xml"/><Relationship Id="rId103" Type="http://schemas.openxmlformats.org/officeDocument/2006/relationships/tags" Target="../tags/tag1556.xml"/><Relationship Id="rId108" Type="http://schemas.openxmlformats.org/officeDocument/2006/relationships/tags" Target="../tags/tag1561.xml"/><Relationship Id="rId124" Type="http://schemas.openxmlformats.org/officeDocument/2006/relationships/tags" Target="../tags/tag1577.xml"/><Relationship Id="rId129" Type="http://schemas.openxmlformats.org/officeDocument/2006/relationships/tags" Target="../tags/tag1582.xml"/><Relationship Id="rId20" Type="http://schemas.openxmlformats.org/officeDocument/2006/relationships/tags" Target="../tags/tag1473.xml"/><Relationship Id="rId41" Type="http://schemas.openxmlformats.org/officeDocument/2006/relationships/tags" Target="../tags/tag1494.xml"/><Relationship Id="rId54" Type="http://schemas.openxmlformats.org/officeDocument/2006/relationships/tags" Target="../tags/tag1507.xml"/><Relationship Id="rId62" Type="http://schemas.openxmlformats.org/officeDocument/2006/relationships/tags" Target="../tags/tag1515.xml"/><Relationship Id="rId70" Type="http://schemas.openxmlformats.org/officeDocument/2006/relationships/tags" Target="../tags/tag1523.xml"/><Relationship Id="rId75" Type="http://schemas.openxmlformats.org/officeDocument/2006/relationships/tags" Target="../tags/tag1528.xml"/><Relationship Id="rId83" Type="http://schemas.openxmlformats.org/officeDocument/2006/relationships/tags" Target="../tags/tag1536.xml"/><Relationship Id="rId88" Type="http://schemas.openxmlformats.org/officeDocument/2006/relationships/tags" Target="../tags/tag1541.xml"/><Relationship Id="rId91" Type="http://schemas.openxmlformats.org/officeDocument/2006/relationships/tags" Target="../tags/tag1544.xml"/><Relationship Id="rId96" Type="http://schemas.openxmlformats.org/officeDocument/2006/relationships/tags" Target="../tags/tag1549.xml"/><Relationship Id="rId111" Type="http://schemas.openxmlformats.org/officeDocument/2006/relationships/tags" Target="../tags/tag1564.xml"/><Relationship Id="rId132" Type="http://schemas.openxmlformats.org/officeDocument/2006/relationships/tags" Target="../tags/tag1585.xml"/><Relationship Id="rId140" Type="http://schemas.openxmlformats.org/officeDocument/2006/relationships/tags" Target="../tags/tag1593.xml"/><Relationship Id="rId145" Type="http://schemas.openxmlformats.org/officeDocument/2006/relationships/tags" Target="../tags/tag1598.xml"/><Relationship Id="rId153" Type="http://schemas.openxmlformats.org/officeDocument/2006/relationships/tags" Target="../tags/tag1606.xml"/><Relationship Id="rId161" Type="http://schemas.openxmlformats.org/officeDocument/2006/relationships/slideLayout" Target="../slideLayouts/slideLayout1.xml"/><Relationship Id="rId1" Type="http://schemas.openxmlformats.org/officeDocument/2006/relationships/tags" Target="../tags/tag1454.xml"/><Relationship Id="rId6" Type="http://schemas.openxmlformats.org/officeDocument/2006/relationships/tags" Target="../tags/tag1459.xml"/><Relationship Id="rId15" Type="http://schemas.openxmlformats.org/officeDocument/2006/relationships/tags" Target="../tags/tag1468.xml"/><Relationship Id="rId23" Type="http://schemas.openxmlformats.org/officeDocument/2006/relationships/tags" Target="../tags/tag1476.xml"/><Relationship Id="rId28" Type="http://schemas.openxmlformats.org/officeDocument/2006/relationships/tags" Target="../tags/tag1481.xml"/><Relationship Id="rId36" Type="http://schemas.openxmlformats.org/officeDocument/2006/relationships/tags" Target="../tags/tag1489.xml"/><Relationship Id="rId49" Type="http://schemas.openxmlformats.org/officeDocument/2006/relationships/tags" Target="../tags/tag1502.xml"/><Relationship Id="rId57" Type="http://schemas.openxmlformats.org/officeDocument/2006/relationships/tags" Target="../tags/tag1510.xml"/><Relationship Id="rId106" Type="http://schemas.openxmlformats.org/officeDocument/2006/relationships/tags" Target="../tags/tag1559.xml"/><Relationship Id="rId114" Type="http://schemas.openxmlformats.org/officeDocument/2006/relationships/tags" Target="../tags/tag1567.xml"/><Relationship Id="rId119" Type="http://schemas.openxmlformats.org/officeDocument/2006/relationships/tags" Target="../tags/tag1572.xml"/><Relationship Id="rId127" Type="http://schemas.openxmlformats.org/officeDocument/2006/relationships/tags" Target="../tags/tag1580.xml"/><Relationship Id="rId10" Type="http://schemas.openxmlformats.org/officeDocument/2006/relationships/tags" Target="../tags/tag1463.xml"/><Relationship Id="rId31" Type="http://schemas.openxmlformats.org/officeDocument/2006/relationships/tags" Target="../tags/tag1484.xml"/><Relationship Id="rId44" Type="http://schemas.openxmlformats.org/officeDocument/2006/relationships/tags" Target="../tags/tag1497.xml"/><Relationship Id="rId52" Type="http://schemas.openxmlformats.org/officeDocument/2006/relationships/tags" Target="../tags/tag1505.xml"/><Relationship Id="rId60" Type="http://schemas.openxmlformats.org/officeDocument/2006/relationships/tags" Target="../tags/tag1513.xml"/><Relationship Id="rId65" Type="http://schemas.openxmlformats.org/officeDocument/2006/relationships/tags" Target="../tags/tag1518.xml"/><Relationship Id="rId73" Type="http://schemas.openxmlformats.org/officeDocument/2006/relationships/tags" Target="../tags/tag1526.xml"/><Relationship Id="rId78" Type="http://schemas.openxmlformats.org/officeDocument/2006/relationships/tags" Target="../tags/tag1531.xml"/><Relationship Id="rId81" Type="http://schemas.openxmlformats.org/officeDocument/2006/relationships/tags" Target="../tags/tag1534.xml"/><Relationship Id="rId86" Type="http://schemas.openxmlformats.org/officeDocument/2006/relationships/tags" Target="../tags/tag1539.xml"/><Relationship Id="rId94" Type="http://schemas.openxmlformats.org/officeDocument/2006/relationships/tags" Target="../tags/tag1547.xml"/><Relationship Id="rId99" Type="http://schemas.openxmlformats.org/officeDocument/2006/relationships/tags" Target="../tags/tag1552.xml"/><Relationship Id="rId101" Type="http://schemas.openxmlformats.org/officeDocument/2006/relationships/tags" Target="../tags/tag1554.xml"/><Relationship Id="rId122" Type="http://schemas.openxmlformats.org/officeDocument/2006/relationships/tags" Target="../tags/tag1575.xml"/><Relationship Id="rId130" Type="http://schemas.openxmlformats.org/officeDocument/2006/relationships/tags" Target="../tags/tag1583.xml"/><Relationship Id="rId135" Type="http://schemas.openxmlformats.org/officeDocument/2006/relationships/tags" Target="../tags/tag1588.xml"/><Relationship Id="rId143" Type="http://schemas.openxmlformats.org/officeDocument/2006/relationships/tags" Target="../tags/tag1596.xml"/><Relationship Id="rId148" Type="http://schemas.openxmlformats.org/officeDocument/2006/relationships/tags" Target="../tags/tag1601.xml"/><Relationship Id="rId151" Type="http://schemas.openxmlformats.org/officeDocument/2006/relationships/tags" Target="../tags/tag1604.xml"/><Relationship Id="rId156" Type="http://schemas.openxmlformats.org/officeDocument/2006/relationships/tags" Target="../tags/tag1609.xml"/><Relationship Id="rId4" Type="http://schemas.openxmlformats.org/officeDocument/2006/relationships/tags" Target="../tags/tag1457.xml"/><Relationship Id="rId9" Type="http://schemas.openxmlformats.org/officeDocument/2006/relationships/tags" Target="../tags/tag1462.xml"/><Relationship Id="rId13" Type="http://schemas.openxmlformats.org/officeDocument/2006/relationships/tags" Target="../tags/tag1466.xml"/><Relationship Id="rId18" Type="http://schemas.openxmlformats.org/officeDocument/2006/relationships/tags" Target="../tags/tag1471.xml"/><Relationship Id="rId39" Type="http://schemas.openxmlformats.org/officeDocument/2006/relationships/tags" Target="../tags/tag1492.xml"/><Relationship Id="rId109" Type="http://schemas.openxmlformats.org/officeDocument/2006/relationships/tags" Target="../tags/tag1562.xml"/><Relationship Id="rId34" Type="http://schemas.openxmlformats.org/officeDocument/2006/relationships/tags" Target="../tags/tag1487.xml"/><Relationship Id="rId50" Type="http://schemas.openxmlformats.org/officeDocument/2006/relationships/tags" Target="../tags/tag1503.xml"/><Relationship Id="rId55" Type="http://schemas.openxmlformats.org/officeDocument/2006/relationships/tags" Target="../tags/tag1508.xml"/><Relationship Id="rId76" Type="http://schemas.openxmlformats.org/officeDocument/2006/relationships/tags" Target="../tags/tag1529.xml"/><Relationship Id="rId97" Type="http://schemas.openxmlformats.org/officeDocument/2006/relationships/tags" Target="../tags/tag1550.xml"/><Relationship Id="rId104" Type="http://schemas.openxmlformats.org/officeDocument/2006/relationships/tags" Target="../tags/tag1557.xml"/><Relationship Id="rId120" Type="http://schemas.openxmlformats.org/officeDocument/2006/relationships/tags" Target="../tags/tag1573.xml"/><Relationship Id="rId125" Type="http://schemas.openxmlformats.org/officeDocument/2006/relationships/tags" Target="../tags/tag1578.xml"/><Relationship Id="rId141" Type="http://schemas.openxmlformats.org/officeDocument/2006/relationships/tags" Target="../tags/tag1594.xml"/><Relationship Id="rId146" Type="http://schemas.openxmlformats.org/officeDocument/2006/relationships/tags" Target="../tags/tag1599.xml"/><Relationship Id="rId7" Type="http://schemas.openxmlformats.org/officeDocument/2006/relationships/tags" Target="../tags/tag1460.xml"/><Relationship Id="rId71" Type="http://schemas.openxmlformats.org/officeDocument/2006/relationships/tags" Target="../tags/tag1524.xml"/><Relationship Id="rId92" Type="http://schemas.openxmlformats.org/officeDocument/2006/relationships/tags" Target="../tags/tag1545.xml"/><Relationship Id="rId2" Type="http://schemas.openxmlformats.org/officeDocument/2006/relationships/tags" Target="../tags/tag1455.xml"/><Relationship Id="rId29" Type="http://schemas.openxmlformats.org/officeDocument/2006/relationships/tags" Target="../tags/tag1482.xml"/><Relationship Id="rId24" Type="http://schemas.openxmlformats.org/officeDocument/2006/relationships/tags" Target="../tags/tag1477.xml"/><Relationship Id="rId40" Type="http://schemas.openxmlformats.org/officeDocument/2006/relationships/tags" Target="../tags/tag1493.xml"/><Relationship Id="rId45" Type="http://schemas.openxmlformats.org/officeDocument/2006/relationships/tags" Target="../tags/tag1498.xml"/><Relationship Id="rId66" Type="http://schemas.openxmlformats.org/officeDocument/2006/relationships/tags" Target="../tags/tag1519.xml"/><Relationship Id="rId87" Type="http://schemas.openxmlformats.org/officeDocument/2006/relationships/tags" Target="../tags/tag1540.xml"/><Relationship Id="rId110" Type="http://schemas.openxmlformats.org/officeDocument/2006/relationships/tags" Target="../tags/tag1563.xml"/><Relationship Id="rId115" Type="http://schemas.openxmlformats.org/officeDocument/2006/relationships/tags" Target="../tags/tag1568.xml"/><Relationship Id="rId131" Type="http://schemas.openxmlformats.org/officeDocument/2006/relationships/tags" Target="../tags/tag1584.xml"/><Relationship Id="rId136" Type="http://schemas.openxmlformats.org/officeDocument/2006/relationships/tags" Target="../tags/tag1589.xml"/><Relationship Id="rId157" Type="http://schemas.openxmlformats.org/officeDocument/2006/relationships/tags" Target="../tags/tag1610.xml"/><Relationship Id="rId61" Type="http://schemas.openxmlformats.org/officeDocument/2006/relationships/tags" Target="../tags/tag1514.xml"/><Relationship Id="rId82" Type="http://schemas.openxmlformats.org/officeDocument/2006/relationships/tags" Target="../tags/tag1535.xml"/><Relationship Id="rId152" Type="http://schemas.openxmlformats.org/officeDocument/2006/relationships/tags" Target="../tags/tag1605.xml"/><Relationship Id="rId19" Type="http://schemas.openxmlformats.org/officeDocument/2006/relationships/tags" Target="../tags/tag1472.xml"/><Relationship Id="rId14" Type="http://schemas.openxmlformats.org/officeDocument/2006/relationships/tags" Target="../tags/tag1467.xml"/><Relationship Id="rId30" Type="http://schemas.openxmlformats.org/officeDocument/2006/relationships/tags" Target="../tags/tag1483.xml"/><Relationship Id="rId35" Type="http://schemas.openxmlformats.org/officeDocument/2006/relationships/tags" Target="../tags/tag1488.xml"/><Relationship Id="rId56" Type="http://schemas.openxmlformats.org/officeDocument/2006/relationships/tags" Target="../tags/tag1509.xml"/><Relationship Id="rId77" Type="http://schemas.openxmlformats.org/officeDocument/2006/relationships/tags" Target="../tags/tag1530.xml"/><Relationship Id="rId100" Type="http://schemas.openxmlformats.org/officeDocument/2006/relationships/tags" Target="../tags/tag1553.xml"/><Relationship Id="rId105" Type="http://schemas.openxmlformats.org/officeDocument/2006/relationships/tags" Target="../tags/tag1558.xml"/><Relationship Id="rId126" Type="http://schemas.openxmlformats.org/officeDocument/2006/relationships/tags" Target="../tags/tag1579.xml"/><Relationship Id="rId147" Type="http://schemas.openxmlformats.org/officeDocument/2006/relationships/tags" Target="../tags/tag1600.xml"/><Relationship Id="rId8" Type="http://schemas.openxmlformats.org/officeDocument/2006/relationships/tags" Target="../tags/tag1461.xml"/><Relationship Id="rId51" Type="http://schemas.openxmlformats.org/officeDocument/2006/relationships/tags" Target="../tags/tag1504.xml"/><Relationship Id="rId72" Type="http://schemas.openxmlformats.org/officeDocument/2006/relationships/tags" Target="../tags/tag1525.xml"/><Relationship Id="rId93" Type="http://schemas.openxmlformats.org/officeDocument/2006/relationships/tags" Target="../tags/tag1546.xml"/><Relationship Id="rId98" Type="http://schemas.openxmlformats.org/officeDocument/2006/relationships/tags" Target="../tags/tag1551.xml"/><Relationship Id="rId121" Type="http://schemas.openxmlformats.org/officeDocument/2006/relationships/tags" Target="../tags/tag1574.xml"/><Relationship Id="rId142" Type="http://schemas.openxmlformats.org/officeDocument/2006/relationships/tags" Target="../tags/tag1595.xml"/><Relationship Id="rId3" Type="http://schemas.openxmlformats.org/officeDocument/2006/relationships/tags" Target="../tags/tag1456.xml"/><Relationship Id="rId25" Type="http://schemas.openxmlformats.org/officeDocument/2006/relationships/tags" Target="../tags/tag1478.xml"/><Relationship Id="rId46" Type="http://schemas.openxmlformats.org/officeDocument/2006/relationships/tags" Target="../tags/tag1499.xml"/><Relationship Id="rId67" Type="http://schemas.openxmlformats.org/officeDocument/2006/relationships/tags" Target="../tags/tag1520.xml"/><Relationship Id="rId116" Type="http://schemas.openxmlformats.org/officeDocument/2006/relationships/tags" Target="../tags/tag1569.xml"/><Relationship Id="rId137" Type="http://schemas.openxmlformats.org/officeDocument/2006/relationships/tags" Target="../tags/tag1590.xml"/><Relationship Id="rId158" Type="http://schemas.openxmlformats.org/officeDocument/2006/relationships/tags" Target="../tags/tag1611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1626.xml"/><Relationship Id="rId18" Type="http://schemas.openxmlformats.org/officeDocument/2006/relationships/tags" Target="../tags/tag1631.xml"/><Relationship Id="rId26" Type="http://schemas.openxmlformats.org/officeDocument/2006/relationships/tags" Target="../tags/tag1639.xml"/><Relationship Id="rId39" Type="http://schemas.openxmlformats.org/officeDocument/2006/relationships/tags" Target="../tags/tag1652.xml"/><Relationship Id="rId21" Type="http://schemas.openxmlformats.org/officeDocument/2006/relationships/tags" Target="../tags/tag1634.xml"/><Relationship Id="rId34" Type="http://schemas.openxmlformats.org/officeDocument/2006/relationships/tags" Target="../tags/tag1647.xml"/><Relationship Id="rId42" Type="http://schemas.openxmlformats.org/officeDocument/2006/relationships/tags" Target="../tags/tag1655.xml"/><Relationship Id="rId47" Type="http://schemas.openxmlformats.org/officeDocument/2006/relationships/tags" Target="../tags/tag1660.xml"/><Relationship Id="rId50" Type="http://schemas.openxmlformats.org/officeDocument/2006/relationships/tags" Target="../tags/tag1663.xml"/><Relationship Id="rId55" Type="http://schemas.openxmlformats.org/officeDocument/2006/relationships/tags" Target="../tags/tag1668.xml"/><Relationship Id="rId63" Type="http://schemas.openxmlformats.org/officeDocument/2006/relationships/tags" Target="../tags/tag1676.xml"/><Relationship Id="rId68" Type="http://schemas.openxmlformats.org/officeDocument/2006/relationships/tags" Target="../tags/tag1681.xml"/><Relationship Id="rId76" Type="http://schemas.openxmlformats.org/officeDocument/2006/relationships/tags" Target="../tags/tag1689.xml"/><Relationship Id="rId84" Type="http://schemas.openxmlformats.org/officeDocument/2006/relationships/tags" Target="../tags/tag1697.xml"/><Relationship Id="rId89" Type="http://schemas.openxmlformats.org/officeDocument/2006/relationships/tags" Target="../tags/tag1702.xml"/><Relationship Id="rId7" Type="http://schemas.openxmlformats.org/officeDocument/2006/relationships/tags" Target="../tags/tag1620.xml"/><Relationship Id="rId71" Type="http://schemas.openxmlformats.org/officeDocument/2006/relationships/tags" Target="../tags/tag1684.xml"/><Relationship Id="rId92" Type="http://schemas.openxmlformats.org/officeDocument/2006/relationships/tags" Target="../tags/tag1705.xml"/><Relationship Id="rId2" Type="http://schemas.openxmlformats.org/officeDocument/2006/relationships/tags" Target="../tags/tag1615.xml"/><Relationship Id="rId16" Type="http://schemas.openxmlformats.org/officeDocument/2006/relationships/tags" Target="../tags/tag1629.xml"/><Relationship Id="rId29" Type="http://schemas.openxmlformats.org/officeDocument/2006/relationships/tags" Target="../tags/tag1642.xml"/><Relationship Id="rId11" Type="http://schemas.openxmlformats.org/officeDocument/2006/relationships/tags" Target="../tags/tag1624.xml"/><Relationship Id="rId24" Type="http://schemas.openxmlformats.org/officeDocument/2006/relationships/tags" Target="../tags/tag1637.xml"/><Relationship Id="rId32" Type="http://schemas.openxmlformats.org/officeDocument/2006/relationships/tags" Target="../tags/tag1645.xml"/><Relationship Id="rId37" Type="http://schemas.openxmlformats.org/officeDocument/2006/relationships/tags" Target="../tags/tag1650.xml"/><Relationship Id="rId40" Type="http://schemas.openxmlformats.org/officeDocument/2006/relationships/tags" Target="../tags/tag1653.xml"/><Relationship Id="rId45" Type="http://schemas.openxmlformats.org/officeDocument/2006/relationships/tags" Target="../tags/tag1658.xml"/><Relationship Id="rId53" Type="http://schemas.openxmlformats.org/officeDocument/2006/relationships/tags" Target="../tags/tag1666.xml"/><Relationship Id="rId58" Type="http://schemas.openxmlformats.org/officeDocument/2006/relationships/tags" Target="../tags/tag1671.xml"/><Relationship Id="rId66" Type="http://schemas.openxmlformats.org/officeDocument/2006/relationships/tags" Target="../tags/tag1679.xml"/><Relationship Id="rId74" Type="http://schemas.openxmlformats.org/officeDocument/2006/relationships/tags" Target="../tags/tag1687.xml"/><Relationship Id="rId79" Type="http://schemas.openxmlformats.org/officeDocument/2006/relationships/tags" Target="../tags/tag1692.xml"/><Relationship Id="rId87" Type="http://schemas.openxmlformats.org/officeDocument/2006/relationships/tags" Target="../tags/tag1700.xml"/><Relationship Id="rId5" Type="http://schemas.openxmlformats.org/officeDocument/2006/relationships/tags" Target="../tags/tag1618.xml"/><Relationship Id="rId61" Type="http://schemas.openxmlformats.org/officeDocument/2006/relationships/tags" Target="../tags/tag1674.xml"/><Relationship Id="rId82" Type="http://schemas.openxmlformats.org/officeDocument/2006/relationships/tags" Target="../tags/tag1695.xml"/><Relationship Id="rId90" Type="http://schemas.openxmlformats.org/officeDocument/2006/relationships/tags" Target="../tags/tag1703.xml"/><Relationship Id="rId19" Type="http://schemas.openxmlformats.org/officeDocument/2006/relationships/tags" Target="../tags/tag1632.xml"/><Relationship Id="rId14" Type="http://schemas.openxmlformats.org/officeDocument/2006/relationships/tags" Target="../tags/tag1627.xml"/><Relationship Id="rId22" Type="http://schemas.openxmlformats.org/officeDocument/2006/relationships/tags" Target="../tags/tag1635.xml"/><Relationship Id="rId27" Type="http://schemas.openxmlformats.org/officeDocument/2006/relationships/tags" Target="../tags/tag1640.xml"/><Relationship Id="rId30" Type="http://schemas.openxmlformats.org/officeDocument/2006/relationships/tags" Target="../tags/tag1643.xml"/><Relationship Id="rId35" Type="http://schemas.openxmlformats.org/officeDocument/2006/relationships/tags" Target="../tags/tag1648.xml"/><Relationship Id="rId43" Type="http://schemas.openxmlformats.org/officeDocument/2006/relationships/tags" Target="../tags/tag1656.xml"/><Relationship Id="rId48" Type="http://schemas.openxmlformats.org/officeDocument/2006/relationships/tags" Target="../tags/tag1661.xml"/><Relationship Id="rId56" Type="http://schemas.openxmlformats.org/officeDocument/2006/relationships/tags" Target="../tags/tag1669.xml"/><Relationship Id="rId64" Type="http://schemas.openxmlformats.org/officeDocument/2006/relationships/tags" Target="../tags/tag1677.xml"/><Relationship Id="rId69" Type="http://schemas.openxmlformats.org/officeDocument/2006/relationships/tags" Target="../tags/tag1682.xml"/><Relationship Id="rId77" Type="http://schemas.openxmlformats.org/officeDocument/2006/relationships/tags" Target="../tags/tag1690.xml"/><Relationship Id="rId8" Type="http://schemas.openxmlformats.org/officeDocument/2006/relationships/tags" Target="../tags/tag1621.xml"/><Relationship Id="rId51" Type="http://schemas.openxmlformats.org/officeDocument/2006/relationships/tags" Target="../tags/tag1664.xml"/><Relationship Id="rId72" Type="http://schemas.openxmlformats.org/officeDocument/2006/relationships/tags" Target="../tags/tag1685.xml"/><Relationship Id="rId80" Type="http://schemas.openxmlformats.org/officeDocument/2006/relationships/tags" Target="../tags/tag1693.xml"/><Relationship Id="rId85" Type="http://schemas.openxmlformats.org/officeDocument/2006/relationships/tags" Target="../tags/tag1698.xml"/><Relationship Id="rId93" Type="http://schemas.openxmlformats.org/officeDocument/2006/relationships/slideLayout" Target="../slideLayouts/slideLayout1.xml"/><Relationship Id="rId3" Type="http://schemas.openxmlformats.org/officeDocument/2006/relationships/tags" Target="../tags/tag1616.xml"/><Relationship Id="rId12" Type="http://schemas.openxmlformats.org/officeDocument/2006/relationships/tags" Target="../tags/tag1625.xml"/><Relationship Id="rId17" Type="http://schemas.openxmlformats.org/officeDocument/2006/relationships/tags" Target="../tags/tag1630.xml"/><Relationship Id="rId25" Type="http://schemas.openxmlformats.org/officeDocument/2006/relationships/tags" Target="../tags/tag1638.xml"/><Relationship Id="rId33" Type="http://schemas.openxmlformats.org/officeDocument/2006/relationships/tags" Target="../tags/tag1646.xml"/><Relationship Id="rId38" Type="http://schemas.openxmlformats.org/officeDocument/2006/relationships/tags" Target="../tags/tag1651.xml"/><Relationship Id="rId46" Type="http://schemas.openxmlformats.org/officeDocument/2006/relationships/tags" Target="../tags/tag1659.xml"/><Relationship Id="rId59" Type="http://schemas.openxmlformats.org/officeDocument/2006/relationships/tags" Target="../tags/tag1672.xml"/><Relationship Id="rId67" Type="http://schemas.openxmlformats.org/officeDocument/2006/relationships/tags" Target="../tags/tag1680.xml"/><Relationship Id="rId20" Type="http://schemas.openxmlformats.org/officeDocument/2006/relationships/tags" Target="../tags/tag1633.xml"/><Relationship Id="rId41" Type="http://schemas.openxmlformats.org/officeDocument/2006/relationships/tags" Target="../tags/tag1654.xml"/><Relationship Id="rId54" Type="http://schemas.openxmlformats.org/officeDocument/2006/relationships/tags" Target="../tags/tag1667.xml"/><Relationship Id="rId62" Type="http://schemas.openxmlformats.org/officeDocument/2006/relationships/tags" Target="../tags/tag1675.xml"/><Relationship Id="rId70" Type="http://schemas.openxmlformats.org/officeDocument/2006/relationships/tags" Target="../tags/tag1683.xml"/><Relationship Id="rId75" Type="http://schemas.openxmlformats.org/officeDocument/2006/relationships/tags" Target="../tags/tag1688.xml"/><Relationship Id="rId83" Type="http://schemas.openxmlformats.org/officeDocument/2006/relationships/tags" Target="../tags/tag1696.xml"/><Relationship Id="rId88" Type="http://schemas.openxmlformats.org/officeDocument/2006/relationships/tags" Target="../tags/tag1701.xml"/><Relationship Id="rId91" Type="http://schemas.openxmlformats.org/officeDocument/2006/relationships/tags" Target="../tags/tag1704.xml"/><Relationship Id="rId1" Type="http://schemas.openxmlformats.org/officeDocument/2006/relationships/tags" Target="../tags/tag1614.xml"/><Relationship Id="rId6" Type="http://schemas.openxmlformats.org/officeDocument/2006/relationships/tags" Target="../tags/tag1619.xml"/><Relationship Id="rId15" Type="http://schemas.openxmlformats.org/officeDocument/2006/relationships/tags" Target="../tags/tag1628.xml"/><Relationship Id="rId23" Type="http://schemas.openxmlformats.org/officeDocument/2006/relationships/tags" Target="../tags/tag1636.xml"/><Relationship Id="rId28" Type="http://schemas.openxmlformats.org/officeDocument/2006/relationships/tags" Target="../tags/tag1641.xml"/><Relationship Id="rId36" Type="http://schemas.openxmlformats.org/officeDocument/2006/relationships/tags" Target="../tags/tag1649.xml"/><Relationship Id="rId49" Type="http://schemas.openxmlformats.org/officeDocument/2006/relationships/tags" Target="../tags/tag1662.xml"/><Relationship Id="rId57" Type="http://schemas.openxmlformats.org/officeDocument/2006/relationships/tags" Target="../tags/tag1670.xml"/><Relationship Id="rId10" Type="http://schemas.openxmlformats.org/officeDocument/2006/relationships/tags" Target="../tags/tag1623.xml"/><Relationship Id="rId31" Type="http://schemas.openxmlformats.org/officeDocument/2006/relationships/tags" Target="../tags/tag1644.xml"/><Relationship Id="rId44" Type="http://schemas.openxmlformats.org/officeDocument/2006/relationships/tags" Target="../tags/tag1657.xml"/><Relationship Id="rId52" Type="http://schemas.openxmlformats.org/officeDocument/2006/relationships/tags" Target="../tags/tag1665.xml"/><Relationship Id="rId60" Type="http://schemas.openxmlformats.org/officeDocument/2006/relationships/tags" Target="../tags/tag1673.xml"/><Relationship Id="rId65" Type="http://schemas.openxmlformats.org/officeDocument/2006/relationships/tags" Target="../tags/tag1678.xml"/><Relationship Id="rId73" Type="http://schemas.openxmlformats.org/officeDocument/2006/relationships/tags" Target="../tags/tag1686.xml"/><Relationship Id="rId78" Type="http://schemas.openxmlformats.org/officeDocument/2006/relationships/tags" Target="../tags/tag1691.xml"/><Relationship Id="rId81" Type="http://schemas.openxmlformats.org/officeDocument/2006/relationships/tags" Target="../tags/tag1694.xml"/><Relationship Id="rId86" Type="http://schemas.openxmlformats.org/officeDocument/2006/relationships/tags" Target="../tags/tag1699.xml"/><Relationship Id="rId4" Type="http://schemas.openxmlformats.org/officeDocument/2006/relationships/tags" Target="../tags/tag1617.xml"/><Relationship Id="rId9" Type="http://schemas.openxmlformats.org/officeDocument/2006/relationships/tags" Target="../tags/tag16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MARTInkShape-Group33"/>
          <p:cNvGrpSpPr/>
          <p:nvPr/>
        </p:nvGrpSpPr>
        <p:grpSpPr>
          <a:xfrm>
            <a:off x="411580" y="655655"/>
            <a:ext cx="405077" cy="401147"/>
            <a:chOff x="411580" y="655655"/>
            <a:chExt cx="405077" cy="401147"/>
          </a:xfrm>
        </p:grpSpPr>
        <p:sp>
          <p:nvSpPr>
            <p:cNvPr id="2" name="SMARTInkShape-155"/>
            <p:cNvSpPr/>
            <p:nvPr>
              <p:custDataLst>
                <p:tags r:id="rId173"/>
              </p:custDataLst>
            </p:nvPr>
          </p:nvSpPr>
          <p:spPr>
            <a:xfrm>
              <a:off x="411580" y="655655"/>
              <a:ext cx="405077" cy="401147"/>
            </a:xfrm>
            <a:custGeom>
              <a:avLst/>
              <a:gdLst/>
              <a:ahLst/>
              <a:cxnLst/>
              <a:rect l="0" t="0" r="0" b="0"/>
              <a:pathLst>
                <a:path w="405077" h="401147">
                  <a:moveTo>
                    <a:pt x="248820" y="49195"/>
                  </a:moveTo>
                  <a:lnTo>
                    <a:pt x="248820" y="49195"/>
                  </a:lnTo>
                  <a:lnTo>
                    <a:pt x="245449" y="42453"/>
                  </a:lnTo>
                  <a:lnTo>
                    <a:pt x="243750" y="40467"/>
                  </a:lnTo>
                  <a:lnTo>
                    <a:pt x="237989" y="36261"/>
                  </a:lnTo>
                  <a:lnTo>
                    <a:pt x="221524" y="12715"/>
                  </a:lnTo>
                  <a:lnTo>
                    <a:pt x="208277" y="5225"/>
                  </a:lnTo>
                  <a:lnTo>
                    <a:pt x="196229" y="1431"/>
                  </a:lnTo>
                  <a:lnTo>
                    <a:pt x="172873" y="0"/>
                  </a:lnTo>
                  <a:lnTo>
                    <a:pt x="153918" y="2166"/>
                  </a:lnTo>
                  <a:lnTo>
                    <a:pt x="133734" y="13006"/>
                  </a:lnTo>
                  <a:lnTo>
                    <a:pt x="98774" y="40824"/>
                  </a:lnTo>
                  <a:lnTo>
                    <a:pt x="57136" y="79641"/>
                  </a:lnTo>
                  <a:lnTo>
                    <a:pt x="21045" y="126890"/>
                  </a:lnTo>
                  <a:lnTo>
                    <a:pt x="6476" y="160632"/>
                  </a:lnTo>
                  <a:lnTo>
                    <a:pt x="0" y="196795"/>
                  </a:lnTo>
                  <a:lnTo>
                    <a:pt x="885" y="235915"/>
                  </a:lnTo>
                  <a:lnTo>
                    <a:pt x="8099" y="275409"/>
                  </a:lnTo>
                  <a:lnTo>
                    <a:pt x="23064" y="311777"/>
                  </a:lnTo>
                  <a:lnTo>
                    <a:pt x="43356" y="344874"/>
                  </a:lnTo>
                  <a:lnTo>
                    <a:pt x="68603" y="373225"/>
                  </a:lnTo>
                  <a:lnTo>
                    <a:pt x="100990" y="392880"/>
                  </a:lnTo>
                  <a:lnTo>
                    <a:pt x="140314" y="401146"/>
                  </a:lnTo>
                  <a:lnTo>
                    <a:pt x="183662" y="399645"/>
                  </a:lnTo>
                  <a:lnTo>
                    <a:pt x="228798" y="387219"/>
                  </a:lnTo>
                  <a:lnTo>
                    <a:pt x="272847" y="362411"/>
                  </a:lnTo>
                  <a:lnTo>
                    <a:pt x="314532" y="330219"/>
                  </a:lnTo>
                  <a:lnTo>
                    <a:pt x="351873" y="294745"/>
                  </a:lnTo>
                  <a:lnTo>
                    <a:pt x="377877" y="255930"/>
                  </a:lnTo>
                  <a:lnTo>
                    <a:pt x="395079" y="214455"/>
                  </a:lnTo>
                  <a:lnTo>
                    <a:pt x="405076" y="170151"/>
                  </a:lnTo>
                  <a:lnTo>
                    <a:pt x="404345" y="122709"/>
                  </a:lnTo>
                  <a:lnTo>
                    <a:pt x="394848" y="76223"/>
                  </a:lnTo>
                  <a:lnTo>
                    <a:pt x="376516" y="36748"/>
                  </a:lnTo>
                  <a:lnTo>
                    <a:pt x="362173" y="23258"/>
                  </a:lnTo>
                  <a:lnTo>
                    <a:pt x="325540" y="6388"/>
                  </a:lnTo>
                  <a:lnTo>
                    <a:pt x="302789" y="4429"/>
                  </a:lnTo>
                  <a:lnTo>
                    <a:pt x="277744" y="5946"/>
                  </a:lnTo>
                  <a:lnTo>
                    <a:pt x="251169" y="9779"/>
                  </a:lnTo>
                  <a:lnTo>
                    <a:pt x="224280" y="17273"/>
                  </a:lnTo>
                  <a:lnTo>
                    <a:pt x="197183" y="27208"/>
                  </a:lnTo>
                  <a:lnTo>
                    <a:pt x="151787" y="46479"/>
                  </a:lnTo>
                  <a:lnTo>
                    <a:pt x="115470" y="618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156"/>
            <p:cNvSpPr/>
            <p:nvPr>
              <p:custDataLst>
                <p:tags r:id="rId174"/>
              </p:custDataLst>
            </p:nvPr>
          </p:nvSpPr>
          <p:spPr>
            <a:xfrm>
              <a:off x="622300" y="750183"/>
              <a:ext cx="44451" cy="176918"/>
            </a:xfrm>
            <a:custGeom>
              <a:avLst/>
              <a:gdLst/>
              <a:ahLst/>
              <a:cxnLst/>
              <a:rect l="0" t="0" r="0" b="0"/>
              <a:pathLst>
                <a:path w="44451" h="176918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9459" y="6121"/>
                  </a:lnTo>
                  <a:lnTo>
                    <a:pt x="24207" y="40578"/>
                  </a:lnTo>
                  <a:lnTo>
                    <a:pt x="33631" y="86956"/>
                  </a:lnTo>
                  <a:lnTo>
                    <a:pt x="36776" y="125803"/>
                  </a:lnTo>
                  <a:lnTo>
                    <a:pt x="39807" y="165090"/>
                  </a:lnTo>
                  <a:lnTo>
                    <a:pt x="44450" y="176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SMARTInkShape-Group34"/>
          <p:cNvGrpSpPr/>
          <p:nvPr/>
        </p:nvGrpSpPr>
        <p:grpSpPr>
          <a:xfrm>
            <a:off x="1053005" y="625456"/>
            <a:ext cx="1271096" cy="513026"/>
            <a:chOff x="1053005" y="625456"/>
            <a:chExt cx="1271096" cy="513026"/>
          </a:xfrm>
        </p:grpSpPr>
        <p:sp>
          <p:nvSpPr>
            <p:cNvPr id="5" name="SMARTInkShape-157"/>
            <p:cNvSpPr/>
            <p:nvPr>
              <p:custDataLst>
                <p:tags r:id="rId164"/>
              </p:custDataLst>
            </p:nvPr>
          </p:nvSpPr>
          <p:spPr>
            <a:xfrm>
              <a:off x="2009621" y="625456"/>
              <a:ext cx="314480" cy="339745"/>
            </a:xfrm>
            <a:custGeom>
              <a:avLst/>
              <a:gdLst/>
              <a:ahLst/>
              <a:cxnLst/>
              <a:rect l="0" t="0" r="0" b="0"/>
              <a:pathLst>
                <a:path w="314480" h="339745">
                  <a:moveTo>
                    <a:pt x="73179" y="206394"/>
                  </a:moveTo>
                  <a:lnTo>
                    <a:pt x="73179" y="206394"/>
                  </a:lnTo>
                  <a:lnTo>
                    <a:pt x="64341" y="192088"/>
                  </a:lnTo>
                  <a:lnTo>
                    <a:pt x="58432" y="189452"/>
                  </a:lnTo>
                  <a:lnTo>
                    <a:pt x="54881" y="188750"/>
                  </a:lnTo>
                  <a:lnTo>
                    <a:pt x="47173" y="189850"/>
                  </a:lnTo>
                  <a:lnTo>
                    <a:pt x="43141" y="191131"/>
                  </a:lnTo>
                  <a:lnTo>
                    <a:pt x="23984" y="206419"/>
                  </a:lnTo>
                  <a:lnTo>
                    <a:pt x="7175" y="232193"/>
                  </a:lnTo>
                  <a:lnTo>
                    <a:pt x="0" y="262173"/>
                  </a:lnTo>
                  <a:lnTo>
                    <a:pt x="3966" y="281044"/>
                  </a:lnTo>
                  <a:lnTo>
                    <a:pt x="13490" y="297427"/>
                  </a:lnTo>
                  <a:lnTo>
                    <a:pt x="27130" y="309413"/>
                  </a:lnTo>
                  <a:lnTo>
                    <a:pt x="48244" y="313799"/>
                  </a:lnTo>
                  <a:lnTo>
                    <a:pt x="73386" y="311985"/>
                  </a:lnTo>
                  <a:lnTo>
                    <a:pt x="111340" y="297652"/>
                  </a:lnTo>
                  <a:lnTo>
                    <a:pt x="136706" y="281055"/>
                  </a:lnTo>
                  <a:lnTo>
                    <a:pt x="152684" y="261919"/>
                  </a:lnTo>
                  <a:lnTo>
                    <a:pt x="160726" y="243066"/>
                  </a:lnTo>
                  <a:lnTo>
                    <a:pt x="161948" y="227632"/>
                  </a:lnTo>
                  <a:lnTo>
                    <a:pt x="159875" y="223375"/>
                  </a:lnTo>
                  <a:lnTo>
                    <a:pt x="156376" y="221242"/>
                  </a:lnTo>
                  <a:lnTo>
                    <a:pt x="151927" y="220526"/>
                  </a:lnTo>
                  <a:lnTo>
                    <a:pt x="139458" y="225375"/>
                  </a:lnTo>
                  <a:lnTo>
                    <a:pt x="125214" y="235997"/>
                  </a:lnTo>
                  <a:lnTo>
                    <a:pt x="106706" y="261105"/>
                  </a:lnTo>
                  <a:lnTo>
                    <a:pt x="99134" y="278217"/>
                  </a:lnTo>
                  <a:lnTo>
                    <a:pt x="97179" y="291467"/>
                  </a:lnTo>
                  <a:lnTo>
                    <a:pt x="97646" y="296976"/>
                  </a:lnTo>
                  <a:lnTo>
                    <a:pt x="100073" y="300649"/>
                  </a:lnTo>
                  <a:lnTo>
                    <a:pt x="103809" y="303097"/>
                  </a:lnTo>
                  <a:lnTo>
                    <a:pt x="108415" y="304729"/>
                  </a:lnTo>
                  <a:lnTo>
                    <a:pt x="119179" y="302780"/>
                  </a:lnTo>
                  <a:lnTo>
                    <a:pt x="131018" y="296504"/>
                  </a:lnTo>
                  <a:lnTo>
                    <a:pt x="160108" y="271691"/>
                  </a:lnTo>
                  <a:lnTo>
                    <a:pt x="160060" y="271798"/>
                  </a:lnTo>
                  <a:lnTo>
                    <a:pt x="158124" y="273797"/>
                  </a:lnTo>
                  <a:lnTo>
                    <a:pt x="158031" y="274613"/>
                  </a:lnTo>
                  <a:lnTo>
                    <a:pt x="158675" y="275157"/>
                  </a:lnTo>
                  <a:lnTo>
                    <a:pt x="159809" y="275519"/>
                  </a:lnTo>
                  <a:lnTo>
                    <a:pt x="164777" y="279400"/>
                  </a:lnTo>
                  <a:lnTo>
                    <a:pt x="172450" y="279293"/>
                  </a:lnTo>
                  <a:lnTo>
                    <a:pt x="182916" y="276188"/>
                  </a:lnTo>
                  <a:lnTo>
                    <a:pt x="201414" y="265095"/>
                  </a:lnTo>
                  <a:lnTo>
                    <a:pt x="240837" y="225396"/>
                  </a:lnTo>
                  <a:lnTo>
                    <a:pt x="265926" y="185056"/>
                  </a:lnTo>
                  <a:lnTo>
                    <a:pt x="280905" y="147992"/>
                  </a:lnTo>
                  <a:lnTo>
                    <a:pt x="293208" y="107060"/>
                  </a:lnTo>
                  <a:lnTo>
                    <a:pt x="301027" y="67701"/>
                  </a:lnTo>
                  <a:lnTo>
                    <a:pt x="299283" y="26697"/>
                  </a:lnTo>
                  <a:lnTo>
                    <a:pt x="291497" y="9877"/>
                  </a:lnTo>
                  <a:lnTo>
                    <a:pt x="286458" y="3416"/>
                  </a:lnTo>
                  <a:lnTo>
                    <a:pt x="280982" y="520"/>
                  </a:lnTo>
                  <a:lnTo>
                    <a:pt x="275214" y="0"/>
                  </a:lnTo>
                  <a:lnTo>
                    <a:pt x="269252" y="1065"/>
                  </a:lnTo>
                  <a:lnTo>
                    <a:pt x="255102" y="15418"/>
                  </a:lnTo>
                  <a:lnTo>
                    <a:pt x="240112" y="40377"/>
                  </a:lnTo>
                  <a:lnTo>
                    <a:pt x="226393" y="74988"/>
                  </a:lnTo>
                  <a:lnTo>
                    <a:pt x="218885" y="115771"/>
                  </a:lnTo>
                  <a:lnTo>
                    <a:pt x="216960" y="159062"/>
                  </a:lnTo>
                  <a:lnTo>
                    <a:pt x="220807" y="201820"/>
                  </a:lnTo>
                  <a:lnTo>
                    <a:pt x="230984" y="238698"/>
                  </a:lnTo>
                  <a:lnTo>
                    <a:pt x="252581" y="283464"/>
                  </a:lnTo>
                  <a:lnTo>
                    <a:pt x="270035" y="306264"/>
                  </a:lnTo>
                  <a:lnTo>
                    <a:pt x="314479" y="3397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58"/>
            <p:cNvSpPr/>
            <p:nvPr>
              <p:custDataLst>
                <p:tags r:id="rId165"/>
              </p:custDataLst>
            </p:nvPr>
          </p:nvSpPr>
          <p:spPr>
            <a:xfrm>
              <a:off x="1930400" y="722325"/>
              <a:ext cx="12701" cy="26976"/>
            </a:xfrm>
            <a:custGeom>
              <a:avLst/>
              <a:gdLst/>
              <a:ahLst/>
              <a:cxnLst/>
              <a:rect l="0" t="0" r="0" b="0"/>
              <a:pathLst>
                <a:path w="12701" h="26976">
                  <a:moveTo>
                    <a:pt x="12700" y="26975"/>
                  </a:moveTo>
                  <a:lnTo>
                    <a:pt x="12700" y="26975"/>
                  </a:lnTo>
                  <a:lnTo>
                    <a:pt x="5792" y="4990"/>
                  </a:lnTo>
                  <a:lnTo>
                    <a:pt x="2574" y="270"/>
                  </a:lnTo>
                  <a:lnTo>
                    <a:pt x="1716" y="0"/>
                  </a:lnTo>
                  <a:lnTo>
                    <a:pt x="0" y="1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59"/>
            <p:cNvSpPr/>
            <p:nvPr>
              <p:custDataLst>
                <p:tags r:id="rId166"/>
              </p:custDataLst>
            </p:nvPr>
          </p:nvSpPr>
          <p:spPr>
            <a:xfrm>
              <a:off x="1917700" y="812800"/>
              <a:ext cx="19051" cy="88901"/>
            </a:xfrm>
            <a:custGeom>
              <a:avLst/>
              <a:gdLst/>
              <a:ahLst/>
              <a:cxnLst/>
              <a:rect l="0" t="0" r="0" b="0"/>
              <a:pathLst>
                <a:path w="19051" h="88901">
                  <a:moveTo>
                    <a:pt x="0" y="0"/>
                  </a:moveTo>
                  <a:lnTo>
                    <a:pt x="0" y="0"/>
                  </a:lnTo>
                  <a:lnTo>
                    <a:pt x="1881" y="12552"/>
                  </a:lnTo>
                  <a:lnTo>
                    <a:pt x="14490" y="53864"/>
                  </a:lnTo>
                  <a:lnTo>
                    <a:pt x="190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60"/>
            <p:cNvSpPr/>
            <p:nvPr>
              <p:custDataLst>
                <p:tags r:id="rId167"/>
              </p:custDataLst>
            </p:nvPr>
          </p:nvSpPr>
          <p:spPr>
            <a:xfrm>
              <a:off x="1720850" y="817304"/>
              <a:ext cx="139701" cy="126878"/>
            </a:xfrm>
            <a:custGeom>
              <a:avLst/>
              <a:gdLst/>
              <a:ahLst/>
              <a:cxnLst/>
              <a:rect l="0" t="0" r="0" b="0"/>
              <a:pathLst>
                <a:path w="139701" h="126878">
                  <a:moveTo>
                    <a:pt x="0" y="14546"/>
                  </a:moveTo>
                  <a:lnTo>
                    <a:pt x="0" y="14546"/>
                  </a:lnTo>
                  <a:lnTo>
                    <a:pt x="6742" y="11175"/>
                  </a:lnTo>
                  <a:lnTo>
                    <a:pt x="24418" y="12450"/>
                  </a:lnTo>
                  <a:lnTo>
                    <a:pt x="64404" y="24271"/>
                  </a:lnTo>
                  <a:lnTo>
                    <a:pt x="83187" y="32039"/>
                  </a:lnTo>
                  <a:lnTo>
                    <a:pt x="99061" y="45839"/>
                  </a:lnTo>
                  <a:lnTo>
                    <a:pt x="106257" y="54458"/>
                  </a:lnTo>
                  <a:lnTo>
                    <a:pt x="112372" y="73442"/>
                  </a:lnTo>
                  <a:lnTo>
                    <a:pt x="113014" y="83443"/>
                  </a:lnTo>
                  <a:lnTo>
                    <a:pt x="108084" y="100200"/>
                  </a:lnTo>
                  <a:lnTo>
                    <a:pt x="91043" y="124834"/>
                  </a:lnTo>
                  <a:lnTo>
                    <a:pt x="86096" y="126877"/>
                  </a:lnTo>
                  <a:lnTo>
                    <a:pt x="80680" y="126828"/>
                  </a:lnTo>
                  <a:lnTo>
                    <a:pt x="74954" y="125384"/>
                  </a:lnTo>
                  <a:lnTo>
                    <a:pt x="71136" y="122304"/>
                  </a:lnTo>
                  <a:lnTo>
                    <a:pt x="66894" y="113239"/>
                  </a:lnTo>
                  <a:lnTo>
                    <a:pt x="67877" y="86122"/>
                  </a:lnTo>
                  <a:lnTo>
                    <a:pt x="79378" y="47905"/>
                  </a:lnTo>
                  <a:lnTo>
                    <a:pt x="92821" y="15415"/>
                  </a:lnTo>
                  <a:lnTo>
                    <a:pt x="98569" y="8775"/>
                  </a:lnTo>
                  <a:lnTo>
                    <a:pt x="112483" y="1398"/>
                  </a:lnTo>
                  <a:lnTo>
                    <a:pt x="124311" y="0"/>
                  </a:lnTo>
                  <a:lnTo>
                    <a:pt x="139700" y="18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61"/>
            <p:cNvSpPr/>
            <p:nvPr>
              <p:custDataLst>
                <p:tags r:id="rId168"/>
              </p:custDataLst>
            </p:nvPr>
          </p:nvSpPr>
          <p:spPr>
            <a:xfrm>
              <a:off x="1642682" y="764692"/>
              <a:ext cx="21019" cy="10009"/>
            </a:xfrm>
            <a:custGeom>
              <a:avLst/>
              <a:gdLst/>
              <a:ahLst/>
              <a:cxnLst/>
              <a:rect l="0" t="0" r="0" b="0"/>
              <a:pathLst>
                <a:path w="21019" h="10009">
                  <a:moveTo>
                    <a:pt x="21018" y="3658"/>
                  </a:moveTo>
                  <a:lnTo>
                    <a:pt x="21018" y="3658"/>
                  </a:lnTo>
                  <a:lnTo>
                    <a:pt x="10905" y="287"/>
                  </a:lnTo>
                  <a:lnTo>
                    <a:pt x="7220" y="0"/>
                  </a:lnTo>
                  <a:lnTo>
                    <a:pt x="1245" y="1562"/>
                  </a:lnTo>
                  <a:lnTo>
                    <a:pt x="75" y="2966"/>
                  </a:lnTo>
                  <a:lnTo>
                    <a:pt x="0" y="4608"/>
                  </a:lnTo>
                  <a:lnTo>
                    <a:pt x="1968" y="10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62"/>
            <p:cNvSpPr/>
            <p:nvPr>
              <p:custDataLst>
                <p:tags r:id="rId169"/>
              </p:custDataLst>
            </p:nvPr>
          </p:nvSpPr>
          <p:spPr>
            <a:xfrm>
              <a:off x="1667298" y="857250"/>
              <a:ext cx="9103" cy="69851"/>
            </a:xfrm>
            <a:custGeom>
              <a:avLst/>
              <a:gdLst/>
              <a:ahLst/>
              <a:cxnLst/>
              <a:rect l="0" t="0" r="0" b="0"/>
              <a:pathLst>
                <a:path w="9103" h="69851">
                  <a:moveTo>
                    <a:pt x="9102" y="0"/>
                  </a:moveTo>
                  <a:lnTo>
                    <a:pt x="9102" y="0"/>
                  </a:lnTo>
                  <a:lnTo>
                    <a:pt x="264" y="24419"/>
                  </a:lnTo>
                  <a:lnTo>
                    <a:pt x="0" y="37664"/>
                  </a:lnTo>
                  <a:lnTo>
                    <a:pt x="9102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63"/>
            <p:cNvSpPr/>
            <p:nvPr>
              <p:custDataLst>
                <p:tags r:id="rId170"/>
              </p:custDataLst>
            </p:nvPr>
          </p:nvSpPr>
          <p:spPr>
            <a:xfrm>
              <a:off x="1492250" y="829560"/>
              <a:ext cx="93294" cy="308922"/>
            </a:xfrm>
            <a:custGeom>
              <a:avLst/>
              <a:gdLst/>
              <a:ahLst/>
              <a:cxnLst/>
              <a:rect l="0" t="0" r="0" b="0"/>
              <a:pathLst>
                <a:path w="93294" h="308922">
                  <a:moveTo>
                    <a:pt x="19050" y="53090"/>
                  </a:moveTo>
                  <a:lnTo>
                    <a:pt x="19050" y="53090"/>
                  </a:lnTo>
                  <a:lnTo>
                    <a:pt x="15679" y="53090"/>
                  </a:lnTo>
                  <a:lnTo>
                    <a:pt x="14686" y="54501"/>
                  </a:lnTo>
                  <a:lnTo>
                    <a:pt x="13288" y="63935"/>
                  </a:lnTo>
                  <a:lnTo>
                    <a:pt x="17116" y="108779"/>
                  </a:lnTo>
                  <a:lnTo>
                    <a:pt x="18477" y="144144"/>
                  </a:lnTo>
                  <a:lnTo>
                    <a:pt x="18880" y="186294"/>
                  </a:lnTo>
                  <a:lnTo>
                    <a:pt x="19000" y="232807"/>
                  </a:lnTo>
                  <a:lnTo>
                    <a:pt x="19035" y="272615"/>
                  </a:lnTo>
                  <a:lnTo>
                    <a:pt x="19049" y="308921"/>
                  </a:lnTo>
                  <a:lnTo>
                    <a:pt x="18344" y="305082"/>
                  </a:lnTo>
                  <a:lnTo>
                    <a:pt x="13583" y="261731"/>
                  </a:lnTo>
                  <a:lnTo>
                    <a:pt x="11211" y="227428"/>
                  </a:lnTo>
                  <a:lnTo>
                    <a:pt x="9216" y="185607"/>
                  </a:lnTo>
                  <a:lnTo>
                    <a:pt x="10681" y="138798"/>
                  </a:lnTo>
                  <a:lnTo>
                    <a:pt x="13684" y="97297"/>
                  </a:lnTo>
                  <a:lnTo>
                    <a:pt x="18076" y="62154"/>
                  </a:lnTo>
                  <a:lnTo>
                    <a:pt x="30512" y="16493"/>
                  </a:lnTo>
                  <a:lnTo>
                    <a:pt x="33042" y="9642"/>
                  </a:lnTo>
                  <a:lnTo>
                    <a:pt x="36139" y="5075"/>
                  </a:lnTo>
                  <a:lnTo>
                    <a:pt x="43343" y="0"/>
                  </a:lnTo>
                  <a:lnTo>
                    <a:pt x="47945" y="58"/>
                  </a:lnTo>
                  <a:lnTo>
                    <a:pt x="58703" y="3885"/>
                  </a:lnTo>
                  <a:lnTo>
                    <a:pt x="76660" y="17344"/>
                  </a:lnTo>
                  <a:lnTo>
                    <a:pt x="85342" y="32499"/>
                  </a:lnTo>
                  <a:lnTo>
                    <a:pt x="92314" y="58983"/>
                  </a:lnTo>
                  <a:lnTo>
                    <a:pt x="93293" y="67602"/>
                  </a:lnTo>
                  <a:lnTo>
                    <a:pt x="88735" y="84705"/>
                  </a:lnTo>
                  <a:lnTo>
                    <a:pt x="78244" y="101713"/>
                  </a:lnTo>
                  <a:lnTo>
                    <a:pt x="53209" y="125039"/>
                  </a:lnTo>
                  <a:lnTo>
                    <a:pt x="36113" y="133986"/>
                  </a:lnTo>
                  <a:lnTo>
                    <a:pt x="20989" y="136551"/>
                  </a:lnTo>
                  <a:lnTo>
                    <a:pt x="0" y="1356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64"/>
            <p:cNvSpPr/>
            <p:nvPr>
              <p:custDataLst>
                <p:tags r:id="rId171"/>
              </p:custDataLst>
            </p:nvPr>
          </p:nvSpPr>
          <p:spPr>
            <a:xfrm>
              <a:off x="1270000" y="860142"/>
              <a:ext cx="165101" cy="139646"/>
            </a:xfrm>
            <a:custGeom>
              <a:avLst/>
              <a:gdLst/>
              <a:ahLst/>
              <a:cxnLst/>
              <a:rect l="0" t="0" r="0" b="0"/>
              <a:pathLst>
                <a:path w="165101" h="139646">
                  <a:moveTo>
                    <a:pt x="0" y="28858"/>
                  </a:moveTo>
                  <a:lnTo>
                    <a:pt x="0" y="28858"/>
                  </a:lnTo>
                  <a:lnTo>
                    <a:pt x="0" y="25487"/>
                  </a:lnTo>
                  <a:lnTo>
                    <a:pt x="1881" y="21950"/>
                  </a:lnTo>
                  <a:lnTo>
                    <a:pt x="3371" y="20020"/>
                  </a:lnTo>
                  <a:lnTo>
                    <a:pt x="5070" y="19438"/>
                  </a:lnTo>
                  <a:lnTo>
                    <a:pt x="6908" y="19756"/>
                  </a:lnTo>
                  <a:lnTo>
                    <a:pt x="8838" y="20673"/>
                  </a:lnTo>
                  <a:lnTo>
                    <a:pt x="14927" y="28706"/>
                  </a:lnTo>
                  <a:lnTo>
                    <a:pt x="22600" y="59271"/>
                  </a:lnTo>
                  <a:lnTo>
                    <a:pt x="25031" y="106302"/>
                  </a:lnTo>
                  <a:lnTo>
                    <a:pt x="19900" y="138947"/>
                  </a:lnTo>
                  <a:lnTo>
                    <a:pt x="18911" y="139645"/>
                  </a:lnTo>
                  <a:lnTo>
                    <a:pt x="17546" y="139405"/>
                  </a:lnTo>
                  <a:lnTo>
                    <a:pt x="15931" y="138539"/>
                  </a:lnTo>
                  <a:lnTo>
                    <a:pt x="14136" y="131933"/>
                  </a:lnTo>
                  <a:lnTo>
                    <a:pt x="14300" y="88502"/>
                  </a:lnTo>
                  <a:lnTo>
                    <a:pt x="22895" y="49666"/>
                  </a:lnTo>
                  <a:lnTo>
                    <a:pt x="35084" y="18012"/>
                  </a:lnTo>
                  <a:lnTo>
                    <a:pt x="45932" y="6869"/>
                  </a:lnTo>
                  <a:lnTo>
                    <a:pt x="57197" y="0"/>
                  </a:lnTo>
                  <a:lnTo>
                    <a:pt x="60709" y="1153"/>
                  </a:lnTo>
                  <a:lnTo>
                    <a:pt x="68374" y="8078"/>
                  </a:lnTo>
                  <a:lnTo>
                    <a:pt x="84088" y="39204"/>
                  </a:lnTo>
                  <a:lnTo>
                    <a:pt x="98541" y="83740"/>
                  </a:lnTo>
                  <a:lnTo>
                    <a:pt x="100694" y="93254"/>
                  </a:lnTo>
                  <a:lnTo>
                    <a:pt x="100996" y="93661"/>
                  </a:lnTo>
                  <a:lnTo>
                    <a:pt x="101197" y="93226"/>
                  </a:lnTo>
                  <a:lnTo>
                    <a:pt x="110428" y="48221"/>
                  </a:lnTo>
                  <a:lnTo>
                    <a:pt x="119895" y="32322"/>
                  </a:lnTo>
                  <a:lnTo>
                    <a:pt x="125724" y="26870"/>
                  </a:lnTo>
                  <a:lnTo>
                    <a:pt x="128266" y="25416"/>
                  </a:lnTo>
                  <a:lnTo>
                    <a:pt x="130666" y="25152"/>
                  </a:lnTo>
                  <a:lnTo>
                    <a:pt x="135215" y="26740"/>
                  </a:lnTo>
                  <a:lnTo>
                    <a:pt x="139588" y="33561"/>
                  </a:lnTo>
                  <a:lnTo>
                    <a:pt x="156629" y="79842"/>
                  </a:lnTo>
                  <a:lnTo>
                    <a:pt x="165100" y="117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65"/>
            <p:cNvSpPr/>
            <p:nvPr>
              <p:custDataLst>
                <p:tags r:id="rId172"/>
              </p:custDataLst>
            </p:nvPr>
          </p:nvSpPr>
          <p:spPr>
            <a:xfrm>
              <a:off x="1053005" y="683751"/>
              <a:ext cx="210646" cy="327443"/>
            </a:xfrm>
            <a:custGeom>
              <a:avLst/>
              <a:gdLst/>
              <a:ahLst/>
              <a:cxnLst/>
              <a:rect l="0" t="0" r="0" b="0"/>
              <a:pathLst>
                <a:path w="210646" h="327443">
                  <a:moveTo>
                    <a:pt x="64595" y="27449"/>
                  </a:moveTo>
                  <a:lnTo>
                    <a:pt x="64595" y="27449"/>
                  </a:lnTo>
                  <a:lnTo>
                    <a:pt x="64595" y="30820"/>
                  </a:lnTo>
                  <a:lnTo>
                    <a:pt x="71337" y="39658"/>
                  </a:lnTo>
                  <a:lnTo>
                    <a:pt x="80291" y="43459"/>
                  </a:lnTo>
                  <a:lnTo>
                    <a:pt x="110029" y="45899"/>
                  </a:lnTo>
                  <a:lnTo>
                    <a:pt x="149169" y="40605"/>
                  </a:lnTo>
                  <a:lnTo>
                    <a:pt x="174007" y="30563"/>
                  </a:lnTo>
                  <a:lnTo>
                    <a:pt x="183308" y="22718"/>
                  </a:lnTo>
                  <a:lnTo>
                    <a:pt x="187912" y="14528"/>
                  </a:lnTo>
                  <a:lnTo>
                    <a:pt x="189140" y="10368"/>
                  </a:lnTo>
                  <a:lnTo>
                    <a:pt x="188547" y="6890"/>
                  </a:lnTo>
                  <a:lnTo>
                    <a:pt x="186741" y="3865"/>
                  </a:lnTo>
                  <a:lnTo>
                    <a:pt x="184125" y="1143"/>
                  </a:lnTo>
                  <a:lnTo>
                    <a:pt x="169931" y="0"/>
                  </a:lnTo>
                  <a:lnTo>
                    <a:pt x="148805" y="3961"/>
                  </a:lnTo>
                  <a:lnTo>
                    <a:pt x="109145" y="23468"/>
                  </a:lnTo>
                  <a:lnTo>
                    <a:pt x="68231" y="54727"/>
                  </a:lnTo>
                  <a:lnTo>
                    <a:pt x="39410" y="86645"/>
                  </a:lnTo>
                  <a:lnTo>
                    <a:pt x="29178" y="107851"/>
                  </a:lnTo>
                  <a:lnTo>
                    <a:pt x="27922" y="125272"/>
                  </a:lnTo>
                  <a:lnTo>
                    <a:pt x="29563" y="132881"/>
                  </a:lnTo>
                  <a:lnTo>
                    <a:pt x="38912" y="145098"/>
                  </a:lnTo>
                  <a:lnTo>
                    <a:pt x="45357" y="150332"/>
                  </a:lnTo>
                  <a:lnTo>
                    <a:pt x="84705" y="163801"/>
                  </a:lnTo>
                  <a:lnTo>
                    <a:pt x="126144" y="173260"/>
                  </a:lnTo>
                  <a:lnTo>
                    <a:pt x="127500" y="174751"/>
                  </a:lnTo>
                  <a:lnTo>
                    <a:pt x="127698" y="176450"/>
                  </a:lnTo>
                  <a:lnTo>
                    <a:pt x="89742" y="196979"/>
                  </a:lnTo>
                  <a:lnTo>
                    <a:pt x="42516" y="227291"/>
                  </a:lnTo>
                  <a:lnTo>
                    <a:pt x="10766" y="259750"/>
                  </a:lnTo>
                  <a:lnTo>
                    <a:pt x="2336" y="273921"/>
                  </a:lnTo>
                  <a:lnTo>
                    <a:pt x="0" y="289157"/>
                  </a:lnTo>
                  <a:lnTo>
                    <a:pt x="365" y="297171"/>
                  </a:lnTo>
                  <a:lnTo>
                    <a:pt x="6415" y="309838"/>
                  </a:lnTo>
                  <a:lnTo>
                    <a:pt x="10992" y="315192"/>
                  </a:lnTo>
                  <a:lnTo>
                    <a:pt x="25484" y="323022"/>
                  </a:lnTo>
                  <a:lnTo>
                    <a:pt x="45801" y="327442"/>
                  </a:lnTo>
                  <a:lnTo>
                    <a:pt x="89679" y="324553"/>
                  </a:lnTo>
                  <a:lnTo>
                    <a:pt x="124427" y="316129"/>
                  </a:lnTo>
                  <a:lnTo>
                    <a:pt x="159155" y="307210"/>
                  </a:lnTo>
                  <a:lnTo>
                    <a:pt x="210645" y="2941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SMARTInkShape-Group35"/>
          <p:cNvGrpSpPr/>
          <p:nvPr/>
        </p:nvGrpSpPr>
        <p:grpSpPr>
          <a:xfrm>
            <a:off x="2762614" y="617617"/>
            <a:ext cx="679087" cy="577605"/>
            <a:chOff x="2762614" y="617617"/>
            <a:chExt cx="679087" cy="577605"/>
          </a:xfrm>
        </p:grpSpPr>
        <p:sp>
          <p:nvSpPr>
            <p:cNvPr id="15" name="SMARTInkShape-166"/>
            <p:cNvSpPr/>
            <p:nvPr>
              <p:custDataLst>
                <p:tags r:id="rId159"/>
              </p:custDataLst>
            </p:nvPr>
          </p:nvSpPr>
          <p:spPr>
            <a:xfrm>
              <a:off x="3422650" y="87630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19050" y="0"/>
                  </a:moveTo>
                  <a:lnTo>
                    <a:pt x="19050" y="0"/>
                  </a:lnTo>
                  <a:lnTo>
                    <a:pt x="12308" y="0"/>
                  </a:lnTo>
                  <a:lnTo>
                    <a:pt x="9616" y="1411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67"/>
            <p:cNvSpPr/>
            <p:nvPr>
              <p:custDataLst>
                <p:tags r:id="rId160"/>
              </p:custDataLst>
            </p:nvPr>
          </p:nvSpPr>
          <p:spPr>
            <a:xfrm>
              <a:off x="3166169" y="863600"/>
              <a:ext cx="110432" cy="44451"/>
            </a:xfrm>
            <a:custGeom>
              <a:avLst/>
              <a:gdLst/>
              <a:ahLst/>
              <a:cxnLst/>
              <a:rect l="0" t="0" r="0" b="0"/>
              <a:pathLst>
                <a:path w="110432" h="44451">
                  <a:moveTo>
                    <a:pt x="15181" y="44450"/>
                  </a:moveTo>
                  <a:lnTo>
                    <a:pt x="15181" y="44450"/>
                  </a:lnTo>
                  <a:lnTo>
                    <a:pt x="876" y="44450"/>
                  </a:lnTo>
                  <a:lnTo>
                    <a:pt x="0" y="43744"/>
                  </a:lnTo>
                  <a:lnTo>
                    <a:pt x="121" y="42569"/>
                  </a:lnTo>
                  <a:lnTo>
                    <a:pt x="908" y="41079"/>
                  </a:lnTo>
                  <a:lnTo>
                    <a:pt x="12128" y="32241"/>
                  </a:lnTo>
                  <a:lnTo>
                    <a:pt x="55161" y="16612"/>
                  </a:lnTo>
                  <a:lnTo>
                    <a:pt x="1104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68"/>
            <p:cNvSpPr/>
            <p:nvPr>
              <p:custDataLst>
                <p:tags r:id="rId161"/>
              </p:custDataLst>
            </p:nvPr>
          </p:nvSpPr>
          <p:spPr>
            <a:xfrm>
              <a:off x="3219450" y="617617"/>
              <a:ext cx="146051" cy="375414"/>
            </a:xfrm>
            <a:custGeom>
              <a:avLst/>
              <a:gdLst/>
              <a:ahLst/>
              <a:cxnLst/>
              <a:rect l="0" t="0" r="0" b="0"/>
              <a:pathLst>
                <a:path w="146051" h="375414">
                  <a:moveTo>
                    <a:pt x="146050" y="23733"/>
                  </a:moveTo>
                  <a:lnTo>
                    <a:pt x="146050" y="23733"/>
                  </a:lnTo>
                  <a:lnTo>
                    <a:pt x="139308" y="13620"/>
                  </a:lnTo>
                  <a:lnTo>
                    <a:pt x="130354" y="6774"/>
                  </a:lnTo>
                  <a:lnTo>
                    <a:pt x="119318" y="2084"/>
                  </a:lnTo>
                  <a:lnTo>
                    <a:pt x="107358" y="0"/>
                  </a:lnTo>
                  <a:lnTo>
                    <a:pt x="94987" y="4718"/>
                  </a:lnTo>
                  <a:lnTo>
                    <a:pt x="83138" y="14577"/>
                  </a:lnTo>
                  <a:lnTo>
                    <a:pt x="73169" y="28365"/>
                  </a:lnTo>
                  <a:lnTo>
                    <a:pt x="62994" y="65479"/>
                  </a:lnTo>
                  <a:lnTo>
                    <a:pt x="57866" y="99907"/>
                  </a:lnTo>
                  <a:lnTo>
                    <a:pt x="53235" y="138727"/>
                  </a:lnTo>
                  <a:lnTo>
                    <a:pt x="48825" y="179499"/>
                  </a:lnTo>
                  <a:lnTo>
                    <a:pt x="46394" y="221138"/>
                  </a:lnTo>
                  <a:lnTo>
                    <a:pt x="45314" y="261046"/>
                  </a:lnTo>
                  <a:lnTo>
                    <a:pt x="44834" y="295246"/>
                  </a:lnTo>
                  <a:lnTo>
                    <a:pt x="44564" y="335525"/>
                  </a:lnTo>
                  <a:lnTo>
                    <a:pt x="43767" y="368484"/>
                  </a:lnTo>
                  <a:lnTo>
                    <a:pt x="42583" y="372101"/>
                  </a:lnTo>
                  <a:lnTo>
                    <a:pt x="41089" y="374511"/>
                  </a:lnTo>
                  <a:lnTo>
                    <a:pt x="39387" y="375413"/>
                  </a:lnTo>
                  <a:lnTo>
                    <a:pt x="37547" y="375309"/>
                  </a:lnTo>
                  <a:lnTo>
                    <a:pt x="35614" y="374533"/>
                  </a:lnTo>
                  <a:lnTo>
                    <a:pt x="11042" y="331024"/>
                  </a:lnTo>
                  <a:lnTo>
                    <a:pt x="0" y="309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69"/>
            <p:cNvSpPr/>
            <p:nvPr>
              <p:custDataLst>
                <p:tags r:id="rId162"/>
              </p:custDataLst>
            </p:nvPr>
          </p:nvSpPr>
          <p:spPr>
            <a:xfrm>
              <a:off x="2953635" y="806198"/>
              <a:ext cx="196911" cy="159662"/>
            </a:xfrm>
            <a:custGeom>
              <a:avLst/>
              <a:gdLst/>
              <a:ahLst/>
              <a:cxnLst/>
              <a:rect l="0" t="0" r="0" b="0"/>
              <a:pathLst>
                <a:path w="196911" h="159662">
                  <a:moveTo>
                    <a:pt x="18165" y="25652"/>
                  </a:moveTo>
                  <a:lnTo>
                    <a:pt x="18165" y="25652"/>
                  </a:lnTo>
                  <a:lnTo>
                    <a:pt x="14794" y="25652"/>
                  </a:lnTo>
                  <a:lnTo>
                    <a:pt x="11258" y="29415"/>
                  </a:lnTo>
                  <a:lnTo>
                    <a:pt x="9327" y="32394"/>
                  </a:lnTo>
                  <a:lnTo>
                    <a:pt x="6228" y="58159"/>
                  </a:lnTo>
                  <a:lnTo>
                    <a:pt x="5616" y="98369"/>
                  </a:lnTo>
                  <a:lnTo>
                    <a:pt x="5495" y="140126"/>
                  </a:lnTo>
                  <a:lnTo>
                    <a:pt x="3597" y="152494"/>
                  </a:lnTo>
                  <a:lnTo>
                    <a:pt x="1107" y="158932"/>
                  </a:lnTo>
                  <a:lnTo>
                    <a:pt x="443" y="159661"/>
                  </a:lnTo>
                  <a:lnTo>
                    <a:pt x="0" y="159441"/>
                  </a:lnTo>
                  <a:lnTo>
                    <a:pt x="701" y="132330"/>
                  </a:lnTo>
                  <a:lnTo>
                    <a:pt x="10717" y="94028"/>
                  </a:lnTo>
                  <a:lnTo>
                    <a:pt x="30226" y="51477"/>
                  </a:lnTo>
                  <a:lnTo>
                    <a:pt x="43281" y="34543"/>
                  </a:lnTo>
                  <a:lnTo>
                    <a:pt x="52376" y="27957"/>
                  </a:lnTo>
                  <a:lnTo>
                    <a:pt x="55789" y="27189"/>
                  </a:lnTo>
                  <a:lnTo>
                    <a:pt x="58064" y="29499"/>
                  </a:lnTo>
                  <a:lnTo>
                    <a:pt x="60592" y="39591"/>
                  </a:lnTo>
                  <a:lnTo>
                    <a:pt x="62349" y="84080"/>
                  </a:lnTo>
                  <a:lnTo>
                    <a:pt x="61874" y="119267"/>
                  </a:lnTo>
                  <a:lnTo>
                    <a:pt x="60710" y="121929"/>
                  </a:lnTo>
                  <a:lnTo>
                    <a:pt x="59228" y="123703"/>
                  </a:lnTo>
                  <a:lnTo>
                    <a:pt x="58946" y="122769"/>
                  </a:lnTo>
                  <a:lnTo>
                    <a:pt x="63331" y="109226"/>
                  </a:lnTo>
                  <a:lnTo>
                    <a:pt x="83061" y="67795"/>
                  </a:lnTo>
                  <a:lnTo>
                    <a:pt x="104891" y="33200"/>
                  </a:lnTo>
                  <a:lnTo>
                    <a:pt x="123032" y="14190"/>
                  </a:lnTo>
                  <a:lnTo>
                    <a:pt x="140502" y="3389"/>
                  </a:lnTo>
                  <a:lnTo>
                    <a:pt x="155793" y="0"/>
                  </a:lnTo>
                  <a:lnTo>
                    <a:pt x="162833" y="84"/>
                  </a:lnTo>
                  <a:lnTo>
                    <a:pt x="169644" y="3668"/>
                  </a:lnTo>
                  <a:lnTo>
                    <a:pt x="182856" y="17057"/>
                  </a:lnTo>
                  <a:lnTo>
                    <a:pt x="195451" y="44429"/>
                  </a:lnTo>
                  <a:lnTo>
                    <a:pt x="196910" y="78253"/>
                  </a:lnTo>
                  <a:lnTo>
                    <a:pt x="191788" y="120421"/>
                  </a:lnTo>
                  <a:lnTo>
                    <a:pt x="189615" y="1463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70"/>
            <p:cNvSpPr/>
            <p:nvPr>
              <p:custDataLst>
                <p:tags r:id="rId163"/>
              </p:custDataLst>
            </p:nvPr>
          </p:nvSpPr>
          <p:spPr>
            <a:xfrm>
              <a:off x="2762614" y="801066"/>
              <a:ext cx="115342" cy="394156"/>
            </a:xfrm>
            <a:custGeom>
              <a:avLst/>
              <a:gdLst/>
              <a:ahLst/>
              <a:cxnLst/>
              <a:rect l="0" t="0" r="0" b="0"/>
              <a:pathLst>
                <a:path w="115342" h="394156">
                  <a:moveTo>
                    <a:pt x="12336" y="106984"/>
                  </a:moveTo>
                  <a:lnTo>
                    <a:pt x="12336" y="106984"/>
                  </a:lnTo>
                  <a:lnTo>
                    <a:pt x="8965" y="110355"/>
                  </a:lnTo>
                  <a:lnTo>
                    <a:pt x="7310" y="113892"/>
                  </a:lnTo>
                  <a:lnTo>
                    <a:pt x="6869" y="115822"/>
                  </a:lnTo>
                  <a:lnTo>
                    <a:pt x="11531" y="161440"/>
                  </a:lnTo>
                  <a:lnTo>
                    <a:pt x="15468" y="203709"/>
                  </a:lnTo>
                  <a:lnTo>
                    <a:pt x="19137" y="237462"/>
                  </a:lnTo>
                  <a:lnTo>
                    <a:pt x="22414" y="273630"/>
                  </a:lnTo>
                  <a:lnTo>
                    <a:pt x="23871" y="310871"/>
                  </a:lnTo>
                  <a:lnTo>
                    <a:pt x="21320" y="354054"/>
                  </a:lnTo>
                  <a:lnTo>
                    <a:pt x="18501" y="387994"/>
                  </a:lnTo>
                  <a:lnTo>
                    <a:pt x="17151" y="391691"/>
                  </a:lnTo>
                  <a:lnTo>
                    <a:pt x="15546" y="394155"/>
                  </a:lnTo>
                  <a:lnTo>
                    <a:pt x="13771" y="392976"/>
                  </a:lnTo>
                  <a:lnTo>
                    <a:pt x="9916" y="384140"/>
                  </a:lnTo>
                  <a:lnTo>
                    <a:pt x="3780" y="346443"/>
                  </a:lnTo>
                  <a:lnTo>
                    <a:pt x="1478" y="307249"/>
                  </a:lnTo>
                  <a:lnTo>
                    <a:pt x="864" y="284944"/>
                  </a:lnTo>
                  <a:lnTo>
                    <a:pt x="455" y="258785"/>
                  </a:lnTo>
                  <a:lnTo>
                    <a:pt x="182" y="230057"/>
                  </a:lnTo>
                  <a:lnTo>
                    <a:pt x="0" y="199616"/>
                  </a:lnTo>
                  <a:lnTo>
                    <a:pt x="1290" y="170855"/>
                  </a:lnTo>
                  <a:lnTo>
                    <a:pt x="3560" y="143215"/>
                  </a:lnTo>
                  <a:lnTo>
                    <a:pt x="6486" y="116321"/>
                  </a:lnTo>
                  <a:lnTo>
                    <a:pt x="13499" y="73269"/>
                  </a:lnTo>
                  <a:lnTo>
                    <a:pt x="23499" y="28791"/>
                  </a:lnTo>
                  <a:lnTo>
                    <a:pt x="29292" y="11554"/>
                  </a:lnTo>
                  <a:lnTo>
                    <a:pt x="36570" y="1541"/>
                  </a:lnTo>
                  <a:lnTo>
                    <a:pt x="41898" y="0"/>
                  </a:lnTo>
                  <a:lnTo>
                    <a:pt x="55343" y="2050"/>
                  </a:lnTo>
                  <a:lnTo>
                    <a:pt x="78779" y="11138"/>
                  </a:lnTo>
                  <a:lnTo>
                    <a:pt x="103598" y="36252"/>
                  </a:lnTo>
                  <a:lnTo>
                    <a:pt x="112869" y="60496"/>
                  </a:lnTo>
                  <a:lnTo>
                    <a:pt x="115341" y="73875"/>
                  </a:lnTo>
                  <a:lnTo>
                    <a:pt x="108681" y="101911"/>
                  </a:lnTo>
                  <a:lnTo>
                    <a:pt x="92550" y="129424"/>
                  </a:lnTo>
                  <a:lnTo>
                    <a:pt x="45715" y="172068"/>
                  </a:lnTo>
                  <a:lnTo>
                    <a:pt x="26465" y="184594"/>
                  </a:lnTo>
                  <a:lnTo>
                    <a:pt x="5986" y="1895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SMARTInkShape-Group36"/>
          <p:cNvGrpSpPr/>
          <p:nvPr/>
        </p:nvGrpSpPr>
        <p:grpSpPr>
          <a:xfrm>
            <a:off x="4368800" y="774700"/>
            <a:ext cx="1219846" cy="639377"/>
            <a:chOff x="4368800" y="774700"/>
            <a:chExt cx="1219846" cy="639377"/>
          </a:xfrm>
        </p:grpSpPr>
        <p:sp>
          <p:nvSpPr>
            <p:cNvPr id="21" name="SMARTInkShape-171"/>
            <p:cNvSpPr/>
            <p:nvPr>
              <p:custDataLst>
                <p:tags r:id="rId153"/>
              </p:custDataLst>
            </p:nvPr>
          </p:nvSpPr>
          <p:spPr>
            <a:xfrm>
              <a:off x="5448300" y="774700"/>
              <a:ext cx="140346" cy="406401"/>
            </a:xfrm>
            <a:custGeom>
              <a:avLst/>
              <a:gdLst/>
              <a:ahLst/>
              <a:cxnLst/>
              <a:rect l="0" t="0" r="0" b="0"/>
              <a:pathLst>
                <a:path w="140346" h="406401">
                  <a:moveTo>
                    <a:pt x="95250" y="0"/>
                  </a:moveTo>
                  <a:lnTo>
                    <a:pt x="95250" y="0"/>
                  </a:lnTo>
                  <a:lnTo>
                    <a:pt x="89783" y="0"/>
                  </a:lnTo>
                  <a:lnTo>
                    <a:pt x="110589" y="41113"/>
                  </a:lnTo>
                  <a:lnTo>
                    <a:pt x="121117" y="72600"/>
                  </a:lnTo>
                  <a:lnTo>
                    <a:pt x="130499" y="114817"/>
                  </a:lnTo>
                  <a:lnTo>
                    <a:pt x="134272" y="140045"/>
                  </a:lnTo>
                  <a:lnTo>
                    <a:pt x="137493" y="167446"/>
                  </a:lnTo>
                  <a:lnTo>
                    <a:pt x="140345" y="196298"/>
                  </a:lnTo>
                  <a:lnTo>
                    <a:pt x="137308" y="223998"/>
                  </a:lnTo>
                  <a:lnTo>
                    <a:pt x="130344" y="250932"/>
                  </a:lnTo>
                  <a:lnTo>
                    <a:pt x="120762" y="277355"/>
                  </a:lnTo>
                  <a:lnTo>
                    <a:pt x="103087" y="303437"/>
                  </a:lnTo>
                  <a:lnTo>
                    <a:pt x="80013" y="329291"/>
                  </a:lnTo>
                  <a:lnTo>
                    <a:pt x="35562" y="372129"/>
                  </a:lnTo>
                  <a:lnTo>
                    <a:pt x="0" y="406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72"/>
            <p:cNvSpPr/>
            <p:nvPr>
              <p:custDataLst>
                <p:tags r:id="rId154"/>
              </p:custDataLst>
            </p:nvPr>
          </p:nvSpPr>
          <p:spPr>
            <a:xfrm>
              <a:off x="5108768" y="845433"/>
              <a:ext cx="263333" cy="221368"/>
            </a:xfrm>
            <a:custGeom>
              <a:avLst/>
              <a:gdLst/>
              <a:ahLst/>
              <a:cxnLst/>
              <a:rect l="0" t="0" r="0" b="0"/>
              <a:pathLst>
                <a:path w="263333" h="221368">
                  <a:moveTo>
                    <a:pt x="263332" y="5467"/>
                  </a:moveTo>
                  <a:lnTo>
                    <a:pt x="263332" y="5467"/>
                  </a:lnTo>
                  <a:lnTo>
                    <a:pt x="263332" y="0"/>
                  </a:lnTo>
                  <a:lnTo>
                    <a:pt x="259961" y="2750"/>
                  </a:lnTo>
                  <a:lnTo>
                    <a:pt x="254493" y="8033"/>
                  </a:lnTo>
                  <a:lnTo>
                    <a:pt x="238761" y="50209"/>
                  </a:lnTo>
                  <a:lnTo>
                    <a:pt x="223596" y="87006"/>
                  </a:lnTo>
                  <a:lnTo>
                    <a:pt x="205697" y="125817"/>
                  </a:lnTo>
                  <a:lnTo>
                    <a:pt x="174911" y="171083"/>
                  </a:lnTo>
                  <a:lnTo>
                    <a:pt x="155830" y="190081"/>
                  </a:lnTo>
                  <a:lnTo>
                    <a:pt x="133709" y="202288"/>
                  </a:lnTo>
                  <a:lnTo>
                    <a:pt x="110472" y="208654"/>
                  </a:lnTo>
                  <a:lnTo>
                    <a:pt x="88385" y="209132"/>
                  </a:lnTo>
                  <a:lnTo>
                    <a:pt x="56117" y="198692"/>
                  </a:lnTo>
                  <a:lnTo>
                    <a:pt x="27584" y="172080"/>
                  </a:lnTo>
                  <a:lnTo>
                    <a:pt x="4209" y="127984"/>
                  </a:lnTo>
                  <a:lnTo>
                    <a:pt x="0" y="113776"/>
                  </a:lnTo>
                  <a:lnTo>
                    <a:pt x="288" y="108718"/>
                  </a:lnTo>
                  <a:lnTo>
                    <a:pt x="1891" y="104640"/>
                  </a:lnTo>
                  <a:lnTo>
                    <a:pt x="4371" y="101216"/>
                  </a:lnTo>
                  <a:lnTo>
                    <a:pt x="14653" y="95529"/>
                  </a:lnTo>
                  <a:lnTo>
                    <a:pt x="21346" y="93025"/>
                  </a:lnTo>
                  <a:lnTo>
                    <a:pt x="47621" y="92872"/>
                  </a:lnTo>
                  <a:lnTo>
                    <a:pt x="84491" y="100666"/>
                  </a:lnTo>
                  <a:lnTo>
                    <a:pt x="126694" y="115283"/>
                  </a:lnTo>
                  <a:lnTo>
                    <a:pt x="160365" y="136391"/>
                  </a:lnTo>
                  <a:lnTo>
                    <a:pt x="202133" y="182171"/>
                  </a:lnTo>
                  <a:lnTo>
                    <a:pt x="225924" y="212432"/>
                  </a:lnTo>
                  <a:lnTo>
                    <a:pt x="229927" y="215411"/>
                  </a:lnTo>
                  <a:lnTo>
                    <a:pt x="250632" y="221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73"/>
            <p:cNvSpPr/>
            <p:nvPr>
              <p:custDataLst>
                <p:tags r:id="rId155"/>
              </p:custDataLst>
            </p:nvPr>
          </p:nvSpPr>
          <p:spPr>
            <a:xfrm>
              <a:off x="4932312" y="800983"/>
              <a:ext cx="122289" cy="347391"/>
            </a:xfrm>
            <a:custGeom>
              <a:avLst/>
              <a:gdLst/>
              <a:ahLst/>
              <a:cxnLst/>
              <a:rect l="0" t="0" r="0" b="0"/>
              <a:pathLst>
                <a:path w="122289" h="347391">
                  <a:moveTo>
                    <a:pt x="122288" y="5467"/>
                  </a:moveTo>
                  <a:lnTo>
                    <a:pt x="122288" y="5467"/>
                  </a:lnTo>
                  <a:lnTo>
                    <a:pt x="110355" y="441"/>
                  </a:lnTo>
                  <a:lnTo>
                    <a:pt x="107982" y="0"/>
                  </a:lnTo>
                  <a:lnTo>
                    <a:pt x="94530" y="6121"/>
                  </a:lnTo>
                  <a:lnTo>
                    <a:pt x="51839" y="39106"/>
                  </a:lnTo>
                  <a:lnTo>
                    <a:pt x="28742" y="68037"/>
                  </a:lnTo>
                  <a:lnTo>
                    <a:pt x="11863" y="109065"/>
                  </a:lnTo>
                  <a:lnTo>
                    <a:pt x="4301" y="140646"/>
                  </a:lnTo>
                  <a:lnTo>
                    <a:pt x="0" y="174202"/>
                  </a:lnTo>
                  <a:lnTo>
                    <a:pt x="439" y="210283"/>
                  </a:lnTo>
                  <a:lnTo>
                    <a:pt x="2987" y="243722"/>
                  </a:lnTo>
                  <a:lnTo>
                    <a:pt x="12151" y="288433"/>
                  </a:lnTo>
                  <a:lnTo>
                    <a:pt x="28271" y="322848"/>
                  </a:lnTo>
                  <a:lnTo>
                    <a:pt x="34210" y="331354"/>
                  </a:lnTo>
                  <a:lnTo>
                    <a:pt x="50216" y="342687"/>
                  </a:lnTo>
                  <a:lnTo>
                    <a:pt x="59423" y="346697"/>
                  </a:lnTo>
                  <a:lnTo>
                    <a:pt x="80942" y="347390"/>
                  </a:lnTo>
                  <a:lnTo>
                    <a:pt x="115938" y="342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74"/>
            <p:cNvSpPr/>
            <p:nvPr>
              <p:custDataLst>
                <p:tags r:id="rId156"/>
              </p:custDataLst>
            </p:nvPr>
          </p:nvSpPr>
          <p:spPr>
            <a:xfrm>
              <a:off x="4629150" y="1085850"/>
              <a:ext cx="165101" cy="241301"/>
            </a:xfrm>
            <a:custGeom>
              <a:avLst/>
              <a:gdLst/>
              <a:ahLst/>
              <a:cxnLst/>
              <a:rect l="0" t="0" r="0" b="0"/>
              <a:pathLst>
                <a:path w="165101" h="241301">
                  <a:moveTo>
                    <a:pt x="165100" y="0"/>
                  </a:moveTo>
                  <a:lnTo>
                    <a:pt x="165100" y="0"/>
                  </a:lnTo>
                  <a:lnTo>
                    <a:pt x="159633" y="0"/>
                  </a:lnTo>
                  <a:lnTo>
                    <a:pt x="152269" y="3371"/>
                  </a:lnTo>
                  <a:lnTo>
                    <a:pt x="127410" y="39232"/>
                  </a:lnTo>
                  <a:lnTo>
                    <a:pt x="99840" y="80298"/>
                  </a:lnTo>
                  <a:lnTo>
                    <a:pt x="79651" y="111888"/>
                  </a:lnTo>
                  <a:lnTo>
                    <a:pt x="58919" y="144743"/>
                  </a:lnTo>
                  <a:lnTo>
                    <a:pt x="27413" y="188231"/>
                  </a:lnTo>
                  <a:lnTo>
                    <a:pt x="4098" y="229216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75"/>
            <p:cNvSpPr/>
            <p:nvPr>
              <p:custDataLst>
                <p:tags r:id="rId157"/>
              </p:custDataLst>
            </p:nvPr>
          </p:nvSpPr>
          <p:spPr>
            <a:xfrm>
              <a:off x="4610362" y="1111250"/>
              <a:ext cx="152139" cy="165101"/>
            </a:xfrm>
            <a:custGeom>
              <a:avLst/>
              <a:gdLst/>
              <a:ahLst/>
              <a:cxnLst/>
              <a:rect l="0" t="0" r="0" b="0"/>
              <a:pathLst>
                <a:path w="152139" h="165101">
                  <a:moveTo>
                    <a:pt x="6088" y="0"/>
                  </a:moveTo>
                  <a:lnTo>
                    <a:pt x="6088" y="0"/>
                  </a:lnTo>
                  <a:lnTo>
                    <a:pt x="0" y="0"/>
                  </a:lnTo>
                  <a:lnTo>
                    <a:pt x="3187" y="0"/>
                  </a:lnTo>
                  <a:lnTo>
                    <a:pt x="17065" y="11550"/>
                  </a:lnTo>
                  <a:lnTo>
                    <a:pt x="56914" y="50901"/>
                  </a:lnTo>
                  <a:lnTo>
                    <a:pt x="96823" y="91455"/>
                  </a:lnTo>
                  <a:lnTo>
                    <a:pt x="130732" y="131555"/>
                  </a:lnTo>
                  <a:lnTo>
                    <a:pt x="152138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76"/>
            <p:cNvSpPr/>
            <p:nvPr>
              <p:custDataLst>
                <p:tags r:id="rId158"/>
              </p:custDataLst>
            </p:nvPr>
          </p:nvSpPr>
          <p:spPr>
            <a:xfrm>
              <a:off x="4368800" y="791178"/>
              <a:ext cx="253197" cy="622899"/>
            </a:xfrm>
            <a:custGeom>
              <a:avLst/>
              <a:gdLst/>
              <a:ahLst/>
              <a:cxnLst/>
              <a:rect l="0" t="0" r="0" b="0"/>
              <a:pathLst>
                <a:path w="253197" h="622899">
                  <a:moveTo>
                    <a:pt x="50800" y="135922"/>
                  </a:moveTo>
                  <a:lnTo>
                    <a:pt x="50800" y="135922"/>
                  </a:lnTo>
                  <a:lnTo>
                    <a:pt x="44711" y="129834"/>
                  </a:lnTo>
                  <a:lnTo>
                    <a:pt x="45207" y="141879"/>
                  </a:lnTo>
                  <a:lnTo>
                    <a:pt x="49486" y="179798"/>
                  </a:lnTo>
                  <a:lnTo>
                    <a:pt x="48529" y="223946"/>
                  </a:lnTo>
                  <a:lnTo>
                    <a:pt x="46263" y="261122"/>
                  </a:lnTo>
                  <a:lnTo>
                    <a:pt x="45256" y="305866"/>
                  </a:lnTo>
                  <a:lnTo>
                    <a:pt x="45693" y="329652"/>
                  </a:lnTo>
                  <a:lnTo>
                    <a:pt x="46690" y="353975"/>
                  </a:lnTo>
                  <a:lnTo>
                    <a:pt x="48059" y="378657"/>
                  </a:lnTo>
                  <a:lnTo>
                    <a:pt x="49582" y="424897"/>
                  </a:lnTo>
                  <a:lnTo>
                    <a:pt x="50964" y="468261"/>
                  </a:lnTo>
                  <a:lnTo>
                    <a:pt x="53930" y="508700"/>
                  </a:lnTo>
                  <a:lnTo>
                    <a:pt x="55719" y="545959"/>
                  </a:lnTo>
                  <a:lnTo>
                    <a:pt x="56726" y="591142"/>
                  </a:lnTo>
                  <a:lnTo>
                    <a:pt x="57125" y="622898"/>
                  </a:lnTo>
                  <a:lnTo>
                    <a:pt x="53777" y="575862"/>
                  </a:lnTo>
                  <a:lnTo>
                    <a:pt x="50241" y="538178"/>
                  </a:lnTo>
                  <a:lnTo>
                    <a:pt x="46318" y="491797"/>
                  </a:lnTo>
                  <a:lnTo>
                    <a:pt x="44285" y="465600"/>
                  </a:lnTo>
                  <a:lnTo>
                    <a:pt x="42223" y="438257"/>
                  </a:lnTo>
                  <a:lnTo>
                    <a:pt x="40849" y="410857"/>
                  </a:lnTo>
                  <a:lnTo>
                    <a:pt x="39932" y="383417"/>
                  </a:lnTo>
                  <a:lnTo>
                    <a:pt x="39322" y="355952"/>
                  </a:lnTo>
                  <a:lnTo>
                    <a:pt x="38914" y="329176"/>
                  </a:lnTo>
                  <a:lnTo>
                    <a:pt x="38643" y="302858"/>
                  </a:lnTo>
                  <a:lnTo>
                    <a:pt x="38462" y="276846"/>
                  </a:lnTo>
                  <a:lnTo>
                    <a:pt x="39047" y="251038"/>
                  </a:lnTo>
                  <a:lnTo>
                    <a:pt x="40143" y="225366"/>
                  </a:lnTo>
                  <a:lnTo>
                    <a:pt x="41578" y="199785"/>
                  </a:lnTo>
                  <a:lnTo>
                    <a:pt x="46936" y="152546"/>
                  </a:lnTo>
                  <a:lnTo>
                    <a:pt x="54727" y="109444"/>
                  </a:lnTo>
                  <a:lnTo>
                    <a:pt x="65246" y="71472"/>
                  </a:lnTo>
                  <a:lnTo>
                    <a:pt x="86439" y="31846"/>
                  </a:lnTo>
                  <a:lnTo>
                    <a:pt x="110592" y="8972"/>
                  </a:lnTo>
                  <a:lnTo>
                    <a:pt x="129115" y="1889"/>
                  </a:lnTo>
                  <a:lnTo>
                    <a:pt x="138993" y="0"/>
                  </a:lnTo>
                  <a:lnTo>
                    <a:pt x="163139" y="5427"/>
                  </a:lnTo>
                  <a:lnTo>
                    <a:pt x="188923" y="17952"/>
                  </a:lnTo>
                  <a:lnTo>
                    <a:pt x="212141" y="35278"/>
                  </a:lnTo>
                  <a:lnTo>
                    <a:pt x="238305" y="74979"/>
                  </a:lnTo>
                  <a:lnTo>
                    <a:pt x="252721" y="122490"/>
                  </a:lnTo>
                  <a:lnTo>
                    <a:pt x="253196" y="155587"/>
                  </a:lnTo>
                  <a:lnTo>
                    <a:pt x="247293" y="188407"/>
                  </a:lnTo>
                  <a:lnTo>
                    <a:pt x="226691" y="233945"/>
                  </a:lnTo>
                  <a:lnTo>
                    <a:pt x="192991" y="273151"/>
                  </a:lnTo>
                  <a:lnTo>
                    <a:pt x="147180" y="301858"/>
                  </a:lnTo>
                  <a:lnTo>
                    <a:pt x="111980" y="314564"/>
                  </a:lnTo>
                  <a:lnTo>
                    <a:pt x="77051" y="321152"/>
                  </a:lnTo>
                  <a:lnTo>
                    <a:pt x="45533" y="322668"/>
                  </a:lnTo>
                  <a:lnTo>
                    <a:pt x="22118" y="318639"/>
                  </a:lnTo>
                  <a:lnTo>
                    <a:pt x="14746" y="314883"/>
                  </a:lnTo>
                  <a:lnTo>
                    <a:pt x="9830" y="310263"/>
                  </a:lnTo>
                  <a:lnTo>
                    <a:pt x="0" y="2946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SMARTInkShape-177"/>
          <p:cNvSpPr/>
          <p:nvPr>
            <p:custDataLst>
              <p:tags r:id="rId1"/>
            </p:custDataLst>
          </p:nvPr>
        </p:nvSpPr>
        <p:spPr>
          <a:xfrm>
            <a:off x="4517542" y="268086"/>
            <a:ext cx="289409" cy="365686"/>
          </a:xfrm>
          <a:custGeom>
            <a:avLst/>
            <a:gdLst/>
            <a:ahLst/>
            <a:cxnLst/>
            <a:rect l="0" t="0" r="0" b="0"/>
            <a:pathLst>
              <a:path w="289409" h="365686">
                <a:moveTo>
                  <a:pt x="3658" y="341514"/>
                </a:moveTo>
                <a:lnTo>
                  <a:pt x="3658" y="341514"/>
                </a:lnTo>
                <a:lnTo>
                  <a:pt x="3658" y="346981"/>
                </a:lnTo>
                <a:lnTo>
                  <a:pt x="287" y="350973"/>
                </a:lnTo>
                <a:lnTo>
                  <a:pt x="0" y="352759"/>
                </a:lnTo>
                <a:lnTo>
                  <a:pt x="514" y="354655"/>
                </a:lnTo>
                <a:lnTo>
                  <a:pt x="2260" y="358643"/>
                </a:lnTo>
                <a:lnTo>
                  <a:pt x="3474" y="365685"/>
                </a:lnTo>
                <a:lnTo>
                  <a:pt x="4240" y="365389"/>
                </a:lnTo>
                <a:lnTo>
                  <a:pt x="10808" y="358780"/>
                </a:lnTo>
                <a:lnTo>
                  <a:pt x="37238" y="322608"/>
                </a:lnTo>
                <a:lnTo>
                  <a:pt x="63231" y="274999"/>
                </a:lnTo>
                <a:lnTo>
                  <a:pt x="81640" y="231519"/>
                </a:lnTo>
                <a:lnTo>
                  <a:pt x="89513" y="206095"/>
                </a:lnTo>
                <a:lnTo>
                  <a:pt x="96878" y="179268"/>
                </a:lnTo>
                <a:lnTo>
                  <a:pt x="104610" y="152917"/>
                </a:lnTo>
                <a:lnTo>
                  <a:pt x="112587" y="126882"/>
                </a:lnTo>
                <a:lnTo>
                  <a:pt x="127566" y="79611"/>
                </a:lnTo>
                <a:lnTo>
                  <a:pt x="143226" y="32021"/>
                </a:lnTo>
                <a:lnTo>
                  <a:pt x="154229" y="3292"/>
                </a:lnTo>
                <a:lnTo>
                  <a:pt x="155544" y="1733"/>
                </a:lnTo>
                <a:lnTo>
                  <a:pt x="158887" y="0"/>
                </a:lnTo>
                <a:lnTo>
                  <a:pt x="161472" y="1655"/>
                </a:lnTo>
                <a:lnTo>
                  <a:pt x="168107" y="9138"/>
                </a:lnTo>
                <a:lnTo>
                  <a:pt x="184569" y="52878"/>
                </a:lnTo>
                <a:lnTo>
                  <a:pt x="195541" y="85526"/>
                </a:lnTo>
                <a:lnTo>
                  <a:pt x="209354" y="123084"/>
                </a:lnTo>
                <a:lnTo>
                  <a:pt x="224195" y="163295"/>
                </a:lnTo>
                <a:lnTo>
                  <a:pt x="237846" y="204685"/>
                </a:lnTo>
                <a:lnTo>
                  <a:pt x="249088" y="242836"/>
                </a:lnTo>
                <a:lnTo>
                  <a:pt x="263350" y="288522"/>
                </a:lnTo>
                <a:lnTo>
                  <a:pt x="277440" y="319130"/>
                </a:lnTo>
                <a:lnTo>
                  <a:pt x="282443" y="324510"/>
                </a:lnTo>
                <a:lnTo>
                  <a:pt x="289408" y="32881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SMARTInkShape-Group38"/>
          <p:cNvGrpSpPr/>
          <p:nvPr/>
        </p:nvGrpSpPr>
        <p:grpSpPr>
          <a:xfrm>
            <a:off x="5880983" y="991489"/>
            <a:ext cx="265818" cy="138550"/>
            <a:chOff x="5880983" y="991489"/>
            <a:chExt cx="265818" cy="138550"/>
          </a:xfrm>
        </p:grpSpPr>
        <p:sp>
          <p:nvSpPr>
            <p:cNvPr id="29" name="SMARTInkShape-178"/>
            <p:cNvSpPr/>
            <p:nvPr>
              <p:custDataLst>
                <p:tags r:id="rId151"/>
              </p:custDataLst>
            </p:nvPr>
          </p:nvSpPr>
          <p:spPr>
            <a:xfrm>
              <a:off x="5888215" y="1092200"/>
              <a:ext cx="258586" cy="37839"/>
            </a:xfrm>
            <a:custGeom>
              <a:avLst/>
              <a:gdLst/>
              <a:ahLst/>
              <a:cxnLst/>
              <a:rect l="0" t="0" r="0" b="0"/>
              <a:pathLst>
                <a:path w="258586" h="37839">
                  <a:moveTo>
                    <a:pt x="10935" y="31750"/>
                  </a:moveTo>
                  <a:lnTo>
                    <a:pt x="10935" y="31750"/>
                  </a:lnTo>
                  <a:lnTo>
                    <a:pt x="0" y="37217"/>
                  </a:lnTo>
                  <a:lnTo>
                    <a:pt x="823" y="37512"/>
                  </a:lnTo>
                  <a:lnTo>
                    <a:pt x="5500" y="37838"/>
                  </a:lnTo>
                  <a:lnTo>
                    <a:pt x="43493" y="31158"/>
                  </a:lnTo>
                  <a:lnTo>
                    <a:pt x="86669" y="25225"/>
                  </a:lnTo>
                  <a:lnTo>
                    <a:pt x="122205" y="20383"/>
                  </a:lnTo>
                  <a:lnTo>
                    <a:pt x="161518" y="13528"/>
                  </a:lnTo>
                  <a:lnTo>
                    <a:pt x="200627" y="7659"/>
                  </a:lnTo>
                  <a:lnTo>
                    <a:pt x="2585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79"/>
            <p:cNvSpPr/>
            <p:nvPr>
              <p:custDataLst>
                <p:tags r:id="rId152"/>
              </p:custDataLst>
            </p:nvPr>
          </p:nvSpPr>
          <p:spPr>
            <a:xfrm>
              <a:off x="5880983" y="991489"/>
              <a:ext cx="215018" cy="11812"/>
            </a:xfrm>
            <a:custGeom>
              <a:avLst/>
              <a:gdLst/>
              <a:ahLst/>
              <a:cxnLst/>
              <a:rect l="0" t="0" r="0" b="0"/>
              <a:pathLst>
                <a:path w="215018" h="11812">
                  <a:moveTo>
                    <a:pt x="5467" y="11811"/>
                  </a:moveTo>
                  <a:lnTo>
                    <a:pt x="5467" y="11811"/>
                  </a:lnTo>
                  <a:lnTo>
                    <a:pt x="0" y="6344"/>
                  </a:lnTo>
                  <a:lnTo>
                    <a:pt x="411" y="6049"/>
                  </a:lnTo>
                  <a:lnTo>
                    <a:pt x="41856" y="2113"/>
                  </a:lnTo>
                  <a:lnTo>
                    <a:pt x="80062" y="0"/>
                  </a:lnTo>
                  <a:lnTo>
                    <a:pt x="119291" y="2746"/>
                  </a:lnTo>
                  <a:lnTo>
                    <a:pt x="157726" y="4656"/>
                  </a:lnTo>
                  <a:lnTo>
                    <a:pt x="215017" y="54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SMARTInkShape-180"/>
          <p:cNvSpPr/>
          <p:nvPr>
            <p:custDataLst>
              <p:tags r:id="rId2"/>
            </p:custDataLst>
          </p:nvPr>
        </p:nvSpPr>
        <p:spPr>
          <a:xfrm>
            <a:off x="6779930" y="692150"/>
            <a:ext cx="363821" cy="348336"/>
          </a:xfrm>
          <a:custGeom>
            <a:avLst/>
            <a:gdLst/>
            <a:ahLst/>
            <a:cxnLst/>
            <a:rect l="0" t="0" r="0" b="0"/>
            <a:pathLst>
              <a:path w="363821" h="348336">
                <a:moveTo>
                  <a:pt x="287620" y="0"/>
                </a:moveTo>
                <a:lnTo>
                  <a:pt x="287620" y="0"/>
                </a:lnTo>
                <a:lnTo>
                  <a:pt x="276775" y="6481"/>
                </a:lnTo>
                <a:lnTo>
                  <a:pt x="238815" y="35974"/>
                </a:lnTo>
                <a:lnTo>
                  <a:pt x="193667" y="59891"/>
                </a:lnTo>
                <a:lnTo>
                  <a:pt x="158374" y="78359"/>
                </a:lnTo>
                <a:lnTo>
                  <a:pt x="122932" y="96915"/>
                </a:lnTo>
                <a:lnTo>
                  <a:pt x="78036" y="118556"/>
                </a:lnTo>
                <a:lnTo>
                  <a:pt x="38658" y="140008"/>
                </a:lnTo>
                <a:lnTo>
                  <a:pt x="35568" y="142727"/>
                </a:lnTo>
                <a:lnTo>
                  <a:pt x="34212" y="145246"/>
                </a:lnTo>
                <a:lnTo>
                  <a:pt x="34015" y="147631"/>
                </a:lnTo>
                <a:lnTo>
                  <a:pt x="36000" y="149926"/>
                </a:lnTo>
                <a:lnTo>
                  <a:pt x="43850" y="154358"/>
                </a:lnTo>
                <a:lnTo>
                  <a:pt x="88531" y="157177"/>
                </a:lnTo>
                <a:lnTo>
                  <a:pt x="123877" y="154993"/>
                </a:lnTo>
                <a:lnTo>
                  <a:pt x="159341" y="155434"/>
                </a:lnTo>
                <a:lnTo>
                  <a:pt x="203515" y="159649"/>
                </a:lnTo>
                <a:lnTo>
                  <a:pt x="236984" y="164023"/>
                </a:lnTo>
                <a:lnTo>
                  <a:pt x="239751" y="166499"/>
                </a:lnTo>
                <a:lnTo>
                  <a:pt x="240184" y="170266"/>
                </a:lnTo>
                <a:lnTo>
                  <a:pt x="239063" y="174894"/>
                </a:lnTo>
                <a:lnTo>
                  <a:pt x="220629" y="194891"/>
                </a:lnTo>
                <a:lnTo>
                  <a:pt x="186083" y="218691"/>
                </a:lnTo>
                <a:lnTo>
                  <a:pt x="155003" y="237131"/>
                </a:lnTo>
                <a:lnTo>
                  <a:pt x="120729" y="257086"/>
                </a:lnTo>
                <a:lnTo>
                  <a:pt x="86681" y="277714"/>
                </a:lnTo>
                <a:lnTo>
                  <a:pt x="39150" y="305790"/>
                </a:lnTo>
                <a:lnTo>
                  <a:pt x="0" y="333199"/>
                </a:lnTo>
                <a:lnTo>
                  <a:pt x="1329" y="335727"/>
                </a:lnTo>
                <a:lnTo>
                  <a:pt x="10331" y="342299"/>
                </a:lnTo>
                <a:lnTo>
                  <a:pt x="38008" y="347191"/>
                </a:lnTo>
                <a:lnTo>
                  <a:pt x="68496" y="348335"/>
                </a:lnTo>
                <a:lnTo>
                  <a:pt x="106270" y="348138"/>
                </a:lnTo>
                <a:lnTo>
                  <a:pt x="148929" y="345698"/>
                </a:lnTo>
                <a:lnTo>
                  <a:pt x="193758" y="342262"/>
                </a:lnTo>
                <a:lnTo>
                  <a:pt x="237437" y="338383"/>
                </a:lnTo>
                <a:lnTo>
                  <a:pt x="275665" y="334307"/>
                </a:lnTo>
                <a:lnTo>
                  <a:pt x="322177" y="328046"/>
                </a:lnTo>
                <a:lnTo>
                  <a:pt x="363820" y="3302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SMARTInkShape-Group40"/>
          <p:cNvGrpSpPr/>
          <p:nvPr/>
        </p:nvGrpSpPr>
        <p:grpSpPr>
          <a:xfrm>
            <a:off x="7480299" y="638923"/>
            <a:ext cx="273052" cy="342585"/>
            <a:chOff x="7480299" y="638923"/>
            <a:chExt cx="273052" cy="342585"/>
          </a:xfrm>
        </p:grpSpPr>
        <p:sp>
          <p:nvSpPr>
            <p:cNvPr id="33" name="SMARTInkShape-181"/>
            <p:cNvSpPr/>
            <p:nvPr>
              <p:custDataLst>
                <p:tags r:id="rId148"/>
              </p:custDataLst>
            </p:nvPr>
          </p:nvSpPr>
          <p:spPr>
            <a:xfrm>
              <a:off x="7506068" y="933450"/>
              <a:ext cx="247283" cy="48058"/>
            </a:xfrm>
            <a:custGeom>
              <a:avLst/>
              <a:gdLst/>
              <a:ahLst/>
              <a:cxnLst/>
              <a:rect l="0" t="0" r="0" b="0"/>
              <a:pathLst>
                <a:path w="247283" h="48058">
                  <a:moveTo>
                    <a:pt x="25032" y="38100"/>
                  </a:moveTo>
                  <a:lnTo>
                    <a:pt x="25032" y="38100"/>
                  </a:lnTo>
                  <a:lnTo>
                    <a:pt x="16193" y="38100"/>
                  </a:lnTo>
                  <a:lnTo>
                    <a:pt x="12166" y="39981"/>
                  </a:lnTo>
                  <a:lnTo>
                    <a:pt x="8025" y="42464"/>
                  </a:lnTo>
                  <a:lnTo>
                    <a:pt x="876" y="44188"/>
                  </a:lnTo>
                  <a:lnTo>
                    <a:pt x="461" y="44981"/>
                  </a:lnTo>
                  <a:lnTo>
                    <a:pt x="0" y="47744"/>
                  </a:lnTo>
                  <a:lnTo>
                    <a:pt x="1288" y="48057"/>
                  </a:lnTo>
                  <a:lnTo>
                    <a:pt x="42955" y="37816"/>
                  </a:lnTo>
                  <a:lnTo>
                    <a:pt x="81143" y="31666"/>
                  </a:lnTo>
                  <a:lnTo>
                    <a:pt x="128206" y="23494"/>
                  </a:lnTo>
                  <a:lnTo>
                    <a:pt x="174135" y="14017"/>
                  </a:lnTo>
                  <a:lnTo>
                    <a:pt x="212673" y="6740"/>
                  </a:lnTo>
                  <a:lnTo>
                    <a:pt x="2472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82"/>
            <p:cNvSpPr/>
            <p:nvPr>
              <p:custDataLst>
                <p:tags r:id="rId149"/>
              </p:custDataLst>
            </p:nvPr>
          </p:nvSpPr>
          <p:spPr>
            <a:xfrm>
              <a:off x="7480299" y="638923"/>
              <a:ext cx="273052" cy="65928"/>
            </a:xfrm>
            <a:custGeom>
              <a:avLst/>
              <a:gdLst/>
              <a:ahLst/>
              <a:cxnLst/>
              <a:rect l="0" t="0" r="0" b="0"/>
              <a:pathLst>
                <a:path w="273052" h="65928">
                  <a:moveTo>
                    <a:pt x="1" y="65927"/>
                  </a:moveTo>
                  <a:lnTo>
                    <a:pt x="1" y="65927"/>
                  </a:lnTo>
                  <a:lnTo>
                    <a:pt x="0" y="56468"/>
                  </a:lnTo>
                  <a:lnTo>
                    <a:pt x="706" y="55387"/>
                  </a:lnTo>
                  <a:lnTo>
                    <a:pt x="1882" y="54667"/>
                  </a:lnTo>
                  <a:lnTo>
                    <a:pt x="41505" y="37383"/>
                  </a:lnTo>
                  <a:lnTo>
                    <a:pt x="88027" y="25406"/>
                  </a:lnTo>
                  <a:lnTo>
                    <a:pt x="126142" y="17108"/>
                  </a:lnTo>
                  <a:lnTo>
                    <a:pt x="162838" y="10598"/>
                  </a:lnTo>
                  <a:lnTo>
                    <a:pt x="209586" y="2967"/>
                  </a:lnTo>
                  <a:lnTo>
                    <a:pt x="243898" y="0"/>
                  </a:lnTo>
                  <a:lnTo>
                    <a:pt x="273051" y="24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183"/>
            <p:cNvSpPr/>
            <p:nvPr>
              <p:custDataLst>
                <p:tags r:id="rId150"/>
              </p:custDataLst>
            </p:nvPr>
          </p:nvSpPr>
          <p:spPr>
            <a:xfrm>
              <a:off x="7607377" y="660400"/>
              <a:ext cx="25324" cy="314121"/>
            </a:xfrm>
            <a:custGeom>
              <a:avLst/>
              <a:gdLst/>
              <a:ahLst/>
              <a:cxnLst/>
              <a:rect l="0" t="0" r="0" b="0"/>
              <a:pathLst>
                <a:path w="25324" h="314121">
                  <a:moveTo>
                    <a:pt x="6273" y="0"/>
                  </a:moveTo>
                  <a:lnTo>
                    <a:pt x="6273" y="0"/>
                  </a:lnTo>
                  <a:lnTo>
                    <a:pt x="0" y="0"/>
                  </a:lnTo>
                  <a:lnTo>
                    <a:pt x="3317" y="3371"/>
                  </a:lnTo>
                  <a:lnTo>
                    <a:pt x="8768" y="22322"/>
                  </a:lnTo>
                  <a:lnTo>
                    <a:pt x="11480" y="57022"/>
                  </a:lnTo>
                  <a:lnTo>
                    <a:pt x="15655" y="98583"/>
                  </a:lnTo>
                  <a:lnTo>
                    <a:pt x="15616" y="131304"/>
                  </a:lnTo>
                  <a:lnTo>
                    <a:pt x="13248" y="167013"/>
                  </a:lnTo>
                  <a:lnTo>
                    <a:pt x="9843" y="204050"/>
                  </a:lnTo>
                  <a:lnTo>
                    <a:pt x="7860" y="237915"/>
                  </a:lnTo>
                  <a:lnTo>
                    <a:pt x="8625" y="277221"/>
                  </a:lnTo>
                  <a:lnTo>
                    <a:pt x="12388" y="314120"/>
                  </a:lnTo>
                  <a:lnTo>
                    <a:pt x="13878" y="313836"/>
                  </a:lnTo>
                  <a:lnTo>
                    <a:pt x="25323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SMARTInkShape-Group41"/>
          <p:cNvGrpSpPr/>
          <p:nvPr/>
        </p:nvGrpSpPr>
        <p:grpSpPr>
          <a:xfrm>
            <a:off x="7983750" y="572383"/>
            <a:ext cx="600092" cy="399168"/>
            <a:chOff x="7983750" y="572383"/>
            <a:chExt cx="600092" cy="399168"/>
          </a:xfrm>
        </p:grpSpPr>
        <p:sp>
          <p:nvSpPr>
            <p:cNvPr id="37" name="SMARTInkShape-184"/>
            <p:cNvSpPr/>
            <p:nvPr>
              <p:custDataLst>
                <p:tags r:id="rId143"/>
              </p:custDataLst>
            </p:nvPr>
          </p:nvSpPr>
          <p:spPr>
            <a:xfrm>
              <a:off x="8535567" y="720090"/>
              <a:ext cx="48275" cy="46650"/>
            </a:xfrm>
            <a:custGeom>
              <a:avLst/>
              <a:gdLst/>
              <a:ahLst/>
              <a:cxnLst/>
              <a:rect l="0" t="0" r="0" b="0"/>
              <a:pathLst>
                <a:path w="48275" h="46650">
                  <a:moveTo>
                    <a:pt x="17883" y="3810"/>
                  </a:moveTo>
                  <a:lnTo>
                    <a:pt x="17883" y="3810"/>
                  </a:lnTo>
                  <a:lnTo>
                    <a:pt x="14512" y="3810"/>
                  </a:lnTo>
                  <a:lnTo>
                    <a:pt x="13519" y="3104"/>
                  </a:lnTo>
                  <a:lnTo>
                    <a:pt x="12857" y="1928"/>
                  </a:lnTo>
                  <a:lnTo>
                    <a:pt x="12416" y="439"/>
                  </a:lnTo>
                  <a:lnTo>
                    <a:pt x="11415" y="152"/>
                  </a:lnTo>
                  <a:lnTo>
                    <a:pt x="8423" y="1714"/>
                  </a:lnTo>
                  <a:lnTo>
                    <a:pt x="2772" y="9931"/>
                  </a:lnTo>
                  <a:lnTo>
                    <a:pt x="0" y="21303"/>
                  </a:lnTo>
                  <a:lnTo>
                    <a:pt x="3114" y="29459"/>
                  </a:lnTo>
                  <a:lnTo>
                    <a:pt x="9203" y="37082"/>
                  </a:lnTo>
                  <a:lnTo>
                    <a:pt x="16613" y="42821"/>
                  </a:lnTo>
                  <a:lnTo>
                    <a:pt x="24609" y="45843"/>
                  </a:lnTo>
                  <a:lnTo>
                    <a:pt x="28717" y="46649"/>
                  </a:lnTo>
                  <a:lnTo>
                    <a:pt x="35163" y="45662"/>
                  </a:lnTo>
                  <a:lnTo>
                    <a:pt x="37870" y="44411"/>
                  </a:lnTo>
                  <a:lnTo>
                    <a:pt x="42758" y="37377"/>
                  </a:lnTo>
                  <a:lnTo>
                    <a:pt x="47595" y="23399"/>
                  </a:lnTo>
                  <a:lnTo>
                    <a:pt x="48274" y="18986"/>
                  </a:lnTo>
                  <a:lnTo>
                    <a:pt x="47316" y="14633"/>
                  </a:lnTo>
                  <a:lnTo>
                    <a:pt x="42488" y="6033"/>
                  </a:lnTo>
                  <a:lnTo>
                    <a:pt x="37814" y="3175"/>
                  </a:lnTo>
                  <a:lnTo>
                    <a:pt x="25096" y="0"/>
                  </a:lnTo>
                  <a:lnTo>
                    <a:pt x="15679" y="470"/>
                  </a:lnTo>
                  <a:lnTo>
                    <a:pt x="5183" y="38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185"/>
            <p:cNvSpPr/>
            <p:nvPr>
              <p:custDataLst>
                <p:tags r:id="rId144"/>
              </p:custDataLst>
            </p:nvPr>
          </p:nvSpPr>
          <p:spPr>
            <a:xfrm>
              <a:off x="8547100" y="876300"/>
              <a:ext cx="25401" cy="95251"/>
            </a:xfrm>
            <a:custGeom>
              <a:avLst/>
              <a:gdLst/>
              <a:ahLst/>
              <a:cxnLst/>
              <a:rect l="0" t="0" r="0" b="0"/>
              <a:pathLst>
                <a:path w="25401" h="952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3763"/>
                  </a:lnTo>
                  <a:lnTo>
                    <a:pt x="8838" y="6742"/>
                  </a:lnTo>
                  <a:lnTo>
                    <a:pt x="9420" y="10139"/>
                  </a:lnTo>
                  <a:lnTo>
                    <a:pt x="8185" y="17677"/>
                  </a:lnTo>
                  <a:lnTo>
                    <a:pt x="10929" y="27612"/>
                  </a:lnTo>
                  <a:lnTo>
                    <a:pt x="15440" y="39789"/>
                  </a:lnTo>
                  <a:lnTo>
                    <a:pt x="20720" y="84802"/>
                  </a:lnTo>
                  <a:lnTo>
                    <a:pt x="254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186"/>
            <p:cNvSpPr/>
            <p:nvPr>
              <p:custDataLst>
                <p:tags r:id="rId145"/>
              </p:custDataLst>
            </p:nvPr>
          </p:nvSpPr>
          <p:spPr>
            <a:xfrm>
              <a:off x="8274050" y="619812"/>
              <a:ext cx="165101" cy="307289"/>
            </a:xfrm>
            <a:custGeom>
              <a:avLst/>
              <a:gdLst/>
              <a:ahLst/>
              <a:cxnLst/>
              <a:rect l="0" t="0" r="0" b="0"/>
              <a:pathLst>
                <a:path w="165101" h="307289">
                  <a:moveTo>
                    <a:pt x="165100" y="8838"/>
                  </a:moveTo>
                  <a:lnTo>
                    <a:pt x="165100" y="8838"/>
                  </a:lnTo>
                  <a:lnTo>
                    <a:pt x="165100" y="0"/>
                  </a:lnTo>
                  <a:lnTo>
                    <a:pt x="163688" y="123"/>
                  </a:lnTo>
                  <a:lnTo>
                    <a:pt x="144052" y="17525"/>
                  </a:lnTo>
                  <a:lnTo>
                    <a:pt x="114036" y="64824"/>
                  </a:lnTo>
                  <a:lnTo>
                    <a:pt x="95172" y="107506"/>
                  </a:lnTo>
                  <a:lnTo>
                    <a:pt x="82514" y="139474"/>
                  </a:lnTo>
                  <a:lnTo>
                    <a:pt x="69834" y="172496"/>
                  </a:lnTo>
                  <a:lnTo>
                    <a:pt x="51498" y="205988"/>
                  </a:lnTo>
                  <a:lnTo>
                    <a:pt x="24902" y="250933"/>
                  </a:lnTo>
                  <a:lnTo>
                    <a:pt x="4428" y="296417"/>
                  </a:lnTo>
                  <a:lnTo>
                    <a:pt x="0" y="307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87"/>
            <p:cNvSpPr/>
            <p:nvPr>
              <p:custDataLst>
                <p:tags r:id="rId146"/>
              </p:custDataLst>
            </p:nvPr>
          </p:nvSpPr>
          <p:spPr>
            <a:xfrm>
              <a:off x="8191500" y="650679"/>
              <a:ext cx="222251" cy="234822"/>
            </a:xfrm>
            <a:custGeom>
              <a:avLst/>
              <a:gdLst/>
              <a:ahLst/>
              <a:cxnLst/>
              <a:rect l="0" t="0" r="0" b="0"/>
              <a:pathLst>
                <a:path w="222251" h="234822">
                  <a:moveTo>
                    <a:pt x="0" y="3371"/>
                  </a:moveTo>
                  <a:lnTo>
                    <a:pt x="0" y="3371"/>
                  </a:lnTo>
                  <a:lnTo>
                    <a:pt x="3370" y="3371"/>
                  </a:lnTo>
                  <a:lnTo>
                    <a:pt x="6907" y="1490"/>
                  </a:lnTo>
                  <a:lnTo>
                    <a:pt x="8839" y="0"/>
                  </a:lnTo>
                  <a:lnTo>
                    <a:pt x="10831" y="418"/>
                  </a:lnTo>
                  <a:lnTo>
                    <a:pt x="38513" y="30408"/>
                  </a:lnTo>
                  <a:lnTo>
                    <a:pt x="74113" y="76680"/>
                  </a:lnTo>
                  <a:lnTo>
                    <a:pt x="109213" y="118696"/>
                  </a:lnTo>
                  <a:lnTo>
                    <a:pt x="144542" y="160543"/>
                  </a:lnTo>
                  <a:lnTo>
                    <a:pt x="184714" y="205867"/>
                  </a:lnTo>
                  <a:lnTo>
                    <a:pt x="207045" y="234821"/>
                  </a:lnTo>
                  <a:lnTo>
                    <a:pt x="209290" y="233871"/>
                  </a:lnTo>
                  <a:lnTo>
                    <a:pt x="222250" y="219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188"/>
            <p:cNvSpPr/>
            <p:nvPr>
              <p:custDataLst>
                <p:tags r:id="rId147"/>
              </p:custDataLst>
            </p:nvPr>
          </p:nvSpPr>
          <p:spPr>
            <a:xfrm>
              <a:off x="7983750" y="572383"/>
              <a:ext cx="118851" cy="361068"/>
            </a:xfrm>
            <a:custGeom>
              <a:avLst/>
              <a:gdLst/>
              <a:ahLst/>
              <a:cxnLst/>
              <a:rect l="0" t="0" r="0" b="0"/>
              <a:pathLst>
                <a:path w="118851" h="361068">
                  <a:moveTo>
                    <a:pt x="118850" y="5467"/>
                  </a:moveTo>
                  <a:lnTo>
                    <a:pt x="118850" y="5467"/>
                  </a:lnTo>
                  <a:lnTo>
                    <a:pt x="115479" y="2096"/>
                  </a:lnTo>
                  <a:lnTo>
                    <a:pt x="111942" y="441"/>
                  </a:lnTo>
                  <a:lnTo>
                    <a:pt x="110011" y="0"/>
                  </a:lnTo>
                  <a:lnTo>
                    <a:pt x="100552" y="2749"/>
                  </a:lnTo>
                  <a:lnTo>
                    <a:pt x="75280" y="25208"/>
                  </a:lnTo>
                  <a:lnTo>
                    <a:pt x="47292" y="64348"/>
                  </a:lnTo>
                  <a:lnTo>
                    <a:pt x="26856" y="111343"/>
                  </a:lnTo>
                  <a:lnTo>
                    <a:pt x="16581" y="147067"/>
                  </a:lnTo>
                  <a:lnTo>
                    <a:pt x="7310" y="184112"/>
                  </a:lnTo>
                  <a:lnTo>
                    <a:pt x="2249" y="223624"/>
                  </a:lnTo>
                  <a:lnTo>
                    <a:pt x="0" y="262587"/>
                  </a:lnTo>
                  <a:lnTo>
                    <a:pt x="144" y="310172"/>
                  </a:lnTo>
                  <a:lnTo>
                    <a:pt x="5179" y="333038"/>
                  </a:lnTo>
                  <a:lnTo>
                    <a:pt x="17764" y="348845"/>
                  </a:lnTo>
                  <a:lnTo>
                    <a:pt x="26060" y="355035"/>
                  </a:lnTo>
                  <a:lnTo>
                    <a:pt x="50329" y="360033"/>
                  </a:lnTo>
                  <a:lnTo>
                    <a:pt x="93450" y="361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SMARTInkShape-Group42"/>
          <p:cNvGrpSpPr/>
          <p:nvPr/>
        </p:nvGrpSpPr>
        <p:grpSpPr>
          <a:xfrm>
            <a:off x="8852783" y="476250"/>
            <a:ext cx="835036" cy="450851"/>
            <a:chOff x="8852783" y="476250"/>
            <a:chExt cx="835036" cy="450851"/>
          </a:xfrm>
        </p:grpSpPr>
        <p:sp>
          <p:nvSpPr>
            <p:cNvPr id="43" name="SMARTInkShape-189"/>
            <p:cNvSpPr/>
            <p:nvPr>
              <p:custDataLst>
                <p:tags r:id="rId139"/>
              </p:custDataLst>
            </p:nvPr>
          </p:nvSpPr>
          <p:spPr>
            <a:xfrm>
              <a:off x="9512300" y="476250"/>
              <a:ext cx="175519" cy="450851"/>
            </a:xfrm>
            <a:custGeom>
              <a:avLst/>
              <a:gdLst/>
              <a:ahLst/>
              <a:cxnLst/>
              <a:rect l="0" t="0" r="0" b="0"/>
              <a:pathLst>
                <a:path w="175519" h="450851">
                  <a:moveTo>
                    <a:pt x="146050" y="0"/>
                  </a:moveTo>
                  <a:lnTo>
                    <a:pt x="146050" y="0"/>
                  </a:lnTo>
                  <a:lnTo>
                    <a:pt x="149420" y="3371"/>
                  </a:lnTo>
                  <a:lnTo>
                    <a:pt x="161951" y="39001"/>
                  </a:lnTo>
                  <a:lnTo>
                    <a:pt x="169814" y="72602"/>
                  </a:lnTo>
                  <a:lnTo>
                    <a:pt x="174251" y="114818"/>
                  </a:lnTo>
                  <a:lnTo>
                    <a:pt x="175518" y="161802"/>
                  </a:lnTo>
                  <a:lnTo>
                    <a:pt x="174868" y="186185"/>
                  </a:lnTo>
                  <a:lnTo>
                    <a:pt x="173728" y="210907"/>
                  </a:lnTo>
                  <a:lnTo>
                    <a:pt x="169442" y="235149"/>
                  </a:lnTo>
                  <a:lnTo>
                    <a:pt x="163056" y="259071"/>
                  </a:lnTo>
                  <a:lnTo>
                    <a:pt x="145847" y="304937"/>
                  </a:lnTo>
                  <a:lnTo>
                    <a:pt x="124087" y="346489"/>
                  </a:lnTo>
                  <a:lnTo>
                    <a:pt x="94660" y="380478"/>
                  </a:lnTo>
                  <a:lnTo>
                    <a:pt x="61827" y="408285"/>
                  </a:lnTo>
                  <a:lnTo>
                    <a:pt x="20514" y="436984"/>
                  </a:lnTo>
                  <a:lnTo>
                    <a:pt x="0" y="450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90"/>
            <p:cNvSpPr/>
            <p:nvPr>
              <p:custDataLst>
                <p:tags r:id="rId140"/>
              </p:custDataLst>
            </p:nvPr>
          </p:nvSpPr>
          <p:spPr>
            <a:xfrm>
              <a:off x="9251738" y="609600"/>
              <a:ext cx="222463" cy="215901"/>
            </a:xfrm>
            <a:custGeom>
              <a:avLst/>
              <a:gdLst/>
              <a:ahLst/>
              <a:cxnLst/>
              <a:rect l="0" t="0" r="0" b="0"/>
              <a:pathLst>
                <a:path w="222463" h="215901">
                  <a:moveTo>
                    <a:pt x="222462" y="0"/>
                  </a:moveTo>
                  <a:lnTo>
                    <a:pt x="222462" y="0"/>
                  </a:lnTo>
                  <a:lnTo>
                    <a:pt x="185866" y="45434"/>
                  </a:lnTo>
                  <a:lnTo>
                    <a:pt x="153485" y="89643"/>
                  </a:lnTo>
                  <a:lnTo>
                    <a:pt x="113848" y="131197"/>
                  </a:lnTo>
                  <a:lnTo>
                    <a:pt x="82565" y="154349"/>
                  </a:lnTo>
                  <a:lnTo>
                    <a:pt x="61507" y="163144"/>
                  </a:lnTo>
                  <a:lnTo>
                    <a:pt x="40390" y="164701"/>
                  </a:lnTo>
                  <a:lnTo>
                    <a:pt x="31936" y="162012"/>
                  </a:lnTo>
                  <a:lnTo>
                    <a:pt x="18780" y="151498"/>
                  </a:lnTo>
                  <a:lnTo>
                    <a:pt x="3440" y="129712"/>
                  </a:lnTo>
                  <a:lnTo>
                    <a:pt x="0" y="109861"/>
                  </a:lnTo>
                  <a:lnTo>
                    <a:pt x="890" y="67541"/>
                  </a:lnTo>
                  <a:lnTo>
                    <a:pt x="2075" y="64077"/>
                  </a:lnTo>
                  <a:lnTo>
                    <a:pt x="3571" y="61768"/>
                  </a:lnTo>
                  <a:lnTo>
                    <a:pt x="5979" y="60229"/>
                  </a:lnTo>
                  <a:lnTo>
                    <a:pt x="12417" y="58518"/>
                  </a:lnTo>
                  <a:lnTo>
                    <a:pt x="30718" y="64297"/>
                  </a:lnTo>
                  <a:lnTo>
                    <a:pt x="72325" y="98465"/>
                  </a:lnTo>
                  <a:lnTo>
                    <a:pt x="119427" y="141799"/>
                  </a:lnTo>
                  <a:lnTo>
                    <a:pt x="159541" y="184173"/>
                  </a:lnTo>
                  <a:lnTo>
                    <a:pt x="203412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91"/>
            <p:cNvSpPr/>
            <p:nvPr>
              <p:custDataLst>
                <p:tags r:id="rId141"/>
              </p:custDataLst>
            </p:nvPr>
          </p:nvSpPr>
          <p:spPr>
            <a:xfrm>
              <a:off x="8859132" y="800100"/>
              <a:ext cx="189619" cy="19051"/>
            </a:xfrm>
            <a:custGeom>
              <a:avLst/>
              <a:gdLst/>
              <a:ahLst/>
              <a:cxnLst/>
              <a:rect l="0" t="0" r="0" b="0"/>
              <a:pathLst>
                <a:path w="189619" h="19051">
                  <a:moveTo>
                    <a:pt x="5468" y="19050"/>
                  </a:moveTo>
                  <a:lnTo>
                    <a:pt x="5468" y="19050"/>
                  </a:lnTo>
                  <a:lnTo>
                    <a:pt x="0" y="19050"/>
                  </a:lnTo>
                  <a:lnTo>
                    <a:pt x="32508" y="15287"/>
                  </a:lnTo>
                  <a:lnTo>
                    <a:pt x="75099" y="8998"/>
                  </a:lnTo>
                  <a:lnTo>
                    <a:pt x="110498" y="6821"/>
                  </a:lnTo>
                  <a:lnTo>
                    <a:pt x="149750" y="3502"/>
                  </a:lnTo>
                  <a:lnTo>
                    <a:pt x="1896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92"/>
            <p:cNvSpPr/>
            <p:nvPr>
              <p:custDataLst>
                <p:tags r:id="rId142"/>
              </p:custDataLst>
            </p:nvPr>
          </p:nvSpPr>
          <p:spPr>
            <a:xfrm>
              <a:off x="8852783" y="719075"/>
              <a:ext cx="176918" cy="23876"/>
            </a:xfrm>
            <a:custGeom>
              <a:avLst/>
              <a:gdLst/>
              <a:ahLst/>
              <a:cxnLst/>
              <a:rect l="0" t="0" r="0" b="0"/>
              <a:pathLst>
                <a:path w="176918" h="23876">
                  <a:moveTo>
                    <a:pt x="5467" y="23875"/>
                  </a:moveTo>
                  <a:lnTo>
                    <a:pt x="5467" y="23875"/>
                  </a:lnTo>
                  <a:lnTo>
                    <a:pt x="0" y="18408"/>
                  </a:lnTo>
                  <a:lnTo>
                    <a:pt x="6120" y="14416"/>
                  </a:lnTo>
                  <a:lnTo>
                    <a:pt x="42520" y="6746"/>
                  </a:lnTo>
                  <a:lnTo>
                    <a:pt x="85904" y="1239"/>
                  </a:lnTo>
                  <a:lnTo>
                    <a:pt x="128940" y="0"/>
                  </a:lnTo>
                  <a:lnTo>
                    <a:pt x="176917" y="4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SMARTInkShape-Group43"/>
          <p:cNvGrpSpPr/>
          <p:nvPr/>
        </p:nvGrpSpPr>
        <p:grpSpPr>
          <a:xfrm>
            <a:off x="6804380" y="502582"/>
            <a:ext cx="2390421" cy="1338919"/>
            <a:chOff x="6804380" y="502582"/>
            <a:chExt cx="2390421" cy="1338919"/>
          </a:xfrm>
        </p:grpSpPr>
        <p:sp>
          <p:nvSpPr>
            <p:cNvPr id="48" name="SMARTInkShape-193"/>
            <p:cNvSpPr/>
            <p:nvPr>
              <p:custDataLst>
                <p:tags r:id="rId131"/>
              </p:custDataLst>
            </p:nvPr>
          </p:nvSpPr>
          <p:spPr>
            <a:xfrm>
              <a:off x="7810500" y="1629140"/>
              <a:ext cx="182297" cy="212361"/>
            </a:xfrm>
            <a:custGeom>
              <a:avLst/>
              <a:gdLst/>
              <a:ahLst/>
              <a:cxnLst/>
              <a:rect l="0" t="0" r="0" b="0"/>
              <a:pathLst>
                <a:path w="182297" h="212361">
                  <a:moveTo>
                    <a:pt x="0" y="72660"/>
                  </a:moveTo>
                  <a:lnTo>
                    <a:pt x="0" y="72660"/>
                  </a:lnTo>
                  <a:lnTo>
                    <a:pt x="0" y="67193"/>
                  </a:lnTo>
                  <a:lnTo>
                    <a:pt x="0" y="69942"/>
                  </a:lnTo>
                  <a:lnTo>
                    <a:pt x="10125" y="115839"/>
                  </a:lnTo>
                  <a:lnTo>
                    <a:pt x="10309" y="156919"/>
                  </a:lnTo>
                  <a:lnTo>
                    <a:pt x="1115" y="190158"/>
                  </a:lnTo>
                  <a:lnTo>
                    <a:pt x="743" y="189092"/>
                  </a:lnTo>
                  <a:lnTo>
                    <a:pt x="770" y="148376"/>
                  </a:lnTo>
                  <a:lnTo>
                    <a:pt x="6500" y="104659"/>
                  </a:lnTo>
                  <a:lnTo>
                    <a:pt x="15588" y="69948"/>
                  </a:lnTo>
                  <a:lnTo>
                    <a:pt x="32605" y="31561"/>
                  </a:lnTo>
                  <a:lnTo>
                    <a:pt x="46711" y="15353"/>
                  </a:lnTo>
                  <a:lnTo>
                    <a:pt x="54424" y="9055"/>
                  </a:lnTo>
                  <a:lnTo>
                    <a:pt x="72401" y="2058"/>
                  </a:lnTo>
                  <a:lnTo>
                    <a:pt x="102356" y="0"/>
                  </a:lnTo>
                  <a:lnTo>
                    <a:pt x="122397" y="3678"/>
                  </a:lnTo>
                  <a:lnTo>
                    <a:pt x="140712" y="12368"/>
                  </a:lnTo>
                  <a:lnTo>
                    <a:pt x="156377" y="28930"/>
                  </a:lnTo>
                  <a:lnTo>
                    <a:pt x="175215" y="63936"/>
                  </a:lnTo>
                  <a:lnTo>
                    <a:pt x="182296" y="91361"/>
                  </a:lnTo>
                  <a:lnTo>
                    <a:pt x="179759" y="133156"/>
                  </a:lnTo>
                  <a:lnTo>
                    <a:pt x="176306" y="177717"/>
                  </a:lnTo>
                  <a:lnTo>
                    <a:pt x="171007" y="199508"/>
                  </a:lnTo>
                  <a:lnTo>
                    <a:pt x="165100" y="2123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194"/>
            <p:cNvSpPr/>
            <p:nvPr>
              <p:custDataLst>
                <p:tags r:id="rId132"/>
              </p:custDataLst>
            </p:nvPr>
          </p:nvSpPr>
          <p:spPr>
            <a:xfrm>
              <a:off x="6804380" y="1263650"/>
              <a:ext cx="2390421" cy="260351"/>
            </a:xfrm>
            <a:custGeom>
              <a:avLst/>
              <a:gdLst/>
              <a:ahLst/>
              <a:cxnLst/>
              <a:rect l="0" t="0" r="0" b="0"/>
              <a:pathLst>
                <a:path w="2390421" h="260351">
                  <a:moveTo>
                    <a:pt x="21870" y="260350"/>
                  </a:moveTo>
                  <a:lnTo>
                    <a:pt x="21870" y="260350"/>
                  </a:lnTo>
                  <a:lnTo>
                    <a:pt x="0" y="260350"/>
                  </a:lnTo>
                  <a:lnTo>
                    <a:pt x="47214" y="255280"/>
                  </a:lnTo>
                  <a:lnTo>
                    <a:pt x="87462" y="251512"/>
                  </a:lnTo>
                  <a:lnTo>
                    <a:pt x="115692" y="247402"/>
                  </a:lnTo>
                  <a:lnTo>
                    <a:pt x="148624" y="241840"/>
                  </a:lnTo>
                  <a:lnTo>
                    <a:pt x="184689" y="235310"/>
                  </a:lnTo>
                  <a:lnTo>
                    <a:pt x="229194" y="228840"/>
                  </a:lnTo>
                  <a:lnTo>
                    <a:pt x="279325" y="222410"/>
                  </a:lnTo>
                  <a:lnTo>
                    <a:pt x="333207" y="216007"/>
                  </a:lnTo>
                  <a:lnTo>
                    <a:pt x="394527" y="208916"/>
                  </a:lnTo>
                  <a:lnTo>
                    <a:pt x="460809" y="201366"/>
                  </a:lnTo>
                  <a:lnTo>
                    <a:pt x="530396" y="193510"/>
                  </a:lnTo>
                  <a:lnTo>
                    <a:pt x="607126" y="185452"/>
                  </a:lnTo>
                  <a:lnTo>
                    <a:pt x="688618" y="177257"/>
                  </a:lnTo>
                  <a:lnTo>
                    <a:pt x="773285" y="168971"/>
                  </a:lnTo>
                  <a:lnTo>
                    <a:pt x="862892" y="159920"/>
                  </a:lnTo>
                  <a:lnTo>
                    <a:pt x="955791" y="150357"/>
                  </a:lnTo>
                  <a:lnTo>
                    <a:pt x="1050883" y="140455"/>
                  </a:lnTo>
                  <a:lnTo>
                    <a:pt x="1147440" y="131031"/>
                  </a:lnTo>
                  <a:lnTo>
                    <a:pt x="1244973" y="121926"/>
                  </a:lnTo>
                  <a:lnTo>
                    <a:pt x="1343155" y="113034"/>
                  </a:lnTo>
                  <a:lnTo>
                    <a:pt x="1439654" y="104284"/>
                  </a:lnTo>
                  <a:lnTo>
                    <a:pt x="1535032" y="95628"/>
                  </a:lnTo>
                  <a:lnTo>
                    <a:pt x="1629661" y="87035"/>
                  </a:lnTo>
                  <a:lnTo>
                    <a:pt x="1718853" y="79190"/>
                  </a:lnTo>
                  <a:lnTo>
                    <a:pt x="1804420" y="71843"/>
                  </a:lnTo>
                  <a:lnTo>
                    <a:pt x="1887569" y="64829"/>
                  </a:lnTo>
                  <a:lnTo>
                    <a:pt x="1962759" y="58036"/>
                  </a:lnTo>
                  <a:lnTo>
                    <a:pt x="2032640" y="51391"/>
                  </a:lnTo>
                  <a:lnTo>
                    <a:pt x="2098984" y="44844"/>
                  </a:lnTo>
                  <a:lnTo>
                    <a:pt x="2155913" y="38362"/>
                  </a:lnTo>
                  <a:lnTo>
                    <a:pt x="2206565" y="31925"/>
                  </a:lnTo>
                  <a:lnTo>
                    <a:pt x="2253034" y="25517"/>
                  </a:lnTo>
                  <a:lnTo>
                    <a:pt x="2289656" y="19833"/>
                  </a:lnTo>
                  <a:lnTo>
                    <a:pt x="2319717" y="14633"/>
                  </a:lnTo>
                  <a:lnTo>
                    <a:pt x="2361819" y="6504"/>
                  </a:lnTo>
                  <a:lnTo>
                    <a:pt x="23904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195"/>
            <p:cNvSpPr/>
            <p:nvPr>
              <p:custDataLst>
                <p:tags r:id="rId133"/>
              </p:custDataLst>
            </p:nvPr>
          </p:nvSpPr>
          <p:spPr>
            <a:xfrm>
              <a:off x="6826250" y="502582"/>
              <a:ext cx="149103" cy="132419"/>
            </a:xfrm>
            <a:custGeom>
              <a:avLst/>
              <a:gdLst/>
              <a:ahLst/>
              <a:cxnLst/>
              <a:rect l="0" t="0" r="0" b="0"/>
              <a:pathLst>
                <a:path w="149103" h="132419">
                  <a:moveTo>
                    <a:pt x="0" y="37168"/>
                  </a:moveTo>
                  <a:lnTo>
                    <a:pt x="0" y="37168"/>
                  </a:lnTo>
                  <a:lnTo>
                    <a:pt x="8728" y="52377"/>
                  </a:lnTo>
                  <a:lnTo>
                    <a:pt x="16010" y="88188"/>
                  </a:lnTo>
                  <a:lnTo>
                    <a:pt x="13084" y="114537"/>
                  </a:lnTo>
                  <a:lnTo>
                    <a:pt x="12956" y="114853"/>
                  </a:lnTo>
                  <a:lnTo>
                    <a:pt x="12715" y="85665"/>
                  </a:lnTo>
                  <a:lnTo>
                    <a:pt x="22137" y="43925"/>
                  </a:lnTo>
                  <a:lnTo>
                    <a:pt x="33715" y="9679"/>
                  </a:lnTo>
                  <a:lnTo>
                    <a:pt x="37998" y="6142"/>
                  </a:lnTo>
                  <a:lnTo>
                    <a:pt x="50284" y="2212"/>
                  </a:lnTo>
                  <a:lnTo>
                    <a:pt x="69697" y="0"/>
                  </a:lnTo>
                  <a:lnTo>
                    <a:pt x="95596" y="9457"/>
                  </a:lnTo>
                  <a:lnTo>
                    <a:pt x="122242" y="29036"/>
                  </a:lnTo>
                  <a:lnTo>
                    <a:pt x="141269" y="56082"/>
                  </a:lnTo>
                  <a:lnTo>
                    <a:pt x="149102" y="86438"/>
                  </a:lnTo>
                  <a:lnTo>
                    <a:pt x="147171" y="105397"/>
                  </a:lnTo>
                  <a:lnTo>
                    <a:pt x="139700" y="1324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96"/>
            <p:cNvSpPr/>
            <p:nvPr>
              <p:custDataLst>
                <p:tags r:id="rId134"/>
              </p:custDataLst>
            </p:nvPr>
          </p:nvSpPr>
          <p:spPr>
            <a:xfrm>
              <a:off x="7162800" y="1187450"/>
              <a:ext cx="6351" cy="120651"/>
            </a:xfrm>
            <a:custGeom>
              <a:avLst/>
              <a:gdLst/>
              <a:ahLst/>
              <a:cxnLst/>
              <a:rect l="0" t="0" r="0" b="0"/>
              <a:pathLst>
                <a:path w="6351" h="120651">
                  <a:moveTo>
                    <a:pt x="6350" y="0"/>
                  </a:moveTo>
                  <a:lnTo>
                    <a:pt x="6350" y="0"/>
                  </a:lnTo>
                  <a:lnTo>
                    <a:pt x="882" y="47530"/>
                  </a:lnTo>
                  <a:lnTo>
                    <a:pt x="116" y="94053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197"/>
            <p:cNvSpPr/>
            <p:nvPr>
              <p:custDataLst>
                <p:tags r:id="rId135"/>
              </p:custDataLst>
            </p:nvPr>
          </p:nvSpPr>
          <p:spPr>
            <a:xfrm>
              <a:off x="6960482" y="1295400"/>
              <a:ext cx="107069" cy="19051"/>
            </a:xfrm>
            <a:custGeom>
              <a:avLst/>
              <a:gdLst/>
              <a:ahLst/>
              <a:cxnLst/>
              <a:rect l="0" t="0" r="0" b="0"/>
              <a:pathLst>
                <a:path w="107069" h="19051">
                  <a:moveTo>
                    <a:pt x="5468" y="19050"/>
                  </a:moveTo>
                  <a:lnTo>
                    <a:pt x="5468" y="19050"/>
                  </a:lnTo>
                  <a:lnTo>
                    <a:pt x="0" y="19050"/>
                  </a:lnTo>
                  <a:lnTo>
                    <a:pt x="11785" y="17168"/>
                  </a:lnTo>
                  <a:lnTo>
                    <a:pt x="50695" y="10212"/>
                  </a:lnTo>
                  <a:lnTo>
                    <a:pt x="1070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198"/>
            <p:cNvSpPr/>
            <p:nvPr>
              <p:custDataLst>
                <p:tags r:id="rId136"/>
              </p:custDataLst>
            </p:nvPr>
          </p:nvSpPr>
          <p:spPr>
            <a:xfrm>
              <a:off x="6953511" y="1232161"/>
              <a:ext cx="101340" cy="6090"/>
            </a:xfrm>
            <a:custGeom>
              <a:avLst/>
              <a:gdLst/>
              <a:ahLst/>
              <a:cxnLst/>
              <a:rect l="0" t="0" r="0" b="0"/>
              <a:pathLst>
                <a:path w="101340" h="6090">
                  <a:moveTo>
                    <a:pt x="6089" y="6089"/>
                  </a:moveTo>
                  <a:lnTo>
                    <a:pt x="6089" y="6089"/>
                  </a:lnTo>
                  <a:lnTo>
                    <a:pt x="0" y="6089"/>
                  </a:lnTo>
                  <a:lnTo>
                    <a:pt x="17115" y="1725"/>
                  </a:lnTo>
                  <a:lnTo>
                    <a:pt x="64298" y="0"/>
                  </a:lnTo>
                  <a:lnTo>
                    <a:pt x="101339" y="6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199"/>
            <p:cNvSpPr/>
            <p:nvPr>
              <p:custDataLst>
                <p:tags r:id="rId137"/>
              </p:custDataLst>
            </p:nvPr>
          </p:nvSpPr>
          <p:spPr>
            <a:xfrm>
              <a:off x="6836469" y="1117623"/>
              <a:ext cx="27882" cy="6328"/>
            </a:xfrm>
            <a:custGeom>
              <a:avLst/>
              <a:gdLst/>
              <a:ahLst/>
              <a:cxnLst/>
              <a:rect l="0" t="0" r="0" b="0"/>
              <a:pathLst>
                <a:path w="27882" h="6328">
                  <a:moveTo>
                    <a:pt x="15181" y="6327"/>
                  </a:moveTo>
                  <a:lnTo>
                    <a:pt x="15181" y="6327"/>
                  </a:lnTo>
                  <a:lnTo>
                    <a:pt x="876" y="6327"/>
                  </a:lnTo>
                  <a:lnTo>
                    <a:pt x="0" y="5621"/>
                  </a:lnTo>
                  <a:lnTo>
                    <a:pt x="121" y="4445"/>
                  </a:lnTo>
                  <a:lnTo>
                    <a:pt x="2015" y="860"/>
                  </a:lnTo>
                  <a:lnTo>
                    <a:pt x="18017" y="0"/>
                  </a:lnTo>
                  <a:lnTo>
                    <a:pt x="21850" y="1869"/>
                  </a:lnTo>
                  <a:lnTo>
                    <a:pt x="27881" y="63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00"/>
            <p:cNvSpPr/>
            <p:nvPr>
              <p:custDataLst>
                <p:tags r:id="rId138"/>
              </p:custDataLst>
            </p:nvPr>
          </p:nvSpPr>
          <p:spPr>
            <a:xfrm>
              <a:off x="6858000" y="1212850"/>
              <a:ext cx="6351" cy="114301"/>
            </a:xfrm>
            <a:custGeom>
              <a:avLst/>
              <a:gdLst/>
              <a:ahLst/>
              <a:cxnLst/>
              <a:rect l="0" t="0" r="0" b="0"/>
              <a:pathLst>
                <a:path w="6351" h="114301">
                  <a:moveTo>
                    <a:pt x="0" y="0"/>
                  </a:moveTo>
                  <a:lnTo>
                    <a:pt x="0" y="0"/>
                  </a:lnTo>
                  <a:lnTo>
                    <a:pt x="1881" y="47384"/>
                  </a:lnTo>
                  <a:lnTo>
                    <a:pt x="5958" y="94393"/>
                  </a:lnTo>
                  <a:lnTo>
                    <a:pt x="63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SMARTInkShape-Group44"/>
          <p:cNvGrpSpPr/>
          <p:nvPr/>
        </p:nvGrpSpPr>
        <p:grpSpPr>
          <a:xfrm>
            <a:off x="1460500" y="2020272"/>
            <a:ext cx="2236168" cy="835819"/>
            <a:chOff x="1460500" y="2020272"/>
            <a:chExt cx="2236168" cy="835819"/>
          </a:xfrm>
        </p:grpSpPr>
        <p:sp>
          <p:nvSpPr>
            <p:cNvPr id="57" name="SMARTInkShape-201"/>
            <p:cNvSpPr/>
            <p:nvPr>
              <p:custDataLst>
                <p:tags r:id="rId120"/>
              </p:custDataLst>
            </p:nvPr>
          </p:nvSpPr>
          <p:spPr>
            <a:xfrm>
              <a:off x="3492500" y="2098172"/>
              <a:ext cx="204168" cy="645273"/>
            </a:xfrm>
            <a:custGeom>
              <a:avLst/>
              <a:gdLst/>
              <a:ahLst/>
              <a:cxnLst/>
              <a:rect l="0" t="0" r="0" b="0"/>
              <a:pathLst>
                <a:path w="204168" h="645273">
                  <a:moveTo>
                    <a:pt x="31750" y="48128"/>
                  </a:moveTo>
                  <a:lnTo>
                    <a:pt x="31750" y="48128"/>
                  </a:lnTo>
                  <a:lnTo>
                    <a:pt x="31750" y="41386"/>
                  </a:lnTo>
                  <a:lnTo>
                    <a:pt x="33631" y="36194"/>
                  </a:lnTo>
                  <a:lnTo>
                    <a:pt x="35121" y="33822"/>
                  </a:lnTo>
                  <a:lnTo>
                    <a:pt x="76008" y="19032"/>
                  </a:lnTo>
                  <a:lnTo>
                    <a:pt x="116124" y="6346"/>
                  </a:lnTo>
                  <a:lnTo>
                    <a:pt x="155527" y="0"/>
                  </a:lnTo>
                  <a:lnTo>
                    <a:pt x="183900" y="1"/>
                  </a:lnTo>
                  <a:lnTo>
                    <a:pt x="190334" y="1227"/>
                  </a:lnTo>
                  <a:lnTo>
                    <a:pt x="195328" y="4866"/>
                  </a:lnTo>
                  <a:lnTo>
                    <a:pt x="202759" y="16436"/>
                  </a:lnTo>
                  <a:lnTo>
                    <a:pt x="204167" y="52300"/>
                  </a:lnTo>
                  <a:lnTo>
                    <a:pt x="199866" y="86436"/>
                  </a:lnTo>
                  <a:lnTo>
                    <a:pt x="193252" y="127243"/>
                  </a:lnTo>
                  <a:lnTo>
                    <a:pt x="189512" y="150965"/>
                  </a:lnTo>
                  <a:lnTo>
                    <a:pt x="185608" y="175953"/>
                  </a:lnTo>
                  <a:lnTo>
                    <a:pt x="180889" y="201783"/>
                  </a:lnTo>
                  <a:lnTo>
                    <a:pt x="175626" y="228176"/>
                  </a:lnTo>
                  <a:lnTo>
                    <a:pt x="170000" y="254943"/>
                  </a:lnTo>
                  <a:lnTo>
                    <a:pt x="164133" y="282666"/>
                  </a:lnTo>
                  <a:lnTo>
                    <a:pt x="158105" y="311026"/>
                  </a:lnTo>
                  <a:lnTo>
                    <a:pt x="151970" y="339810"/>
                  </a:lnTo>
                  <a:lnTo>
                    <a:pt x="146469" y="366760"/>
                  </a:lnTo>
                  <a:lnTo>
                    <a:pt x="141390" y="392488"/>
                  </a:lnTo>
                  <a:lnTo>
                    <a:pt x="136594" y="417401"/>
                  </a:lnTo>
                  <a:lnTo>
                    <a:pt x="133145" y="462016"/>
                  </a:lnTo>
                  <a:lnTo>
                    <a:pt x="134670" y="501600"/>
                  </a:lnTo>
                  <a:lnTo>
                    <a:pt x="140052" y="535656"/>
                  </a:lnTo>
                  <a:lnTo>
                    <a:pt x="147644" y="579225"/>
                  </a:lnTo>
                  <a:lnTo>
                    <a:pt x="150755" y="615959"/>
                  </a:lnTo>
                  <a:lnTo>
                    <a:pt x="148611" y="627640"/>
                  </a:lnTo>
                  <a:lnTo>
                    <a:pt x="141544" y="637535"/>
                  </a:lnTo>
                  <a:lnTo>
                    <a:pt x="136696" y="642149"/>
                  </a:lnTo>
                  <a:lnTo>
                    <a:pt x="131347" y="644520"/>
                  </a:lnTo>
                  <a:lnTo>
                    <a:pt x="119760" y="645272"/>
                  </a:lnTo>
                  <a:lnTo>
                    <a:pt x="75502" y="640007"/>
                  </a:lnTo>
                  <a:lnTo>
                    <a:pt x="29025" y="634054"/>
                  </a:lnTo>
                  <a:lnTo>
                    <a:pt x="0" y="6323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02"/>
            <p:cNvSpPr/>
            <p:nvPr>
              <p:custDataLst>
                <p:tags r:id="rId121"/>
              </p:custDataLst>
            </p:nvPr>
          </p:nvSpPr>
          <p:spPr>
            <a:xfrm>
              <a:off x="2572451" y="2020272"/>
              <a:ext cx="158050" cy="239949"/>
            </a:xfrm>
            <a:custGeom>
              <a:avLst/>
              <a:gdLst/>
              <a:ahLst/>
              <a:cxnLst/>
              <a:rect l="0" t="0" r="0" b="0"/>
              <a:pathLst>
                <a:path w="158050" h="239949">
                  <a:moveTo>
                    <a:pt x="31049" y="119678"/>
                  </a:moveTo>
                  <a:lnTo>
                    <a:pt x="31049" y="119678"/>
                  </a:lnTo>
                  <a:lnTo>
                    <a:pt x="31049" y="114211"/>
                  </a:lnTo>
                  <a:lnTo>
                    <a:pt x="27678" y="156067"/>
                  </a:lnTo>
                  <a:lnTo>
                    <a:pt x="15148" y="197369"/>
                  </a:lnTo>
                  <a:lnTo>
                    <a:pt x="351" y="239758"/>
                  </a:lnTo>
                  <a:lnTo>
                    <a:pt x="0" y="239948"/>
                  </a:lnTo>
                  <a:lnTo>
                    <a:pt x="1273" y="201978"/>
                  </a:lnTo>
                  <a:lnTo>
                    <a:pt x="8115" y="156528"/>
                  </a:lnTo>
                  <a:lnTo>
                    <a:pt x="16623" y="117711"/>
                  </a:lnTo>
                  <a:lnTo>
                    <a:pt x="29811" y="74589"/>
                  </a:lnTo>
                  <a:lnTo>
                    <a:pt x="46361" y="30275"/>
                  </a:lnTo>
                  <a:lnTo>
                    <a:pt x="63573" y="6013"/>
                  </a:lnTo>
                  <a:lnTo>
                    <a:pt x="69665" y="2273"/>
                  </a:lnTo>
                  <a:lnTo>
                    <a:pt x="82078" y="0"/>
                  </a:lnTo>
                  <a:lnTo>
                    <a:pt x="94651" y="5104"/>
                  </a:lnTo>
                  <a:lnTo>
                    <a:pt x="108000" y="16545"/>
                  </a:lnTo>
                  <a:lnTo>
                    <a:pt x="129971" y="47492"/>
                  </a:lnTo>
                  <a:lnTo>
                    <a:pt x="146045" y="85511"/>
                  </a:lnTo>
                  <a:lnTo>
                    <a:pt x="157628" y="116296"/>
                  </a:lnTo>
                  <a:lnTo>
                    <a:pt x="158049" y="1577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03"/>
            <p:cNvSpPr/>
            <p:nvPr>
              <p:custDataLst>
                <p:tags r:id="rId122"/>
              </p:custDataLst>
            </p:nvPr>
          </p:nvSpPr>
          <p:spPr>
            <a:xfrm>
              <a:off x="3321050" y="2260600"/>
              <a:ext cx="85397" cy="336551"/>
            </a:xfrm>
            <a:custGeom>
              <a:avLst/>
              <a:gdLst/>
              <a:ahLst/>
              <a:cxnLst/>
              <a:rect l="0" t="0" r="0" b="0"/>
              <a:pathLst>
                <a:path w="85397" h="336551">
                  <a:moveTo>
                    <a:pt x="25400" y="0"/>
                  </a:moveTo>
                  <a:lnTo>
                    <a:pt x="25400" y="0"/>
                  </a:lnTo>
                  <a:lnTo>
                    <a:pt x="44351" y="22322"/>
                  </a:lnTo>
                  <a:lnTo>
                    <a:pt x="60099" y="60393"/>
                  </a:lnTo>
                  <a:lnTo>
                    <a:pt x="71161" y="96926"/>
                  </a:lnTo>
                  <a:lnTo>
                    <a:pt x="81016" y="138328"/>
                  </a:lnTo>
                  <a:lnTo>
                    <a:pt x="85396" y="180248"/>
                  </a:lnTo>
                  <a:lnTo>
                    <a:pt x="77935" y="222397"/>
                  </a:lnTo>
                  <a:lnTo>
                    <a:pt x="60038" y="263237"/>
                  </a:lnTo>
                  <a:lnTo>
                    <a:pt x="30917" y="300204"/>
                  </a:lnTo>
                  <a:lnTo>
                    <a:pt x="0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04"/>
            <p:cNvSpPr/>
            <p:nvPr>
              <p:custDataLst>
                <p:tags r:id="rId123"/>
              </p:custDataLst>
            </p:nvPr>
          </p:nvSpPr>
          <p:spPr>
            <a:xfrm>
              <a:off x="3011266" y="2336800"/>
              <a:ext cx="208185" cy="203201"/>
            </a:xfrm>
            <a:custGeom>
              <a:avLst/>
              <a:gdLst/>
              <a:ahLst/>
              <a:cxnLst/>
              <a:rect l="0" t="0" r="0" b="0"/>
              <a:pathLst>
                <a:path w="208185" h="203201">
                  <a:moveTo>
                    <a:pt x="195484" y="0"/>
                  </a:moveTo>
                  <a:lnTo>
                    <a:pt x="195484" y="0"/>
                  </a:lnTo>
                  <a:lnTo>
                    <a:pt x="190017" y="0"/>
                  </a:lnTo>
                  <a:lnTo>
                    <a:pt x="180373" y="38724"/>
                  </a:lnTo>
                  <a:lnTo>
                    <a:pt x="161298" y="84633"/>
                  </a:lnTo>
                  <a:lnTo>
                    <a:pt x="136985" y="126128"/>
                  </a:lnTo>
                  <a:lnTo>
                    <a:pt x="100853" y="166175"/>
                  </a:lnTo>
                  <a:lnTo>
                    <a:pt x="78166" y="182276"/>
                  </a:lnTo>
                  <a:lnTo>
                    <a:pt x="45561" y="192532"/>
                  </a:lnTo>
                  <a:lnTo>
                    <a:pt x="35563" y="191149"/>
                  </a:lnTo>
                  <a:lnTo>
                    <a:pt x="16928" y="182087"/>
                  </a:lnTo>
                  <a:lnTo>
                    <a:pt x="4884" y="166770"/>
                  </a:lnTo>
                  <a:lnTo>
                    <a:pt x="684" y="157747"/>
                  </a:lnTo>
                  <a:lnTo>
                    <a:pt x="0" y="148204"/>
                  </a:lnTo>
                  <a:lnTo>
                    <a:pt x="4886" y="128192"/>
                  </a:lnTo>
                  <a:lnTo>
                    <a:pt x="14113" y="113184"/>
                  </a:lnTo>
                  <a:lnTo>
                    <a:pt x="25974" y="102515"/>
                  </a:lnTo>
                  <a:lnTo>
                    <a:pt x="40654" y="95422"/>
                  </a:lnTo>
                  <a:lnTo>
                    <a:pt x="68156" y="94203"/>
                  </a:lnTo>
                  <a:lnTo>
                    <a:pt x="105389" y="101682"/>
                  </a:lnTo>
                  <a:lnTo>
                    <a:pt x="137588" y="119577"/>
                  </a:lnTo>
                  <a:lnTo>
                    <a:pt x="167977" y="150907"/>
                  </a:lnTo>
                  <a:lnTo>
                    <a:pt x="208184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05"/>
            <p:cNvSpPr/>
            <p:nvPr>
              <p:custDataLst>
                <p:tags r:id="rId124"/>
              </p:custDataLst>
            </p:nvPr>
          </p:nvSpPr>
          <p:spPr>
            <a:xfrm>
              <a:off x="2830062" y="2281415"/>
              <a:ext cx="135389" cy="334786"/>
            </a:xfrm>
            <a:custGeom>
              <a:avLst/>
              <a:gdLst/>
              <a:ahLst/>
              <a:cxnLst/>
              <a:rect l="0" t="0" r="0" b="0"/>
              <a:pathLst>
                <a:path w="135389" h="334786">
                  <a:moveTo>
                    <a:pt x="135388" y="10935"/>
                  </a:moveTo>
                  <a:lnTo>
                    <a:pt x="135388" y="10935"/>
                  </a:lnTo>
                  <a:lnTo>
                    <a:pt x="125954" y="2207"/>
                  </a:lnTo>
                  <a:lnTo>
                    <a:pt x="121083" y="0"/>
                  </a:lnTo>
                  <a:lnTo>
                    <a:pt x="114684" y="901"/>
                  </a:lnTo>
                  <a:lnTo>
                    <a:pt x="111002" y="2129"/>
                  </a:lnTo>
                  <a:lnTo>
                    <a:pt x="95707" y="17341"/>
                  </a:lnTo>
                  <a:lnTo>
                    <a:pt x="70164" y="56363"/>
                  </a:lnTo>
                  <a:lnTo>
                    <a:pt x="52307" y="89921"/>
                  </a:lnTo>
                  <a:lnTo>
                    <a:pt x="34493" y="128355"/>
                  </a:lnTo>
                  <a:lnTo>
                    <a:pt x="18579" y="168249"/>
                  </a:lnTo>
                  <a:lnTo>
                    <a:pt x="6803" y="207147"/>
                  </a:lnTo>
                  <a:lnTo>
                    <a:pt x="628" y="243720"/>
                  </a:lnTo>
                  <a:lnTo>
                    <a:pt x="0" y="276673"/>
                  </a:lnTo>
                  <a:lnTo>
                    <a:pt x="6777" y="303078"/>
                  </a:lnTo>
                  <a:lnTo>
                    <a:pt x="20607" y="320928"/>
                  </a:lnTo>
                  <a:lnTo>
                    <a:pt x="29234" y="327664"/>
                  </a:lnTo>
                  <a:lnTo>
                    <a:pt x="51990" y="333266"/>
                  </a:lnTo>
                  <a:lnTo>
                    <a:pt x="90938" y="3347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06"/>
            <p:cNvSpPr/>
            <p:nvPr>
              <p:custDataLst>
                <p:tags r:id="rId125"/>
              </p:custDataLst>
            </p:nvPr>
          </p:nvSpPr>
          <p:spPr>
            <a:xfrm>
              <a:off x="2584450" y="2496433"/>
              <a:ext cx="95251" cy="176918"/>
            </a:xfrm>
            <a:custGeom>
              <a:avLst/>
              <a:gdLst/>
              <a:ahLst/>
              <a:cxnLst/>
              <a:rect l="0" t="0" r="0" b="0"/>
              <a:pathLst>
                <a:path w="95251" h="176918">
                  <a:moveTo>
                    <a:pt x="95250" y="5467"/>
                  </a:moveTo>
                  <a:lnTo>
                    <a:pt x="95250" y="5467"/>
                  </a:lnTo>
                  <a:lnTo>
                    <a:pt x="89783" y="0"/>
                  </a:lnTo>
                  <a:lnTo>
                    <a:pt x="65399" y="46536"/>
                  </a:lnTo>
                  <a:lnTo>
                    <a:pt x="31733" y="93229"/>
                  </a:lnTo>
                  <a:lnTo>
                    <a:pt x="7732" y="139167"/>
                  </a:lnTo>
                  <a:lnTo>
                    <a:pt x="0" y="176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07"/>
            <p:cNvSpPr/>
            <p:nvPr>
              <p:custDataLst>
                <p:tags r:id="rId126"/>
              </p:custDataLst>
            </p:nvPr>
          </p:nvSpPr>
          <p:spPr>
            <a:xfrm>
              <a:off x="2552700" y="2520950"/>
              <a:ext cx="139701" cy="120651"/>
            </a:xfrm>
            <a:custGeom>
              <a:avLst/>
              <a:gdLst/>
              <a:ahLst/>
              <a:cxnLst/>
              <a:rect l="0" t="0" r="0" b="0"/>
              <a:pathLst>
                <a:path w="139701" h="120651">
                  <a:moveTo>
                    <a:pt x="0" y="0"/>
                  </a:moveTo>
                  <a:lnTo>
                    <a:pt x="0" y="0"/>
                  </a:lnTo>
                  <a:lnTo>
                    <a:pt x="6742" y="0"/>
                  </a:lnTo>
                  <a:lnTo>
                    <a:pt x="54278" y="33904"/>
                  </a:lnTo>
                  <a:lnTo>
                    <a:pt x="97267" y="77903"/>
                  </a:lnTo>
                  <a:lnTo>
                    <a:pt x="13970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08"/>
            <p:cNvSpPr/>
            <p:nvPr>
              <p:custDataLst>
                <p:tags r:id="rId127"/>
              </p:custDataLst>
            </p:nvPr>
          </p:nvSpPr>
          <p:spPr>
            <a:xfrm>
              <a:off x="2357615" y="2294094"/>
              <a:ext cx="180672" cy="561997"/>
            </a:xfrm>
            <a:custGeom>
              <a:avLst/>
              <a:gdLst/>
              <a:ahLst/>
              <a:cxnLst/>
              <a:rect l="0" t="0" r="0" b="0"/>
              <a:pathLst>
                <a:path w="180672" h="561997">
                  <a:moveTo>
                    <a:pt x="10935" y="226856"/>
                  </a:moveTo>
                  <a:lnTo>
                    <a:pt x="10935" y="226856"/>
                  </a:lnTo>
                  <a:lnTo>
                    <a:pt x="4193" y="230227"/>
                  </a:lnTo>
                  <a:lnTo>
                    <a:pt x="2207" y="232631"/>
                  </a:lnTo>
                  <a:lnTo>
                    <a:pt x="0" y="239065"/>
                  </a:lnTo>
                  <a:lnTo>
                    <a:pt x="5375" y="283305"/>
                  </a:lnTo>
                  <a:lnTo>
                    <a:pt x="13050" y="325661"/>
                  </a:lnTo>
                  <a:lnTo>
                    <a:pt x="18931" y="358964"/>
                  </a:lnTo>
                  <a:lnTo>
                    <a:pt x="21544" y="397284"/>
                  </a:lnTo>
                  <a:lnTo>
                    <a:pt x="22706" y="434070"/>
                  </a:lnTo>
                  <a:lnTo>
                    <a:pt x="23222" y="469234"/>
                  </a:lnTo>
                  <a:lnTo>
                    <a:pt x="23451" y="503678"/>
                  </a:lnTo>
                  <a:lnTo>
                    <a:pt x="19235" y="549387"/>
                  </a:lnTo>
                  <a:lnTo>
                    <a:pt x="18152" y="560233"/>
                  </a:lnTo>
                  <a:lnTo>
                    <a:pt x="17157" y="561996"/>
                  </a:lnTo>
                  <a:lnTo>
                    <a:pt x="15789" y="561760"/>
                  </a:lnTo>
                  <a:lnTo>
                    <a:pt x="14171" y="560192"/>
                  </a:lnTo>
                  <a:lnTo>
                    <a:pt x="10869" y="519366"/>
                  </a:lnTo>
                  <a:lnTo>
                    <a:pt x="7848" y="481979"/>
                  </a:lnTo>
                  <a:lnTo>
                    <a:pt x="7917" y="435729"/>
                  </a:lnTo>
                  <a:lnTo>
                    <a:pt x="8923" y="410555"/>
                  </a:lnTo>
                  <a:lnTo>
                    <a:pt x="10299" y="383189"/>
                  </a:lnTo>
                  <a:lnTo>
                    <a:pt x="11922" y="354361"/>
                  </a:lnTo>
                  <a:lnTo>
                    <a:pt x="13710" y="324559"/>
                  </a:lnTo>
                  <a:lnTo>
                    <a:pt x="17018" y="293403"/>
                  </a:lnTo>
                  <a:lnTo>
                    <a:pt x="21340" y="261342"/>
                  </a:lnTo>
                  <a:lnTo>
                    <a:pt x="26338" y="228680"/>
                  </a:lnTo>
                  <a:lnTo>
                    <a:pt x="31787" y="197028"/>
                  </a:lnTo>
                  <a:lnTo>
                    <a:pt x="37537" y="166048"/>
                  </a:lnTo>
                  <a:lnTo>
                    <a:pt x="43486" y="135518"/>
                  </a:lnTo>
                  <a:lnTo>
                    <a:pt x="49569" y="109519"/>
                  </a:lnTo>
                  <a:lnTo>
                    <a:pt x="61972" y="65580"/>
                  </a:lnTo>
                  <a:lnTo>
                    <a:pt x="84226" y="19223"/>
                  </a:lnTo>
                  <a:lnTo>
                    <a:pt x="92957" y="10117"/>
                  </a:lnTo>
                  <a:lnTo>
                    <a:pt x="112065" y="0"/>
                  </a:lnTo>
                  <a:lnTo>
                    <a:pt x="121394" y="124"/>
                  </a:lnTo>
                  <a:lnTo>
                    <a:pt x="139285" y="7788"/>
                  </a:lnTo>
                  <a:lnTo>
                    <a:pt x="165225" y="41454"/>
                  </a:lnTo>
                  <a:lnTo>
                    <a:pt x="180671" y="83806"/>
                  </a:lnTo>
                  <a:lnTo>
                    <a:pt x="179506" y="112948"/>
                  </a:lnTo>
                  <a:lnTo>
                    <a:pt x="169817" y="142364"/>
                  </a:lnTo>
                  <a:lnTo>
                    <a:pt x="151399" y="171900"/>
                  </a:lnTo>
                  <a:lnTo>
                    <a:pt x="121577" y="199609"/>
                  </a:lnTo>
                  <a:lnTo>
                    <a:pt x="74527" y="233365"/>
                  </a:lnTo>
                  <a:lnTo>
                    <a:pt x="27567" y="264716"/>
                  </a:lnTo>
                  <a:lnTo>
                    <a:pt x="10935" y="277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209"/>
            <p:cNvSpPr/>
            <p:nvPr>
              <p:custDataLst>
                <p:tags r:id="rId128"/>
              </p:custDataLst>
            </p:nvPr>
          </p:nvSpPr>
          <p:spPr>
            <a:xfrm>
              <a:off x="1894871" y="2197251"/>
              <a:ext cx="276830" cy="488839"/>
            </a:xfrm>
            <a:custGeom>
              <a:avLst/>
              <a:gdLst/>
              <a:ahLst/>
              <a:cxnLst/>
              <a:rect l="0" t="0" r="0" b="0"/>
              <a:pathLst>
                <a:path w="276830" h="488839">
                  <a:moveTo>
                    <a:pt x="276829" y="12549"/>
                  </a:moveTo>
                  <a:lnTo>
                    <a:pt x="276829" y="12549"/>
                  </a:lnTo>
                  <a:lnTo>
                    <a:pt x="267991" y="3711"/>
                  </a:lnTo>
                  <a:lnTo>
                    <a:pt x="260201" y="1565"/>
                  </a:lnTo>
                  <a:lnTo>
                    <a:pt x="218158" y="0"/>
                  </a:lnTo>
                  <a:lnTo>
                    <a:pt x="177365" y="1775"/>
                  </a:lnTo>
                  <a:lnTo>
                    <a:pt x="131412" y="8651"/>
                  </a:lnTo>
                  <a:lnTo>
                    <a:pt x="85121" y="23617"/>
                  </a:lnTo>
                  <a:lnTo>
                    <a:pt x="62453" y="42718"/>
                  </a:lnTo>
                  <a:lnTo>
                    <a:pt x="54551" y="60059"/>
                  </a:lnTo>
                  <a:lnTo>
                    <a:pt x="51744" y="79526"/>
                  </a:lnTo>
                  <a:lnTo>
                    <a:pt x="53810" y="126412"/>
                  </a:lnTo>
                  <a:lnTo>
                    <a:pt x="54943" y="158405"/>
                  </a:lnTo>
                  <a:lnTo>
                    <a:pt x="57798" y="196142"/>
                  </a:lnTo>
                  <a:lnTo>
                    <a:pt x="57656" y="238314"/>
                  </a:lnTo>
                  <a:lnTo>
                    <a:pt x="54535" y="281517"/>
                  </a:lnTo>
                  <a:lnTo>
                    <a:pt x="48445" y="321885"/>
                  </a:lnTo>
                  <a:lnTo>
                    <a:pt x="39153" y="360992"/>
                  </a:lnTo>
                  <a:lnTo>
                    <a:pt x="28673" y="397424"/>
                  </a:lnTo>
                  <a:lnTo>
                    <a:pt x="14840" y="441029"/>
                  </a:lnTo>
                  <a:lnTo>
                    <a:pt x="0" y="485182"/>
                  </a:lnTo>
                  <a:lnTo>
                    <a:pt x="1260" y="487799"/>
                  </a:lnTo>
                  <a:lnTo>
                    <a:pt x="4216" y="488838"/>
                  </a:lnTo>
                  <a:lnTo>
                    <a:pt x="15262" y="487405"/>
                  </a:lnTo>
                  <a:lnTo>
                    <a:pt x="62492" y="474987"/>
                  </a:lnTo>
                  <a:lnTo>
                    <a:pt x="98312" y="467844"/>
                  </a:lnTo>
                  <a:lnTo>
                    <a:pt x="142455" y="462317"/>
                  </a:lnTo>
                  <a:lnTo>
                    <a:pt x="182770" y="457509"/>
                  </a:lnTo>
                  <a:lnTo>
                    <a:pt x="229674" y="452717"/>
                  </a:lnTo>
                  <a:lnTo>
                    <a:pt x="264129" y="4506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10"/>
            <p:cNvSpPr/>
            <p:nvPr>
              <p:custDataLst>
                <p:tags r:id="rId129"/>
              </p:custDataLst>
            </p:nvPr>
          </p:nvSpPr>
          <p:spPr>
            <a:xfrm>
              <a:off x="1460500" y="2489200"/>
              <a:ext cx="196851" cy="44451"/>
            </a:xfrm>
            <a:custGeom>
              <a:avLst/>
              <a:gdLst/>
              <a:ahLst/>
              <a:cxnLst/>
              <a:rect l="0" t="0" r="0" b="0"/>
              <a:pathLst>
                <a:path w="196851" h="44451">
                  <a:moveTo>
                    <a:pt x="0" y="44450"/>
                  </a:moveTo>
                  <a:lnTo>
                    <a:pt x="0" y="44450"/>
                  </a:lnTo>
                  <a:lnTo>
                    <a:pt x="3371" y="44450"/>
                  </a:lnTo>
                  <a:lnTo>
                    <a:pt x="6908" y="40687"/>
                  </a:lnTo>
                  <a:lnTo>
                    <a:pt x="8838" y="37708"/>
                  </a:lnTo>
                  <a:lnTo>
                    <a:pt x="18509" y="34398"/>
                  </a:lnTo>
                  <a:lnTo>
                    <a:pt x="61198" y="25531"/>
                  </a:lnTo>
                  <a:lnTo>
                    <a:pt x="107660" y="14228"/>
                  </a:lnTo>
                  <a:lnTo>
                    <a:pt x="142393" y="7970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11"/>
            <p:cNvSpPr/>
            <p:nvPr>
              <p:custDataLst>
                <p:tags r:id="rId130"/>
              </p:custDataLst>
            </p:nvPr>
          </p:nvSpPr>
          <p:spPr>
            <a:xfrm>
              <a:off x="1480054" y="2292450"/>
              <a:ext cx="272547" cy="390955"/>
            </a:xfrm>
            <a:custGeom>
              <a:avLst/>
              <a:gdLst/>
              <a:ahLst/>
              <a:cxnLst/>
              <a:rect l="0" t="0" r="0" b="0"/>
              <a:pathLst>
                <a:path w="272547" h="390955">
                  <a:moveTo>
                    <a:pt x="234446" y="12600"/>
                  </a:moveTo>
                  <a:lnTo>
                    <a:pt x="234446" y="12600"/>
                  </a:lnTo>
                  <a:lnTo>
                    <a:pt x="234446" y="3762"/>
                  </a:lnTo>
                  <a:lnTo>
                    <a:pt x="233740" y="2474"/>
                  </a:lnTo>
                  <a:lnTo>
                    <a:pt x="232564" y="1616"/>
                  </a:lnTo>
                  <a:lnTo>
                    <a:pt x="231075" y="1044"/>
                  </a:lnTo>
                  <a:lnTo>
                    <a:pt x="189633" y="0"/>
                  </a:lnTo>
                  <a:lnTo>
                    <a:pt x="148584" y="1331"/>
                  </a:lnTo>
                  <a:lnTo>
                    <a:pt x="102323" y="13719"/>
                  </a:lnTo>
                  <a:lnTo>
                    <a:pt x="62376" y="33125"/>
                  </a:lnTo>
                  <a:lnTo>
                    <a:pt x="39294" y="54508"/>
                  </a:lnTo>
                  <a:lnTo>
                    <a:pt x="22420" y="85460"/>
                  </a:lnTo>
                  <a:lnTo>
                    <a:pt x="11854" y="118071"/>
                  </a:lnTo>
                  <a:lnTo>
                    <a:pt x="10997" y="153447"/>
                  </a:lnTo>
                  <a:lnTo>
                    <a:pt x="11841" y="197482"/>
                  </a:lnTo>
                  <a:lnTo>
                    <a:pt x="10157" y="231647"/>
                  </a:lnTo>
                  <a:lnTo>
                    <a:pt x="7056" y="265882"/>
                  </a:lnTo>
                  <a:lnTo>
                    <a:pt x="2050" y="308956"/>
                  </a:lnTo>
                  <a:lnTo>
                    <a:pt x="0" y="353911"/>
                  </a:lnTo>
                  <a:lnTo>
                    <a:pt x="426" y="366788"/>
                  </a:lnTo>
                  <a:lnTo>
                    <a:pt x="2967" y="377215"/>
                  </a:lnTo>
                  <a:lnTo>
                    <a:pt x="8329" y="384671"/>
                  </a:lnTo>
                  <a:lnTo>
                    <a:pt x="11735" y="387648"/>
                  </a:lnTo>
                  <a:lnTo>
                    <a:pt x="23045" y="390954"/>
                  </a:lnTo>
                  <a:lnTo>
                    <a:pt x="47160" y="390934"/>
                  </a:lnTo>
                  <a:lnTo>
                    <a:pt x="82293" y="386460"/>
                  </a:lnTo>
                  <a:lnTo>
                    <a:pt x="113200" y="383371"/>
                  </a:lnTo>
                  <a:lnTo>
                    <a:pt x="148103" y="381998"/>
                  </a:lnTo>
                  <a:lnTo>
                    <a:pt x="181020" y="377625"/>
                  </a:lnTo>
                  <a:lnTo>
                    <a:pt x="221673" y="370993"/>
                  </a:lnTo>
                  <a:lnTo>
                    <a:pt x="272546" y="361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SMARTInkShape-Group45"/>
          <p:cNvGrpSpPr/>
          <p:nvPr/>
        </p:nvGrpSpPr>
        <p:grpSpPr>
          <a:xfrm>
            <a:off x="4044950" y="2482850"/>
            <a:ext cx="190501" cy="120651"/>
            <a:chOff x="4044950" y="2482850"/>
            <a:chExt cx="190501" cy="120651"/>
          </a:xfrm>
        </p:grpSpPr>
        <p:sp>
          <p:nvSpPr>
            <p:cNvPr id="69" name="SMARTInkShape-212"/>
            <p:cNvSpPr/>
            <p:nvPr>
              <p:custDataLst>
                <p:tags r:id="rId118"/>
              </p:custDataLst>
            </p:nvPr>
          </p:nvSpPr>
          <p:spPr>
            <a:xfrm>
              <a:off x="4070350" y="2571750"/>
              <a:ext cx="165101" cy="31751"/>
            </a:xfrm>
            <a:custGeom>
              <a:avLst/>
              <a:gdLst/>
              <a:ahLst/>
              <a:cxnLst/>
              <a:rect l="0" t="0" r="0" b="0"/>
              <a:pathLst>
                <a:path w="165101" h="31751">
                  <a:moveTo>
                    <a:pt x="0" y="31750"/>
                  </a:moveTo>
                  <a:lnTo>
                    <a:pt x="0" y="31750"/>
                  </a:lnTo>
                  <a:lnTo>
                    <a:pt x="31160" y="19541"/>
                  </a:lnTo>
                  <a:lnTo>
                    <a:pt x="75319" y="11356"/>
                  </a:lnTo>
                  <a:lnTo>
                    <a:pt x="110381" y="6693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13"/>
            <p:cNvSpPr/>
            <p:nvPr>
              <p:custDataLst>
                <p:tags r:id="rId119"/>
              </p:custDataLst>
            </p:nvPr>
          </p:nvSpPr>
          <p:spPr>
            <a:xfrm>
              <a:off x="4044950" y="2482850"/>
              <a:ext cx="133351" cy="12701"/>
            </a:xfrm>
            <a:custGeom>
              <a:avLst/>
              <a:gdLst/>
              <a:ahLst/>
              <a:cxnLst/>
              <a:rect l="0" t="0" r="0" b="0"/>
              <a:pathLst>
                <a:path w="133351" h="12701">
                  <a:moveTo>
                    <a:pt x="0" y="12700"/>
                  </a:moveTo>
                  <a:lnTo>
                    <a:pt x="0" y="12700"/>
                  </a:lnTo>
                  <a:lnTo>
                    <a:pt x="12961" y="7631"/>
                  </a:lnTo>
                  <a:lnTo>
                    <a:pt x="55242" y="1716"/>
                  </a:lnTo>
                  <a:lnTo>
                    <a:pt x="94685" y="508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SMARTInkShape-Group46"/>
          <p:cNvGrpSpPr/>
          <p:nvPr/>
        </p:nvGrpSpPr>
        <p:grpSpPr>
          <a:xfrm>
            <a:off x="4674860" y="2247900"/>
            <a:ext cx="1056099" cy="637735"/>
            <a:chOff x="4674860" y="2247900"/>
            <a:chExt cx="1056099" cy="637735"/>
          </a:xfrm>
        </p:grpSpPr>
        <p:sp>
          <p:nvSpPr>
            <p:cNvPr id="72" name="SMARTInkShape-214"/>
            <p:cNvSpPr/>
            <p:nvPr>
              <p:custDataLst>
                <p:tags r:id="rId112"/>
              </p:custDataLst>
            </p:nvPr>
          </p:nvSpPr>
          <p:spPr>
            <a:xfrm>
              <a:off x="5619750" y="2247900"/>
              <a:ext cx="111209" cy="488951"/>
            </a:xfrm>
            <a:custGeom>
              <a:avLst/>
              <a:gdLst/>
              <a:ahLst/>
              <a:cxnLst/>
              <a:rect l="0" t="0" r="0" b="0"/>
              <a:pathLst>
                <a:path w="111209" h="488951">
                  <a:moveTo>
                    <a:pt x="31750" y="0"/>
                  </a:moveTo>
                  <a:lnTo>
                    <a:pt x="31750" y="0"/>
                  </a:lnTo>
                  <a:lnTo>
                    <a:pt x="38492" y="3371"/>
                  </a:lnTo>
                  <a:lnTo>
                    <a:pt x="59187" y="39001"/>
                  </a:lnTo>
                  <a:lnTo>
                    <a:pt x="73813" y="72602"/>
                  </a:lnTo>
                  <a:lnTo>
                    <a:pt x="87839" y="118581"/>
                  </a:lnTo>
                  <a:lnTo>
                    <a:pt x="94542" y="144670"/>
                  </a:lnTo>
                  <a:lnTo>
                    <a:pt x="100423" y="173353"/>
                  </a:lnTo>
                  <a:lnTo>
                    <a:pt x="105754" y="203763"/>
                  </a:lnTo>
                  <a:lnTo>
                    <a:pt x="110719" y="235325"/>
                  </a:lnTo>
                  <a:lnTo>
                    <a:pt x="111208" y="266950"/>
                  </a:lnTo>
                  <a:lnTo>
                    <a:pt x="108711" y="298617"/>
                  </a:lnTo>
                  <a:lnTo>
                    <a:pt x="104224" y="330311"/>
                  </a:lnTo>
                  <a:lnTo>
                    <a:pt x="96999" y="358496"/>
                  </a:lnTo>
                  <a:lnTo>
                    <a:pt x="87950" y="384342"/>
                  </a:lnTo>
                  <a:lnTo>
                    <a:pt x="64488" y="428347"/>
                  </a:lnTo>
                  <a:lnTo>
                    <a:pt x="21930" y="469425"/>
                  </a:lnTo>
                  <a:lnTo>
                    <a:pt x="0" y="488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15"/>
            <p:cNvSpPr/>
            <p:nvPr>
              <p:custDataLst>
                <p:tags r:id="rId113"/>
              </p:custDataLst>
            </p:nvPr>
          </p:nvSpPr>
          <p:spPr>
            <a:xfrm>
              <a:off x="5335607" y="2370315"/>
              <a:ext cx="220644" cy="161253"/>
            </a:xfrm>
            <a:custGeom>
              <a:avLst/>
              <a:gdLst/>
              <a:ahLst/>
              <a:cxnLst/>
              <a:rect l="0" t="0" r="0" b="0"/>
              <a:pathLst>
                <a:path w="220644" h="161253">
                  <a:moveTo>
                    <a:pt x="207943" y="10935"/>
                  </a:moveTo>
                  <a:lnTo>
                    <a:pt x="207943" y="10935"/>
                  </a:lnTo>
                  <a:lnTo>
                    <a:pt x="207943" y="0"/>
                  </a:lnTo>
                  <a:lnTo>
                    <a:pt x="207237" y="117"/>
                  </a:lnTo>
                  <a:lnTo>
                    <a:pt x="204572" y="2129"/>
                  </a:lnTo>
                  <a:lnTo>
                    <a:pt x="192748" y="29447"/>
                  </a:lnTo>
                  <a:lnTo>
                    <a:pt x="177241" y="70696"/>
                  </a:lnTo>
                  <a:lnTo>
                    <a:pt x="147629" y="116030"/>
                  </a:lnTo>
                  <a:lnTo>
                    <a:pt x="112853" y="144929"/>
                  </a:lnTo>
                  <a:lnTo>
                    <a:pt x="78011" y="161252"/>
                  </a:lnTo>
                  <a:lnTo>
                    <a:pt x="66994" y="161241"/>
                  </a:lnTo>
                  <a:lnTo>
                    <a:pt x="45345" y="153702"/>
                  </a:lnTo>
                  <a:lnTo>
                    <a:pt x="16695" y="130220"/>
                  </a:lnTo>
                  <a:lnTo>
                    <a:pt x="6527" y="107225"/>
                  </a:lnTo>
                  <a:lnTo>
                    <a:pt x="0" y="69074"/>
                  </a:lnTo>
                  <a:lnTo>
                    <a:pt x="875" y="64511"/>
                  </a:lnTo>
                  <a:lnTo>
                    <a:pt x="2870" y="61469"/>
                  </a:lnTo>
                  <a:lnTo>
                    <a:pt x="5611" y="59441"/>
                  </a:lnTo>
                  <a:lnTo>
                    <a:pt x="18064" y="60951"/>
                  </a:lnTo>
                  <a:lnTo>
                    <a:pt x="58174" y="76789"/>
                  </a:lnTo>
                  <a:lnTo>
                    <a:pt x="101164" y="97553"/>
                  </a:lnTo>
                  <a:lnTo>
                    <a:pt x="142909" y="118209"/>
                  </a:lnTo>
                  <a:lnTo>
                    <a:pt x="185137" y="144901"/>
                  </a:lnTo>
                  <a:lnTo>
                    <a:pt x="190622" y="146813"/>
                  </a:lnTo>
                  <a:lnTo>
                    <a:pt x="202361" y="147055"/>
                  </a:lnTo>
                  <a:lnTo>
                    <a:pt x="220643" y="144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16"/>
            <p:cNvSpPr/>
            <p:nvPr>
              <p:custDataLst>
                <p:tags r:id="rId114"/>
              </p:custDataLst>
            </p:nvPr>
          </p:nvSpPr>
          <p:spPr>
            <a:xfrm>
              <a:off x="5150180" y="2298700"/>
              <a:ext cx="133021" cy="300198"/>
            </a:xfrm>
            <a:custGeom>
              <a:avLst/>
              <a:gdLst/>
              <a:ahLst/>
              <a:cxnLst/>
              <a:rect l="0" t="0" r="0" b="0"/>
              <a:pathLst>
                <a:path w="133021" h="300198">
                  <a:moveTo>
                    <a:pt x="120320" y="0"/>
                  </a:moveTo>
                  <a:lnTo>
                    <a:pt x="120320" y="0"/>
                  </a:lnTo>
                  <a:lnTo>
                    <a:pt x="108111" y="0"/>
                  </a:lnTo>
                  <a:lnTo>
                    <a:pt x="100547" y="3763"/>
                  </a:lnTo>
                  <a:lnTo>
                    <a:pt x="77451" y="24419"/>
                  </a:lnTo>
                  <a:lnTo>
                    <a:pt x="50547" y="64385"/>
                  </a:lnTo>
                  <a:lnTo>
                    <a:pt x="32395" y="98466"/>
                  </a:lnTo>
                  <a:lnTo>
                    <a:pt x="16331" y="134779"/>
                  </a:lnTo>
                  <a:lnTo>
                    <a:pt x="4488" y="172085"/>
                  </a:lnTo>
                  <a:lnTo>
                    <a:pt x="165" y="206069"/>
                  </a:lnTo>
                  <a:lnTo>
                    <a:pt x="0" y="222046"/>
                  </a:lnTo>
                  <a:lnTo>
                    <a:pt x="9224" y="249206"/>
                  </a:lnTo>
                  <a:lnTo>
                    <a:pt x="25082" y="271625"/>
                  </a:lnTo>
                  <a:lnTo>
                    <a:pt x="43891" y="288644"/>
                  </a:lnTo>
                  <a:lnTo>
                    <a:pt x="64009" y="297619"/>
                  </a:lnTo>
                  <a:lnTo>
                    <a:pt x="85415" y="300197"/>
                  </a:lnTo>
                  <a:lnTo>
                    <a:pt x="13302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17"/>
            <p:cNvSpPr/>
            <p:nvPr>
              <p:custDataLst>
                <p:tags r:id="rId115"/>
              </p:custDataLst>
            </p:nvPr>
          </p:nvSpPr>
          <p:spPr>
            <a:xfrm>
              <a:off x="4870450" y="2590800"/>
              <a:ext cx="114301" cy="152401"/>
            </a:xfrm>
            <a:custGeom>
              <a:avLst/>
              <a:gdLst/>
              <a:ahLst/>
              <a:cxnLst/>
              <a:rect l="0" t="0" r="0" b="0"/>
              <a:pathLst>
                <a:path w="114301" h="152401">
                  <a:moveTo>
                    <a:pt x="114300" y="0"/>
                  </a:moveTo>
                  <a:lnTo>
                    <a:pt x="114300" y="0"/>
                  </a:lnTo>
                  <a:lnTo>
                    <a:pt x="110929" y="0"/>
                  </a:lnTo>
                  <a:lnTo>
                    <a:pt x="107393" y="3763"/>
                  </a:lnTo>
                  <a:lnTo>
                    <a:pt x="82649" y="45190"/>
                  </a:lnTo>
                  <a:lnTo>
                    <a:pt x="48703" y="92025"/>
                  </a:lnTo>
                  <a:lnTo>
                    <a:pt x="10094" y="138860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18"/>
            <p:cNvSpPr/>
            <p:nvPr>
              <p:custDataLst>
                <p:tags r:id="rId116"/>
              </p:custDataLst>
            </p:nvPr>
          </p:nvSpPr>
          <p:spPr>
            <a:xfrm>
              <a:off x="4845050" y="2590800"/>
              <a:ext cx="139701" cy="146051"/>
            </a:xfrm>
            <a:custGeom>
              <a:avLst/>
              <a:gdLst/>
              <a:ahLst/>
              <a:cxnLst/>
              <a:rect l="0" t="0" r="0" b="0"/>
              <a:pathLst>
                <a:path w="139701" h="146051">
                  <a:moveTo>
                    <a:pt x="0" y="0"/>
                  </a:moveTo>
                  <a:lnTo>
                    <a:pt x="0" y="0"/>
                  </a:lnTo>
                  <a:lnTo>
                    <a:pt x="6480" y="705"/>
                  </a:lnTo>
                  <a:lnTo>
                    <a:pt x="15580" y="3371"/>
                  </a:lnTo>
                  <a:lnTo>
                    <a:pt x="48102" y="26745"/>
                  </a:lnTo>
                  <a:lnTo>
                    <a:pt x="82435" y="64602"/>
                  </a:lnTo>
                  <a:lnTo>
                    <a:pt x="119093" y="110786"/>
                  </a:lnTo>
                  <a:lnTo>
                    <a:pt x="135211" y="135243"/>
                  </a:lnTo>
                  <a:lnTo>
                    <a:pt x="13970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219"/>
            <p:cNvSpPr/>
            <p:nvPr>
              <p:custDataLst>
                <p:tags r:id="rId117"/>
              </p:custDataLst>
            </p:nvPr>
          </p:nvSpPr>
          <p:spPr>
            <a:xfrm>
              <a:off x="4674860" y="2271719"/>
              <a:ext cx="216546" cy="613916"/>
            </a:xfrm>
            <a:custGeom>
              <a:avLst/>
              <a:gdLst/>
              <a:ahLst/>
              <a:cxnLst/>
              <a:rect l="0" t="0" r="0" b="0"/>
              <a:pathLst>
                <a:path w="216546" h="613916">
                  <a:moveTo>
                    <a:pt x="36840" y="185731"/>
                  </a:moveTo>
                  <a:lnTo>
                    <a:pt x="36840" y="185731"/>
                  </a:lnTo>
                  <a:lnTo>
                    <a:pt x="40211" y="220263"/>
                  </a:lnTo>
                  <a:lnTo>
                    <a:pt x="42307" y="266518"/>
                  </a:lnTo>
                  <a:lnTo>
                    <a:pt x="40916" y="307714"/>
                  </a:lnTo>
                  <a:lnTo>
                    <a:pt x="37240" y="354246"/>
                  </a:lnTo>
                  <a:lnTo>
                    <a:pt x="34284" y="378508"/>
                  </a:lnTo>
                  <a:lnTo>
                    <a:pt x="30903" y="403149"/>
                  </a:lnTo>
                  <a:lnTo>
                    <a:pt x="27943" y="427337"/>
                  </a:lnTo>
                  <a:lnTo>
                    <a:pt x="22773" y="474910"/>
                  </a:lnTo>
                  <a:lnTo>
                    <a:pt x="18123" y="518160"/>
                  </a:lnTo>
                  <a:lnTo>
                    <a:pt x="13705" y="555727"/>
                  </a:lnTo>
                  <a:lnTo>
                    <a:pt x="5119" y="602945"/>
                  </a:lnTo>
                  <a:lnTo>
                    <a:pt x="1575" y="613165"/>
                  </a:lnTo>
                  <a:lnTo>
                    <a:pt x="630" y="613915"/>
                  </a:lnTo>
                  <a:lnTo>
                    <a:pt x="0" y="613003"/>
                  </a:lnTo>
                  <a:lnTo>
                    <a:pt x="4058" y="573938"/>
                  </a:lnTo>
                  <a:lnTo>
                    <a:pt x="7689" y="539360"/>
                  </a:lnTo>
                  <a:lnTo>
                    <a:pt x="9645" y="516733"/>
                  </a:lnTo>
                  <a:lnTo>
                    <a:pt x="11654" y="491066"/>
                  </a:lnTo>
                  <a:lnTo>
                    <a:pt x="13700" y="463371"/>
                  </a:lnTo>
                  <a:lnTo>
                    <a:pt x="16475" y="432913"/>
                  </a:lnTo>
                  <a:lnTo>
                    <a:pt x="19735" y="400614"/>
                  </a:lnTo>
                  <a:lnTo>
                    <a:pt x="23320" y="367086"/>
                  </a:lnTo>
                  <a:lnTo>
                    <a:pt x="27121" y="333445"/>
                  </a:lnTo>
                  <a:lnTo>
                    <a:pt x="31066" y="299730"/>
                  </a:lnTo>
                  <a:lnTo>
                    <a:pt x="35107" y="265964"/>
                  </a:lnTo>
                  <a:lnTo>
                    <a:pt x="40624" y="233575"/>
                  </a:lnTo>
                  <a:lnTo>
                    <a:pt x="47123" y="202105"/>
                  </a:lnTo>
                  <a:lnTo>
                    <a:pt x="54279" y="171247"/>
                  </a:lnTo>
                  <a:lnTo>
                    <a:pt x="60460" y="144325"/>
                  </a:lnTo>
                  <a:lnTo>
                    <a:pt x="71092" y="97478"/>
                  </a:lnTo>
                  <a:lnTo>
                    <a:pt x="80521" y="59254"/>
                  </a:lnTo>
                  <a:lnTo>
                    <a:pt x="90826" y="29330"/>
                  </a:lnTo>
                  <a:lnTo>
                    <a:pt x="104813" y="11327"/>
                  </a:lnTo>
                  <a:lnTo>
                    <a:pt x="118556" y="2385"/>
                  </a:lnTo>
                  <a:lnTo>
                    <a:pt x="125184" y="0"/>
                  </a:lnTo>
                  <a:lnTo>
                    <a:pt x="141956" y="2995"/>
                  </a:lnTo>
                  <a:lnTo>
                    <a:pt x="151368" y="6757"/>
                  </a:lnTo>
                  <a:lnTo>
                    <a:pt x="181468" y="39020"/>
                  </a:lnTo>
                  <a:lnTo>
                    <a:pt x="198486" y="70432"/>
                  </a:lnTo>
                  <a:lnTo>
                    <a:pt x="210988" y="105559"/>
                  </a:lnTo>
                  <a:lnTo>
                    <a:pt x="216545" y="142338"/>
                  </a:lnTo>
                  <a:lnTo>
                    <a:pt x="205844" y="177969"/>
                  </a:lnTo>
                  <a:lnTo>
                    <a:pt x="183919" y="211209"/>
                  </a:lnTo>
                  <a:lnTo>
                    <a:pt x="138431" y="252311"/>
                  </a:lnTo>
                  <a:lnTo>
                    <a:pt x="100807" y="273413"/>
                  </a:lnTo>
                  <a:lnTo>
                    <a:pt x="53441" y="287676"/>
                  </a:lnTo>
                  <a:lnTo>
                    <a:pt x="24140" y="2936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SMARTInkShape-220"/>
          <p:cNvSpPr/>
          <p:nvPr>
            <p:custDataLst>
              <p:tags r:id="rId3"/>
            </p:custDataLst>
          </p:nvPr>
        </p:nvSpPr>
        <p:spPr>
          <a:xfrm>
            <a:off x="4142659" y="0"/>
            <a:ext cx="5967212" cy="2154412"/>
          </a:xfrm>
          <a:custGeom>
            <a:avLst/>
            <a:gdLst/>
            <a:ahLst/>
            <a:cxnLst/>
            <a:rect l="0" t="0" r="0" b="0"/>
            <a:pathLst>
              <a:path w="5967212" h="2154412">
                <a:moveTo>
                  <a:pt x="188041" y="260350"/>
                </a:moveTo>
                <a:lnTo>
                  <a:pt x="188041" y="260350"/>
                </a:lnTo>
                <a:lnTo>
                  <a:pt x="193816" y="241483"/>
                </a:lnTo>
                <a:lnTo>
                  <a:pt x="200250" y="231739"/>
                </a:lnTo>
                <a:lnTo>
                  <a:pt x="213458" y="224586"/>
                </a:lnTo>
                <a:lnTo>
                  <a:pt x="260795" y="214245"/>
                </a:lnTo>
                <a:lnTo>
                  <a:pt x="297516" y="207874"/>
                </a:lnTo>
                <a:lnTo>
                  <a:pt x="340413" y="200338"/>
                </a:lnTo>
                <a:lnTo>
                  <a:pt x="387701" y="192286"/>
                </a:lnTo>
                <a:lnTo>
                  <a:pt x="413575" y="187457"/>
                </a:lnTo>
                <a:lnTo>
                  <a:pt x="440702" y="182121"/>
                </a:lnTo>
                <a:lnTo>
                  <a:pt x="468665" y="176448"/>
                </a:lnTo>
                <a:lnTo>
                  <a:pt x="497890" y="170548"/>
                </a:lnTo>
                <a:lnTo>
                  <a:pt x="527957" y="164499"/>
                </a:lnTo>
                <a:lnTo>
                  <a:pt x="558585" y="158349"/>
                </a:lnTo>
                <a:lnTo>
                  <a:pt x="590292" y="152133"/>
                </a:lnTo>
                <a:lnTo>
                  <a:pt x="622720" y="145872"/>
                </a:lnTo>
                <a:lnTo>
                  <a:pt x="655627" y="139581"/>
                </a:lnTo>
                <a:lnTo>
                  <a:pt x="689560" y="132565"/>
                </a:lnTo>
                <a:lnTo>
                  <a:pt x="724175" y="125066"/>
                </a:lnTo>
                <a:lnTo>
                  <a:pt x="759248" y="117244"/>
                </a:lnTo>
                <a:lnTo>
                  <a:pt x="796034" y="109913"/>
                </a:lnTo>
                <a:lnTo>
                  <a:pt x="833964" y="102908"/>
                </a:lnTo>
                <a:lnTo>
                  <a:pt x="872656" y="96122"/>
                </a:lnTo>
                <a:lnTo>
                  <a:pt x="913268" y="88776"/>
                </a:lnTo>
                <a:lnTo>
                  <a:pt x="955159" y="81056"/>
                </a:lnTo>
                <a:lnTo>
                  <a:pt x="997903" y="73087"/>
                </a:lnTo>
                <a:lnTo>
                  <a:pt x="1042627" y="64953"/>
                </a:lnTo>
                <a:lnTo>
                  <a:pt x="1088671" y="56707"/>
                </a:lnTo>
                <a:lnTo>
                  <a:pt x="1135594" y="48388"/>
                </a:lnTo>
                <a:lnTo>
                  <a:pt x="1183104" y="40020"/>
                </a:lnTo>
                <a:lnTo>
                  <a:pt x="1231005" y="31619"/>
                </a:lnTo>
                <a:lnTo>
                  <a:pt x="1279167" y="23196"/>
                </a:lnTo>
                <a:lnTo>
                  <a:pt x="1328914" y="16875"/>
                </a:lnTo>
                <a:lnTo>
                  <a:pt x="1379718" y="11956"/>
                </a:lnTo>
                <a:lnTo>
                  <a:pt x="1431225" y="7970"/>
                </a:lnTo>
                <a:lnTo>
                  <a:pt x="1482498" y="5314"/>
                </a:lnTo>
                <a:lnTo>
                  <a:pt x="1533612" y="3542"/>
                </a:lnTo>
                <a:lnTo>
                  <a:pt x="1584622" y="2362"/>
                </a:lnTo>
                <a:lnTo>
                  <a:pt x="1636973" y="1574"/>
                </a:lnTo>
                <a:lnTo>
                  <a:pt x="1690218" y="1050"/>
                </a:lnTo>
                <a:lnTo>
                  <a:pt x="1744058" y="700"/>
                </a:lnTo>
                <a:lnTo>
                  <a:pt x="1799003" y="466"/>
                </a:lnTo>
                <a:lnTo>
                  <a:pt x="1854682" y="311"/>
                </a:lnTo>
                <a:lnTo>
                  <a:pt x="1910852" y="207"/>
                </a:lnTo>
                <a:lnTo>
                  <a:pt x="1968054" y="138"/>
                </a:lnTo>
                <a:lnTo>
                  <a:pt x="2025944" y="92"/>
                </a:lnTo>
                <a:lnTo>
                  <a:pt x="2084293" y="61"/>
                </a:lnTo>
                <a:lnTo>
                  <a:pt x="2142948" y="41"/>
                </a:lnTo>
                <a:lnTo>
                  <a:pt x="2201808" y="27"/>
                </a:lnTo>
                <a:lnTo>
                  <a:pt x="2260802" y="18"/>
                </a:lnTo>
                <a:lnTo>
                  <a:pt x="2320593" y="12"/>
                </a:lnTo>
                <a:lnTo>
                  <a:pt x="2380914" y="8"/>
                </a:lnTo>
                <a:lnTo>
                  <a:pt x="2441589" y="5"/>
                </a:lnTo>
                <a:lnTo>
                  <a:pt x="2502501" y="4"/>
                </a:lnTo>
                <a:lnTo>
                  <a:pt x="2563570" y="2"/>
                </a:lnTo>
                <a:lnTo>
                  <a:pt x="2624743" y="2"/>
                </a:lnTo>
                <a:lnTo>
                  <a:pt x="2685281" y="1"/>
                </a:lnTo>
                <a:lnTo>
                  <a:pt x="2745395" y="1"/>
                </a:lnTo>
                <a:lnTo>
                  <a:pt x="2805228" y="0"/>
                </a:lnTo>
                <a:lnTo>
                  <a:pt x="2866988" y="0"/>
                </a:lnTo>
                <a:lnTo>
                  <a:pt x="2930033" y="0"/>
                </a:lnTo>
                <a:lnTo>
                  <a:pt x="2993936" y="0"/>
                </a:lnTo>
                <a:lnTo>
                  <a:pt x="3060527" y="0"/>
                </a:lnTo>
                <a:lnTo>
                  <a:pt x="3128909" y="0"/>
                </a:lnTo>
                <a:lnTo>
                  <a:pt x="3198486" y="0"/>
                </a:lnTo>
                <a:lnTo>
                  <a:pt x="3266038" y="0"/>
                </a:lnTo>
                <a:lnTo>
                  <a:pt x="3332239" y="0"/>
                </a:lnTo>
                <a:lnTo>
                  <a:pt x="3397540" y="0"/>
                </a:lnTo>
                <a:lnTo>
                  <a:pt x="3461535" y="0"/>
                </a:lnTo>
                <a:lnTo>
                  <a:pt x="3524659" y="0"/>
                </a:lnTo>
                <a:lnTo>
                  <a:pt x="3587203" y="0"/>
                </a:lnTo>
                <a:lnTo>
                  <a:pt x="3648655" y="0"/>
                </a:lnTo>
                <a:lnTo>
                  <a:pt x="3709378" y="0"/>
                </a:lnTo>
                <a:lnTo>
                  <a:pt x="3769616" y="0"/>
                </a:lnTo>
                <a:lnTo>
                  <a:pt x="3828119" y="0"/>
                </a:lnTo>
                <a:lnTo>
                  <a:pt x="3885465" y="0"/>
                </a:lnTo>
                <a:lnTo>
                  <a:pt x="3942041" y="0"/>
                </a:lnTo>
                <a:lnTo>
                  <a:pt x="3998101" y="0"/>
                </a:lnTo>
                <a:lnTo>
                  <a:pt x="4053820" y="0"/>
                </a:lnTo>
                <a:lnTo>
                  <a:pt x="4109310" y="0"/>
                </a:lnTo>
                <a:lnTo>
                  <a:pt x="4163943" y="0"/>
                </a:lnTo>
                <a:lnTo>
                  <a:pt x="4218003" y="0"/>
                </a:lnTo>
                <a:lnTo>
                  <a:pt x="4271682" y="0"/>
                </a:lnTo>
                <a:lnTo>
                  <a:pt x="4324401" y="0"/>
                </a:lnTo>
                <a:lnTo>
                  <a:pt x="4376481" y="0"/>
                </a:lnTo>
                <a:lnTo>
                  <a:pt x="4428134" y="0"/>
                </a:lnTo>
                <a:lnTo>
                  <a:pt x="4479503" y="0"/>
                </a:lnTo>
                <a:lnTo>
                  <a:pt x="4530682" y="0"/>
                </a:lnTo>
                <a:lnTo>
                  <a:pt x="4581735" y="0"/>
                </a:lnTo>
                <a:lnTo>
                  <a:pt x="4632703" y="706"/>
                </a:lnTo>
                <a:lnTo>
                  <a:pt x="4683616" y="1881"/>
                </a:lnTo>
                <a:lnTo>
                  <a:pt x="4734491" y="3371"/>
                </a:lnTo>
                <a:lnTo>
                  <a:pt x="4784636" y="5775"/>
                </a:lnTo>
                <a:lnTo>
                  <a:pt x="4834293" y="8789"/>
                </a:lnTo>
                <a:lnTo>
                  <a:pt x="4883626" y="12209"/>
                </a:lnTo>
                <a:lnTo>
                  <a:pt x="4932742" y="15901"/>
                </a:lnTo>
                <a:lnTo>
                  <a:pt x="4981714" y="19773"/>
                </a:lnTo>
                <a:lnTo>
                  <a:pt x="5030590" y="23765"/>
                </a:lnTo>
                <a:lnTo>
                  <a:pt x="5077284" y="29249"/>
                </a:lnTo>
                <a:lnTo>
                  <a:pt x="5122525" y="35727"/>
                </a:lnTo>
                <a:lnTo>
                  <a:pt x="5166797" y="42868"/>
                </a:lnTo>
                <a:lnTo>
                  <a:pt x="5209717" y="50451"/>
                </a:lnTo>
                <a:lnTo>
                  <a:pt x="5251736" y="58328"/>
                </a:lnTo>
                <a:lnTo>
                  <a:pt x="5293154" y="66402"/>
                </a:lnTo>
                <a:lnTo>
                  <a:pt x="5332056" y="76018"/>
                </a:lnTo>
                <a:lnTo>
                  <a:pt x="5369278" y="86662"/>
                </a:lnTo>
                <a:lnTo>
                  <a:pt x="5405382" y="97991"/>
                </a:lnTo>
                <a:lnTo>
                  <a:pt x="5440740" y="109778"/>
                </a:lnTo>
                <a:lnTo>
                  <a:pt x="5475601" y="121868"/>
                </a:lnTo>
                <a:lnTo>
                  <a:pt x="5510131" y="134162"/>
                </a:lnTo>
                <a:lnTo>
                  <a:pt x="5542323" y="148003"/>
                </a:lnTo>
                <a:lnTo>
                  <a:pt x="5572957" y="162874"/>
                </a:lnTo>
                <a:lnTo>
                  <a:pt x="5602552" y="178433"/>
                </a:lnTo>
                <a:lnTo>
                  <a:pt x="5631454" y="195155"/>
                </a:lnTo>
                <a:lnTo>
                  <a:pt x="5659894" y="212653"/>
                </a:lnTo>
                <a:lnTo>
                  <a:pt x="5688025" y="230669"/>
                </a:lnTo>
                <a:lnTo>
                  <a:pt x="5713835" y="249029"/>
                </a:lnTo>
                <a:lnTo>
                  <a:pt x="5761329" y="286363"/>
                </a:lnTo>
                <a:lnTo>
                  <a:pt x="5802193" y="326004"/>
                </a:lnTo>
                <a:lnTo>
                  <a:pt x="5837758" y="367141"/>
                </a:lnTo>
                <a:lnTo>
                  <a:pt x="5867676" y="408942"/>
                </a:lnTo>
                <a:lnTo>
                  <a:pt x="5893203" y="454802"/>
                </a:lnTo>
                <a:lnTo>
                  <a:pt x="5904949" y="478885"/>
                </a:lnTo>
                <a:lnTo>
                  <a:pt x="5925525" y="526340"/>
                </a:lnTo>
                <a:lnTo>
                  <a:pt x="5934964" y="549860"/>
                </a:lnTo>
                <a:lnTo>
                  <a:pt x="5942668" y="574712"/>
                </a:lnTo>
                <a:lnTo>
                  <a:pt x="5949214" y="600452"/>
                </a:lnTo>
                <a:lnTo>
                  <a:pt x="5954990" y="626785"/>
                </a:lnTo>
                <a:lnTo>
                  <a:pt x="5959546" y="653512"/>
                </a:lnTo>
                <a:lnTo>
                  <a:pt x="5963288" y="680503"/>
                </a:lnTo>
                <a:lnTo>
                  <a:pt x="5966489" y="707668"/>
                </a:lnTo>
                <a:lnTo>
                  <a:pt x="5967211" y="734951"/>
                </a:lnTo>
                <a:lnTo>
                  <a:pt x="5966282" y="762312"/>
                </a:lnTo>
                <a:lnTo>
                  <a:pt x="5964252" y="789724"/>
                </a:lnTo>
                <a:lnTo>
                  <a:pt x="5961487" y="817877"/>
                </a:lnTo>
                <a:lnTo>
                  <a:pt x="5958232" y="846524"/>
                </a:lnTo>
                <a:lnTo>
                  <a:pt x="5954651" y="875499"/>
                </a:lnTo>
                <a:lnTo>
                  <a:pt x="5948737" y="905399"/>
                </a:lnTo>
                <a:lnTo>
                  <a:pt x="5941266" y="935916"/>
                </a:lnTo>
                <a:lnTo>
                  <a:pt x="5932757" y="966844"/>
                </a:lnTo>
                <a:lnTo>
                  <a:pt x="5922146" y="998046"/>
                </a:lnTo>
                <a:lnTo>
                  <a:pt x="5910133" y="1029431"/>
                </a:lnTo>
                <a:lnTo>
                  <a:pt x="5897185" y="1060937"/>
                </a:lnTo>
                <a:lnTo>
                  <a:pt x="5882204" y="1093230"/>
                </a:lnTo>
                <a:lnTo>
                  <a:pt x="5865866" y="1126048"/>
                </a:lnTo>
                <a:lnTo>
                  <a:pt x="5848624" y="1159215"/>
                </a:lnTo>
                <a:lnTo>
                  <a:pt x="5829370" y="1191910"/>
                </a:lnTo>
                <a:lnTo>
                  <a:pt x="5808771" y="1224290"/>
                </a:lnTo>
                <a:lnTo>
                  <a:pt x="5787278" y="1256460"/>
                </a:lnTo>
                <a:lnTo>
                  <a:pt x="5763071" y="1287784"/>
                </a:lnTo>
                <a:lnTo>
                  <a:pt x="5737055" y="1318545"/>
                </a:lnTo>
                <a:lnTo>
                  <a:pt x="5709833" y="1348930"/>
                </a:lnTo>
                <a:lnTo>
                  <a:pt x="5681103" y="1379065"/>
                </a:lnTo>
                <a:lnTo>
                  <a:pt x="5651365" y="1409032"/>
                </a:lnTo>
                <a:lnTo>
                  <a:pt x="5620957" y="1438888"/>
                </a:lnTo>
                <a:lnTo>
                  <a:pt x="5588690" y="1468670"/>
                </a:lnTo>
                <a:lnTo>
                  <a:pt x="5555185" y="1498402"/>
                </a:lnTo>
                <a:lnTo>
                  <a:pt x="5520853" y="1528101"/>
                </a:lnTo>
                <a:lnTo>
                  <a:pt x="5486676" y="1557073"/>
                </a:lnTo>
                <a:lnTo>
                  <a:pt x="5452603" y="1585560"/>
                </a:lnTo>
                <a:lnTo>
                  <a:pt x="5418599" y="1613723"/>
                </a:lnTo>
                <a:lnTo>
                  <a:pt x="5383230" y="1640966"/>
                </a:lnTo>
                <a:lnTo>
                  <a:pt x="5346950" y="1667594"/>
                </a:lnTo>
                <a:lnTo>
                  <a:pt x="5310064" y="1693813"/>
                </a:lnTo>
                <a:lnTo>
                  <a:pt x="5272067" y="1719053"/>
                </a:lnTo>
                <a:lnTo>
                  <a:pt x="5233331" y="1743641"/>
                </a:lnTo>
                <a:lnTo>
                  <a:pt x="5194101" y="1767794"/>
                </a:lnTo>
                <a:lnTo>
                  <a:pt x="5153131" y="1790246"/>
                </a:lnTo>
                <a:lnTo>
                  <a:pt x="5111002" y="1811564"/>
                </a:lnTo>
                <a:lnTo>
                  <a:pt x="5068097" y="1832126"/>
                </a:lnTo>
                <a:lnTo>
                  <a:pt x="5023974" y="1852184"/>
                </a:lnTo>
                <a:lnTo>
                  <a:pt x="4979035" y="1871906"/>
                </a:lnTo>
                <a:lnTo>
                  <a:pt x="4933554" y="1891404"/>
                </a:lnTo>
                <a:lnTo>
                  <a:pt x="4886299" y="1909341"/>
                </a:lnTo>
                <a:lnTo>
                  <a:pt x="4837863" y="1926239"/>
                </a:lnTo>
                <a:lnTo>
                  <a:pt x="4788639" y="1942442"/>
                </a:lnTo>
                <a:lnTo>
                  <a:pt x="4738184" y="1958184"/>
                </a:lnTo>
                <a:lnTo>
                  <a:pt x="4686908" y="1973617"/>
                </a:lnTo>
                <a:lnTo>
                  <a:pt x="4635086" y="1988845"/>
                </a:lnTo>
                <a:lnTo>
                  <a:pt x="4582898" y="2003230"/>
                </a:lnTo>
                <a:lnTo>
                  <a:pt x="4530468" y="2017053"/>
                </a:lnTo>
                <a:lnTo>
                  <a:pt x="4477875" y="2030502"/>
                </a:lnTo>
                <a:lnTo>
                  <a:pt x="4424470" y="2042996"/>
                </a:lnTo>
                <a:lnTo>
                  <a:pt x="4370521" y="2054853"/>
                </a:lnTo>
                <a:lnTo>
                  <a:pt x="4316211" y="2066285"/>
                </a:lnTo>
                <a:lnTo>
                  <a:pt x="4261660" y="2077435"/>
                </a:lnTo>
                <a:lnTo>
                  <a:pt x="4206948" y="2088395"/>
                </a:lnTo>
                <a:lnTo>
                  <a:pt x="4152128" y="2099230"/>
                </a:lnTo>
                <a:lnTo>
                  <a:pt x="4097238" y="2108570"/>
                </a:lnTo>
                <a:lnTo>
                  <a:pt x="4042300" y="2116913"/>
                </a:lnTo>
                <a:lnTo>
                  <a:pt x="3987331" y="2124592"/>
                </a:lnTo>
                <a:lnTo>
                  <a:pt x="3932340" y="2131123"/>
                </a:lnTo>
                <a:lnTo>
                  <a:pt x="3877334" y="2136887"/>
                </a:lnTo>
                <a:lnTo>
                  <a:pt x="3822320" y="2142142"/>
                </a:lnTo>
                <a:lnTo>
                  <a:pt x="3768005" y="2146350"/>
                </a:lnTo>
                <a:lnTo>
                  <a:pt x="3714156" y="2149861"/>
                </a:lnTo>
                <a:lnTo>
                  <a:pt x="3660617" y="2152907"/>
                </a:lnTo>
                <a:lnTo>
                  <a:pt x="3607287" y="2154232"/>
                </a:lnTo>
                <a:lnTo>
                  <a:pt x="3554093" y="2154411"/>
                </a:lnTo>
                <a:lnTo>
                  <a:pt x="3500992" y="2153824"/>
                </a:lnTo>
                <a:lnTo>
                  <a:pt x="3447952" y="2151316"/>
                </a:lnTo>
                <a:lnTo>
                  <a:pt x="3394954" y="2147527"/>
                </a:lnTo>
                <a:lnTo>
                  <a:pt x="3341983" y="2142885"/>
                </a:lnTo>
                <a:lnTo>
                  <a:pt x="3289030" y="2137673"/>
                </a:lnTo>
                <a:lnTo>
                  <a:pt x="3236089" y="2132082"/>
                </a:lnTo>
                <a:lnTo>
                  <a:pt x="3183157" y="2126238"/>
                </a:lnTo>
                <a:lnTo>
                  <a:pt x="3129523" y="2118814"/>
                </a:lnTo>
                <a:lnTo>
                  <a:pt x="3075424" y="2110337"/>
                </a:lnTo>
                <a:lnTo>
                  <a:pt x="3021013" y="2101158"/>
                </a:lnTo>
                <a:lnTo>
                  <a:pt x="2966395" y="2092216"/>
                </a:lnTo>
                <a:lnTo>
                  <a:pt x="2911638" y="2083433"/>
                </a:lnTo>
                <a:lnTo>
                  <a:pt x="2856788" y="2074755"/>
                </a:lnTo>
                <a:lnTo>
                  <a:pt x="2802584" y="2066148"/>
                </a:lnTo>
                <a:lnTo>
                  <a:pt x="2748808" y="2057588"/>
                </a:lnTo>
                <a:lnTo>
                  <a:pt x="2695319" y="2049058"/>
                </a:lnTo>
                <a:lnTo>
                  <a:pt x="2642727" y="2039844"/>
                </a:lnTo>
                <a:lnTo>
                  <a:pt x="2590732" y="2030174"/>
                </a:lnTo>
                <a:lnTo>
                  <a:pt x="2539135" y="2020199"/>
                </a:lnTo>
                <a:lnTo>
                  <a:pt x="2487804" y="2010022"/>
                </a:lnTo>
                <a:lnTo>
                  <a:pt x="2436649" y="1999709"/>
                </a:lnTo>
                <a:lnTo>
                  <a:pt x="2385612" y="1989306"/>
                </a:lnTo>
                <a:lnTo>
                  <a:pt x="2336066" y="1978843"/>
                </a:lnTo>
                <a:lnTo>
                  <a:pt x="2287514" y="1968340"/>
                </a:lnTo>
                <a:lnTo>
                  <a:pt x="2239623" y="1957810"/>
                </a:lnTo>
                <a:lnTo>
                  <a:pt x="2191468" y="1947262"/>
                </a:lnTo>
                <a:lnTo>
                  <a:pt x="2143136" y="1936703"/>
                </a:lnTo>
                <a:lnTo>
                  <a:pt x="2094688" y="1926135"/>
                </a:lnTo>
                <a:lnTo>
                  <a:pt x="2046866" y="1915562"/>
                </a:lnTo>
                <a:lnTo>
                  <a:pt x="1999464" y="1904986"/>
                </a:lnTo>
                <a:lnTo>
                  <a:pt x="1952339" y="1894407"/>
                </a:lnTo>
                <a:lnTo>
                  <a:pt x="1906107" y="1883827"/>
                </a:lnTo>
                <a:lnTo>
                  <a:pt x="1860468" y="1873246"/>
                </a:lnTo>
                <a:lnTo>
                  <a:pt x="1815226" y="1862664"/>
                </a:lnTo>
                <a:lnTo>
                  <a:pt x="1769542" y="1852787"/>
                </a:lnTo>
                <a:lnTo>
                  <a:pt x="1723564" y="1843380"/>
                </a:lnTo>
                <a:lnTo>
                  <a:pt x="1677390" y="1834287"/>
                </a:lnTo>
                <a:lnTo>
                  <a:pt x="1631790" y="1825402"/>
                </a:lnTo>
                <a:lnTo>
                  <a:pt x="1586573" y="1816657"/>
                </a:lnTo>
                <a:lnTo>
                  <a:pt x="1541613" y="1808005"/>
                </a:lnTo>
                <a:lnTo>
                  <a:pt x="1496116" y="1799414"/>
                </a:lnTo>
                <a:lnTo>
                  <a:pt x="1450263" y="1790865"/>
                </a:lnTo>
                <a:lnTo>
                  <a:pt x="1404172" y="1782343"/>
                </a:lnTo>
                <a:lnTo>
                  <a:pt x="1359334" y="1773840"/>
                </a:lnTo>
                <a:lnTo>
                  <a:pt x="1315331" y="1765349"/>
                </a:lnTo>
                <a:lnTo>
                  <a:pt x="1271884" y="1756866"/>
                </a:lnTo>
                <a:lnTo>
                  <a:pt x="1227398" y="1749094"/>
                </a:lnTo>
                <a:lnTo>
                  <a:pt x="1182218" y="1741796"/>
                </a:lnTo>
                <a:lnTo>
                  <a:pt x="1136575" y="1734814"/>
                </a:lnTo>
                <a:lnTo>
                  <a:pt x="1091330" y="1728043"/>
                </a:lnTo>
                <a:lnTo>
                  <a:pt x="1046350" y="1721412"/>
                </a:lnTo>
                <a:lnTo>
                  <a:pt x="1001547" y="1714874"/>
                </a:lnTo>
                <a:lnTo>
                  <a:pt x="958273" y="1709105"/>
                </a:lnTo>
                <a:lnTo>
                  <a:pt x="916017" y="1703848"/>
                </a:lnTo>
                <a:lnTo>
                  <a:pt x="874442" y="1698932"/>
                </a:lnTo>
                <a:lnTo>
                  <a:pt x="834025" y="1693538"/>
                </a:lnTo>
                <a:lnTo>
                  <a:pt x="794380" y="1687825"/>
                </a:lnTo>
                <a:lnTo>
                  <a:pt x="755251" y="1681900"/>
                </a:lnTo>
                <a:lnTo>
                  <a:pt x="716464" y="1675128"/>
                </a:lnTo>
                <a:lnTo>
                  <a:pt x="677906" y="1667791"/>
                </a:lnTo>
                <a:lnTo>
                  <a:pt x="639501" y="1660077"/>
                </a:lnTo>
                <a:lnTo>
                  <a:pt x="601903" y="1652818"/>
                </a:lnTo>
                <a:lnTo>
                  <a:pt x="564844" y="1645862"/>
                </a:lnTo>
                <a:lnTo>
                  <a:pt x="528143" y="1639108"/>
                </a:lnTo>
                <a:lnTo>
                  <a:pt x="492386" y="1631078"/>
                </a:lnTo>
                <a:lnTo>
                  <a:pt x="457260" y="1622196"/>
                </a:lnTo>
                <a:lnTo>
                  <a:pt x="422554" y="1612747"/>
                </a:lnTo>
                <a:lnTo>
                  <a:pt x="390244" y="1602215"/>
                </a:lnTo>
                <a:lnTo>
                  <a:pt x="359532" y="1590960"/>
                </a:lnTo>
                <a:lnTo>
                  <a:pt x="329885" y="1579223"/>
                </a:lnTo>
                <a:lnTo>
                  <a:pt x="302359" y="1565754"/>
                </a:lnTo>
                <a:lnTo>
                  <a:pt x="276247" y="1551131"/>
                </a:lnTo>
                <a:lnTo>
                  <a:pt x="251079" y="1535737"/>
                </a:lnTo>
                <a:lnTo>
                  <a:pt x="206180" y="1503581"/>
                </a:lnTo>
                <a:lnTo>
                  <a:pt x="165764" y="1469064"/>
                </a:lnTo>
                <a:lnTo>
                  <a:pt x="128986" y="1430204"/>
                </a:lnTo>
                <a:lnTo>
                  <a:pt x="97589" y="1389415"/>
                </a:lnTo>
                <a:lnTo>
                  <a:pt x="70934" y="1346357"/>
                </a:lnTo>
                <a:lnTo>
                  <a:pt x="49680" y="1298997"/>
                </a:lnTo>
                <a:lnTo>
                  <a:pt x="40062" y="1273809"/>
                </a:lnTo>
                <a:lnTo>
                  <a:pt x="30827" y="1247845"/>
                </a:lnTo>
                <a:lnTo>
                  <a:pt x="21848" y="1221363"/>
                </a:lnTo>
                <a:lnTo>
                  <a:pt x="15157" y="1194537"/>
                </a:lnTo>
                <a:lnTo>
                  <a:pt x="9991" y="1167480"/>
                </a:lnTo>
                <a:lnTo>
                  <a:pt x="5841" y="1140270"/>
                </a:lnTo>
                <a:lnTo>
                  <a:pt x="3074" y="1112958"/>
                </a:lnTo>
                <a:lnTo>
                  <a:pt x="1230" y="1085577"/>
                </a:lnTo>
                <a:lnTo>
                  <a:pt x="0" y="1058152"/>
                </a:lnTo>
                <a:lnTo>
                  <a:pt x="592" y="1030696"/>
                </a:lnTo>
                <a:lnTo>
                  <a:pt x="2397" y="1003219"/>
                </a:lnTo>
                <a:lnTo>
                  <a:pt x="5011" y="975729"/>
                </a:lnTo>
                <a:lnTo>
                  <a:pt x="8166" y="948231"/>
                </a:lnTo>
                <a:lnTo>
                  <a:pt x="11679" y="920726"/>
                </a:lnTo>
                <a:lnTo>
                  <a:pt x="15433" y="893217"/>
                </a:lnTo>
                <a:lnTo>
                  <a:pt x="20758" y="866412"/>
                </a:lnTo>
                <a:lnTo>
                  <a:pt x="27130" y="840074"/>
                </a:lnTo>
                <a:lnTo>
                  <a:pt x="34200" y="814050"/>
                </a:lnTo>
                <a:lnTo>
                  <a:pt x="43147" y="787527"/>
                </a:lnTo>
                <a:lnTo>
                  <a:pt x="53345" y="760674"/>
                </a:lnTo>
                <a:lnTo>
                  <a:pt x="64377" y="733599"/>
                </a:lnTo>
                <a:lnTo>
                  <a:pt x="75965" y="707083"/>
                </a:lnTo>
                <a:lnTo>
                  <a:pt x="87923" y="680939"/>
                </a:lnTo>
                <a:lnTo>
                  <a:pt x="100130" y="655042"/>
                </a:lnTo>
                <a:lnTo>
                  <a:pt x="111794" y="630017"/>
                </a:lnTo>
                <a:lnTo>
                  <a:pt x="123099" y="605572"/>
                </a:lnTo>
                <a:lnTo>
                  <a:pt x="145772" y="558421"/>
                </a:lnTo>
                <a:lnTo>
                  <a:pt x="169960" y="513946"/>
                </a:lnTo>
                <a:lnTo>
                  <a:pt x="196703" y="470661"/>
                </a:lnTo>
                <a:lnTo>
                  <a:pt x="224347" y="428611"/>
                </a:lnTo>
                <a:lnTo>
                  <a:pt x="250743" y="388755"/>
                </a:lnTo>
                <a:lnTo>
                  <a:pt x="276586" y="349874"/>
                </a:lnTo>
                <a:lnTo>
                  <a:pt x="302889" y="310016"/>
                </a:lnTo>
                <a:lnTo>
                  <a:pt x="331042" y="266431"/>
                </a:lnTo>
                <a:lnTo>
                  <a:pt x="360017" y="223071"/>
                </a:lnTo>
                <a:lnTo>
                  <a:pt x="389359" y="180282"/>
                </a:lnTo>
                <a:lnTo>
                  <a:pt x="418861" y="137746"/>
                </a:lnTo>
                <a:lnTo>
                  <a:pt x="452200" y="99085"/>
                </a:lnTo>
                <a:lnTo>
                  <a:pt x="505541" y="444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SMARTInkShape-Group48"/>
          <p:cNvGrpSpPr/>
          <p:nvPr/>
        </p:nvGrpSpPr>
        <p:grpSpPr>
          <a:xfrm>
            <a:off x="7851317" y="2455086"/>
            <a:ext cx="1038467" cy="917908"/>
            <a:chOff x="7851317" y="2455086"/>
            <a:chExt cx="1038467" cy="917908"/>
          </a:xfrm>
        </p:grpSpPr>
        <p:sp>
          <p:nvSpPr>
            <p:cNvPr id="80" name="SMARTInkShape-221"/>
            <p:cNvSpPr/>
            <p:nvPr>
              <p:custDataLst>
                <p:tags r:id="rId105"/>
              </p:custDataLst>
            </p:nvPr>
          </p:nvSpPr>
          <p:spPr>
            <a:xfrm>
              <a:off x="8002513" y="2455086"/>
              <a:ext cx="157238" cy="187802"/>
            </a:xfrm>
            <a:custGeom>
              <a:avLst/>
              <a:gdLst/>
              <a:ahLst/>
              <a:cxnLst/>
              <a:rect l="0" t="0" r="0" b="0"/>
              <a:pathLst>
                <a:path w="157238" h="187802">
                  <a:moveTo>
                    <a:pt x="42937" y="91264"/>
                  </a:moveTo>
                  <a:lnTo>
                    <a:pt x="42937" y="91264"/>
                  </a:lnTo>
                  <a:lnTo>
                    <a:pt x="37469" y="80329"/>
                  </a:lnTo>
                  <a:lnTo>
                    <a:pt x="36469" y="80446"/>
                  </a:lnTo>
                  <a:lnTo>
                    <a:pt x="33477" y="82458"/>
                  </a:lnTo>
                  <a:lnTo>
                    <a:pt x="25808" y="105413"/>
                  </a:lnTo>
                  <a:lnTo>
                    <a:pt x="12023" y="150024"/>
                  </a:lnTo>
                  <a:lnTo>
                    <a:pt x="0" y="185706"/>
                  </a:lnTo>
                  <a:lnTo>
                    <a:pt x="201" y="187386"/>
                  </a:lnTo>
                  <a:lnTo>
                    <a:pt x="1040" y="187801"/>
                  </a:lnTo>
                  <a:lnTo>
                    <a:pt x="2305" y="187372"/>
                  </a:lnTo>
                  <a:lnTo>
                    <a:pt x="13293" y="148327"/>
                  </a:lnTo>
                  <a:lnTo>
                    <a:pt x="26392" y="100881"/>
                  </a:lnTo>
                  <a:lnTo>
                    <a:pt x="36995" y="63083"/>
                  </a:lnTo>
                  <a:lnTo>
                    <a:pt x="46410" y="32172"/>
                  </a:lnTo>
                  <a:lnTo>
                    <a:pt x="62825" y="11849"/>
                  </a:lnTo>
                  <a:lnTo>
                    <a:pt x="81410" y="935"/>
                  </a:lnTo>
                  <a:lnTo>
                    <a:pt x="88341" y="0"/>
                  </a:lnTo>
                  <a:lnTo>
                    <a:pt x="94373" y="788"/>
                  </a:lnTo>
                  <a:lnTo>
                    <a:pt x="116346" y="15381"/>
                  </a:lnTo>
                  <a:lnTo>
                    <a:pt x="137360" y="47692"/>
                  </a:lnTo>
                  <a:lnTo>
                    <a:pt x="146879" y="85174"/>
                  </a:lnTo>
                  <a:lnTo>
                    <a:pt x="154459" y="131532"/>
                  </a:lnTo>
                  <a:lnTo>
                    <a:pt x="157237" y="14841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22"/>
            <p:cNvSpPr/>
            <p:nvPr>
              <p:custDataLst>
                <p:tags r:id="rId106"/>
              </p:custDataLst>
            </p:nvPr>
          </p:nvSpPr>
          <p:spPr>
            <a:xfrm>
              <a:off x="8801100" y="2754227"/>
              <a:ext cx="88684" cy="249324"/>
            </a:xfrm>
            <a:custGeom>
              <a:avLst/>
              <a:gdLst/>
              <a:ahLst/>
              <a:cxnLst/>
              <a:rect l="0" t="0" r="0" b="0"/>
              <a:pathLst>
                <a:path w="88684" h="249324">
                  <a:moveTo>
                    <a:pt x="38100" y="8023"/>
                  </a:moveTo>
                  <a:lnTo>
                    <a:pt x="38100" y="8023"/>
                  </a:lnTo>
                  <a:lnTo>
                    <a:pt x="44841" y="1281"/>
                  </a:lnTo>
                  <a:lnTo>
                    <a:pt x="48944" y="0"/>
                  </a:lnTo>
                  <a:lnTo>
                    <a:pt x="59148" y="459"/>
                  </a:lnTo>
                  <a:lnTo>
                    <a:pt x="70738" y="10541"/>
                  </a:lnTo>
                  <a:lnTo>
                    <a:pt x="81534" y="27486"/>
                  </a:lnTo>
                  <a:lnTo>
                    <a:pt x="88683" y="49129"/>
                  </a:lnTo>
                  <a:lnTo>
                    <a:pt x="88568" y="82266"/>
                  </a:lnTo>
                  <a:lnTo>
                    <a:pt x="81697" y="121453"/>
                  </a:lnTo>
                  <a:lnTo>
                    <a:pt x="66884" y="160036"/>
                  </a:lnTo>
                  <a:lnTo>
                    <a:pt x="42897" y="196470"/>
                  </a:lnTo>
                  <a:lnTo>
                    <a:pt x="0" y="24932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23"/>
            <p:cNvSpPr/>
            <p:nvPr>
              <p:custDataLst>
                <p:tags r:id="rId107"/>
              </p:custDataLst>
            </p:nvPr>
          </p:nvSpPr>
          <p:spPr>
            <a:xfrm>
              <a:off x="8515496" y="2822379"/>
              <a:ext cx="196705" cy="193872"/>
            </a:xfrm>
            <a:custGeom>
              <a:avLst/>
              <a:gdLst/>
              <a:ahLst/>
              <a:cxnLst/>
              <a:rect l="0" t="0" r="0" b="0"/>
              <a:pathLst>
                <a:path w="196705" h="193872">
                  <a:moveTo>
                    <a:pt x="196704" y="3371"/>
                  </a:moveTo>
                  <a:lnTo>
                    <a:pt x="196704" y="3371"/>
                  </a:lnTo>
                  <a:lnTo>
                    <a:pt x="196704" y="0"/>
                  </a:lnTo>
                  <a:lnTo>
                    <a:pt x="195998" y="418"/>
                  </a:lnTo>
                  <a:lnTo>
                    <a:pt x="191635" y="8454"/>
                  </a:lnTo>
                  <a:lnTo>
                    <a:pt x="174627" y="52762"/>
                  </a:lnTo>
                  <a:lnTo>
                    <a:pt x="154661" y="99597"/>
                  </a:lnTo>
                  <a:lnTo>
                    <a:pt x="128272" y="135128"/>
                  </a:lnTo>
                  <a:lnTo>
                    <a:pt x="105612" y="155063"/>
                  </a:lnTo>
                  <a:lnTo>
                    <a:pt x="69760" y="172808"/>
                  </a:lnTo>
                  <a:lnTo>
                    <a:pt x="47386" y="177454"/>
                  </a:lnTo>
                  <a:lnTo>
                    <a:pt x="29446" y="175756"/>
                  </a:lnTo>
                  <a:lnTo>
                    <a:pt x="21698" y="173328"/>
                  </a:lnTo>
                  <a:lnTo>
                    <a:pt x="9327" y="163103"/>
                  </a:lnTo>
                  <a:lnTo>
                    <a:pt x="1242" y="150563"/>
                  </a:lnTo>
                  <a:lnTo>
                    <a:pt x="0" y="140286"/>
                  </a:lnTo>
                  <a:lnTo>
                    <a:pt x="3682" y="131015"/>
                  </a:lnTo>
                  <a:lnTo>
                    <a:pt x="6640" y="126567"/>
                  </a:lnTo>
                  <a:lnTo>
                    <a:pt x="10728" y="123602"/>
                  </a:lnTo>
                  <a:lnTo>
                    <a:pt x="20914" y="120307"/>
                  </a:lnTo>
                  <a:lnTo>
                    <a:pt x="48663" y="118452"/>
                  </a:lnTo>
                  <a:lnTo>
                    <a:pt x="83695" y="128015"/>
                  </a:lnTo>
                  <a:lnTo>
                    <a:pt x="127684" y="150210"/>
                  </a:lnTo>
                  <a:lnTo>
                    <a:pt x="160518" y="174977"/>
                  </a:lnTo>
                  <a:lnTo>
                    <a:pt x="177654" y="1938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24"/>
            <p:cNvSpPr/>
            <p:nvPr>
              <p:custDataLst>
                <p:tags r:id="rId108"/>
              </p:custDataLst>
            </p:nvPr>
          </p:nvSpPr>
          <p:spPr>
            <a:xfrm>
              <a:off x="8403493" y="2789056"/>
              <a:ext cx="99158" cy="303395"/>
            </a:xfrm>
            <a:custGeom>
              <a:avLst/>
              <a:gdLst/>
              <a:ahLst/>
              <a:cxnLst/>
              <a:rect l="0" t="0" r="0" b="0"/>
              <a:pathLst>
                <a:path w="99158" h="303395">
                  <a:moveTo>
                    <a:pt x="99157" y="17644"/>
                  </a:moveTo>
                  <a:lnTo>
                    <a:pt x="99157" y="17644"/>
                  </a:lnTo>
                  <a:lnTo>
                    <a:pt x="95786" y="10902"/>
                  </a:lnTo>
                  <a:lnTo>
                    <a:pt x="90368" y="5711"/>
                  </a:lnTo>
                  <a:lnTo>
                    <a:pt x="83961" y="1757"/>
                  </a:lnTo>
                  <a:lnTo>
                    <a:pt x="78762" y="0"/>
                  </a:lnTo>
                  <a:lnTo>
                    <a:pt x="72218" y="1100"/>
                  </a:lnTo>
                  <a:lnTo>
                    <a:pt x="68498" y="2381"/>
                  </a:lnTo>
                  <a:lnTo>
                    <a:pt x="53148" y="17669"/>
                  </a:lnTo>
                  <a:lnTo>
                    <a:pt x="29705" y="64033"/>
                  </a:lnTo>
                  <a:lnTo>
                    <a:pt x="15235" y="109783"/>
                  </a:lnTo>
                  <a:lnTo>
                    <a:pt x="3422" y="154933"/>
                  </a:lnTo>
                  <a:lnTo>
                    <a:pt x="0" y="199590"/>
                  </a:lnTo>
                  <a:lnTo>
                    <a:pt x="4553" y="241985"/>
                  </a:lnTo>
                  <a:lnTo>
                    <a:pt x="13365" y="263636"/>
                  </a:lnTo>
                  <a:lnTo>
                    <a:pt x="48357" y="3033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25"/>
            <p:cNvSpPr/>
            <p:nvPr>
              <p:custDataLst>
                <p:tags r:id="rId109"/>
              </p:custDataLst>
            </p:nvPr>
          </p:nvSpPr>
          <p:spPr>
            <a:xfrm>
              <a:off x="8147050" y="3010783"/>
              <a:ext cx="107951" cy="151518"/>
            </a:xfrm>
            <a:custGeom>
              <a:avLst/>
              <a:gdLst/>
              <a:ahLst/>
              <a:cxnLst/>
              <a:rect l="0" t="0" r="0" b="0"/>
              <a:pathLst>
                <a:path w="107951" h="151518">
                  <a:moveTo>
                    <a:pt x="107950" y="5467"/>
                  </a:moveTo>
                  <a:lnTo>
                    <a:pt x="107950" y="5467"/>
                  </a:lnTo>
                  <a:lnTo>
                    <a:pt x="104579" y="2096"/>
                  </a:lnTo>
                  <a:lnTo>
                    <a:pt x="101042" y="441"/>
                  </a:lnTo>
                  <a:lnTo>
                    <a:pt x="99111" y="0"/>
                  </a:lnTo>
                  <a:lnTo>
                    <a:pt x="97119" y="1116"/>
                  </a:lnTo>
                  <a:lnTo>
                    <a:pt x="63695" y="42460"/>
                  </a:lnTo>
                  <a:lnTo>
                    <a:pt x="42626" y="78752"/>
                  </a:lnTo>
                  <a:lnTo>
                    <a:pt x="20391" y="117022"/>
                  </a:lnTo>
                  <a:lnTo>
                    <a:pt x="0" y="1515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26"/>
            <p:cNvSpPr/>
            <p:nvPr>
              <p:custDataLst>
                <p:tags r:id="rId110"/>
              </p:custDataLst>
            </p:nvPr>
          </p:nvSpPr>
          <p:spPr>
            <a:xfrm>
              <a:off x="8102600" y="3054350"/>
              <a:ext cx="114301" cy="107951"/>
            </a:xfrm>
            <a:custGeom>
              <a:avLst/>
              <a:gdLst/>
              <a:ahLst/>
              <a:cxnLst/>
              <a:rect l="0" t="0" r="0" b="0"/>
              <a:pathLst>
                <a:path w="114301" h="1079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3738" y="23074"/>
                  </a:lnTo>
                  <a:lnTo>
                    <a:pt x="66739" y="44152"/>
                  </a:lnTo>
                  <a:lnTo>
                    <a:pt x="100567" y="87518"/>
                  </a:lnTo>
                  <a:lnTo>
                    <a:pt x="114300" y="107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27"/>
            <p:cNvSpPr/>
            <p:nvPr>
              <p:custDataLst>
                <p:tags r:id="rId111"/>
              </p:custDataLst>
            </p:nvPr>
          </p:nvSpPr>
          <p:spPr>
            <a:xfrm>
              <a:off x="7851317" y="2755015"/>
              <a:ext cx="240690" cy="617979"/>
            </a:xfrm>
            <a:custGeom>
              <a:avLst/>
              <a:gdLst/>
              <a:ahLst/>
              <a:cxnLst/>
              <a:rect l="0" t="0" r="0" b="0"/>
              <a:pathLst>
                <a:path w="240690" h="617979">
                  <a:moveTo>
                    <a:pt x="16333" y="165985"/>
                  </a:moveTo>
                  <a:lnTo>
                    <a:pt x="16333" y="165985"/>
                  </a:lnTo>
                  <a:lnTo>
                    <a:pt x="16333" y="160518"/>
                  </a:lnTo>
                  <a:lnTo>
                    <a:pt x="12962" y="166638"/>
                  </a:lnTo>
                  <a:lnTo>
                    <a:pt x="11276" y="198674"/>
                  </a:lnTo>
                  <a:lnTo>
                    <a:pt x="14521" y="243482"/>
                  </a:lnTo>
                  <a:lnTo>
                    <a:pt x="15528" y="283449"/>
                  </a:lnTo>
                  <a:lnTo>
                    <a:pt x="15975" y="328963"/>
                  </a:lnTo>
                  <a:lnTo>
                    <a:pt x="16094" y="352954"/>
                  </a:lnTo>
                  <a:lnTo>
                    <a:pt x="16174" y="377414"/>
                  </a:lnTo>
                  <a:lnTo>
                    <a:pt x="16227" y="402188"/>
                  </a:lnTo>
                  <a:lnTo>
                    <a:pt x="16262" y="427170"/>
                  </a:lnTo>
                  <a:lnTo>
                    <a:pt x="16991" y="451586"/>
                  </a:lnTo>
                  <a:lnTo>
                    <a:pt x="18182" y="475625"/>
                  </a:lnTo>
                  <a:lnTo>
                    <a:pt x="22094" y="520208"/>
                  </a:lnTo>
                  <a:lnTo>
                    <a:pt x="28536" y="556486"/>
                  </a:lnTo>
                  <a:lnTo>
                    <a:pt x="36725" y="597934"/>
                  </a:lnTo>
                  <a:lnTo>
                    <a:pt x="41389" y="611962"/>
                  </a:lnTo>
                  <a:lnTo>
                    <a:pt x="44403" y="617492"/>
                  </a:lnTo>
                  <a:lnTo>
                    <a:pt x="44217" y="617978"/>
                  </a:lnTo>
                  <a:lnTo>
                    <a:pt x="43389" y="617597"/>
                  </a:lnTo>
                  <a:lnTo>
                    <a:pt x="31216" y="577265"/>
                  </a:lnTo>
                  <a:lnTo>
                    <a:pt x="20830" y="534807"/>
                  </a:lnTo>
                  <a:lnTo>
                    <a:pt x="15804" y="507822"/>
                  </a:lnTo>
                  <a:lnTo>
                    <a:pt x="11041" y="477838"/>
                  </a:lnTo>
                  <a:lnTo>
                    <a:pt x="6455" y="445854"/>
                  </a:lnTo>
                  <a:lnTo>
                    <a:pt x="3397" y="411125"/>
                  </a:lnTo>
                  <a:lnTo>
                    <a:pt x="1359" y="374567"/>
                  </a:lnTo>
                  <a:lnTo>
                    <a:pt x="0" y="336790"/>
                  </a:lnTo>
                  <a:lnTo>
                    <a:pt x="1211" y="301727"/>
                  </a:lnTo>
                  <a:lnTo>
                    <a:pt x="4135" y="268474"/>
                  </a:lnTo>
                  <a:lnTo>
                    <a:pt x="8201" y="236428"/>
                  </a:lnTo>
                  <a:lnTo>
                    <a:pt x="13733" y="208008"/>
                  </a:lnTo>
                  <a:lnTo>
                    <a:pt x="20244" y="182006"/>
                  </a:lnTo>
                  <a:lnTo>
                    <a:pt x="27407" y="157616"/>
                  </a:lnTo>
                  <a:lnTo>
                    <a:pt x="48536" y="111700"/>
                  </a:lnTo>
                  <a:lnTo>
                    <a:pt x="74390" y="70597"/>
                  </a:lnTo>
                  <a:lnTo>
                    <a:pt x="117418" y="25774"/>
                  </a:lnTo>
                  <a:lnTo>
                    <a:pt x="149218" y="6302"/>
                  </a:lnTo>
                  <a:lnTo>
                    <a:pt x="180286" y="0"/>
                  </a:lnTo>
                  <a:lnTo>
                    <a:pt x="195485" y="295"/>
                  </a:lnTo>
                  <a:lnTo>
                    <a:pt x="207734" y="4019"/>
                  </a:lnTo>
                  <a:lnTo>
                    <a:pt x="226989" y="17565"/>
                  </a:lnTo>
                  <a:lnTo>
                    <a:pt x="236958" y="40989"/>
                  </a:lnTo>
                  <a:lnTo>
                    <a:pt x="240689" y="85910"/>
                  </a:lnTo>
                  <a:lnTo>
                    <a:pt x="235991" y="118402"/>
                  </a:lnTo>
                  <a:lnTo>
                    <a:pt x="222144" y="151658"/>
                  </a:lnTo>
                  <a:lnTo>
                    <a:pt x="191143" y="195371"/>
                  </a:lnTo>
                  <a:lnTo>
                    <a:pt x="151776" y="231763"/>
                  </a:lnTo>
                  <a:lnTo>
                    <a:pt x="106482" y="259046"/>
                  </a:lnTo>
                  <a:lnTo>
                    <a:pt x="79833" y="26758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SMARTInkShape-Group49"/>
          <p:cNvGrpSpPr/>
          <p:nvPr/>
        </p:nvGrpSpPr>
        <p:grpSpPr>
          <a:xfrm>
            <a:off x="9194800" y="2984500"/>
            <a:ext cx="158751" cy="127001"/>
            <a:chOff x="9194800" y="2984500"/>
            <a:chExt cx="158751" cy="127001"/>
          </a:xfrm>
        </p:grpSpPr>
        <p:sp>
          <p:nvSpPr>
            <p:cNvPr id="88" name="SMARTInkShape-228"/>
            <p:cNvSpPr/>
            <p:nvPr>
              <p:custDataLst>
                <p:tags r:id="rId103"/>
              </p:custDataLst>
            </p:nvPr>
          </p:nvSpPr>
          <p:spPr>
            <a:xfrm>
              <a:off x="9213850" y="3079750"/>
              <a:ext cx="139701" cy="31751"/>
            </a:xfrm>
            <a:custGeom>
              <a:avLst/>
              <a:gdLst/>
              <a:ahLst/>
              <a:cxnLst/>
              <a:rect l="0" t="0" r="0" b="0"/>
              <a:pathLst>
                <a:path w="139701" h="31751">
                  <a:moveTo>
                    <a:pt x="0" y="31750"/>
                  </a:moveTo>
                  <a:lnTo>
                    <a:pt x="0" y="31750"/>
                  </a:lnTo>
                  <a:lnTo>
                    <a:pt x="43369" y="25008"/>
                  </a:lnTo>
                  <a:lnTo>
                    <a:pt x="78777" y="16053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29"/>
            <p:cNvSpPr/>
            <p:nvPr>
              <p:custDataLst>
                <p:tags r:id="rId104"/>
              </p:custDataLst>
            </p:nvPr>
          </p:nvSpPr>
          <p:spPr>
            <a:xfrm>
              <a:off x="9194800" y="2984500"/>
              <a:ext cx="139701" cy="19051"/>
            </a:xfrm>
            <a:custGeom>
              <a:avLst/>
              <a:gdLst/>
              <a:ahLst/>
              <a:cxnLst/>
              <a:rect l="0" t="0" r="0" b="0"/>
              <a:pathLst>
                <a:path w="139701" h="19051">
                  <a:moveTo>
                    <a:pt x="0" y="19050"/>
                  </a:moveTo>
                  <a:lnTo>
                    <a:pt x="0" y="19050"/>
                  </a:lnTo>
                  <a:lnTo>
                    <a:pt x="39345" y="15679"/>
                  </a:lnTo>
                  <a:lnTo>
                    <a:pt x="84755" y="8219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SMARTInkShape-Group50"/>
          <p:cNvGrpSpPr/>
          <p:nvPr/>
        </p:nvGrpSpPr>
        <p:grpSpPr>
          <a:xfrm>
            <a:off x="9794679" y="2705983"/>
            <a:ext cx="251233" cy="591552"/>
            <a:chOff x="9794679" y="2705983"/>
            <a:chExt cx="251233" cy="591552"/>
          </a:xfrm>
        </p:grpSpPr>
        <p:sp>
          <p:nvSpPr>
            <p:cNvPr id="91" name="SMARTInkShape-230"/>
            <p:cNvSpPr/>
            <p:nvPr>
              <p:custDataLst>
                <p:tags r:id="rId100"/>
              </p:custDataLst>
            </p:nvPr>
          </p:nvSpPr>
          <p:spPr>
            <a:xfrm>
              <a:off x="9880678" y="3101749"/>
              <a:ext cx="165234" cy="195786"/>
            </a:xfrm>
            <a:custGeom>
              <a:avLst/>
              <a:gdLst/>
              <a:ahLst/>
              <a:cxnLst/>
              <a:rect l="0" t="0" r="0" b="0"/>
              <a:pathLst>
                <a:path w="165234" h="195786">
                  <a:moveTo>
                    <a:pt x="6272" y="124051"/>
                  </a:moveTo>
                  <a:lnTo>
                    <a:pt x="6272" y="124051"/>
                  </a:lnTo>
                  <a:lnTo>
                    <a:pt x="805" y="118584"/>
                  </a:lnTo>
                  <a:lnTo>
                    <a:pt x="510" y="118995"/>
                  </a:lnTo>
                  <a:lnTo>
                    <a:pt x="0" y="126617"/>
                  </a:lnTo>
                  <a:lnTo>
                    <a:pt x="5882" y="162891"/>
                  </a:lnTo>
                  <a:lnTo>
                    <a:pt x="6263" y="195785"/>
                  </a:lnTo>
                  <a:lnTo>
                    <a:pt x="12047" y="154281"/>
                  </a:lnTo>
                  <a:lnTo>
                    <a:pt x="18481" y="124081"/>
                  </a:lnTo>
                  <a:lnTo>
                    <a:pt x="27926" y="87611"/>
                  </a:lnTo>
                  <a:lnTo>
                    <a:pt x="39885" y="52117"/>
                  </a:lnTo>
                  <a:lnTo>
                    <a:pt x="61073" y="18384"/>
                  </a:lnTo>
                  <a:lnTo>
                    <a:pt x="72021" y="7003"/>
                  </a:lnTo>
                  <a:lnTo>
                    <a:pt x="85353" y="1474"/>
                  </a:lnTo>
                  <a:lnTo>
                    <a:pt x="92860" y="0"/>
                  </a:lnTo>
                  <a:lnTo>
                    <a:pt x="99980" y="1134"/>
                  </a:lnTo>
                  <a:lnTo>
                    <a:pt x="113538" y="8037"/>
                  </a:lnTo>
                  <a:lnTo>
                    <a:pt x="136439" y="30567"/>
                  </a:lnTo>
                  <a:lnTo>
                    <a:pt x="154358" y="59585"/>
                  </a:lnTo>
                  <a:lnTo>
                    <a:pt x="165233" y="90525"/>
                  </a:lnTo>
                  <a:lnTo>
                    <a:pt x="165022" y="13675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31"/>
            <p:cNvSpPr/>
            <p:nvPr>
              <p:custDataLst>
                <p:tags r:id="rId101"/>
              </p:custDataLst>
            </p:nvPr>
          </p:nvSpPr>
          <p:spPr>
            <a:xfrm>
              <a:off x="9794679" y="3009900"/>
              <a:ext cx="206572" cy="38101"/>
            </a:xfrm>
            <a:custGeom>
              <a:avLst/>
              <a:gdLst/>
              <a:ahLst/>
              <a:cxnLst/>
              <a:rect l="0" t="0" r="0" b="0"/>
              <a:pathLst>
                <a:path w="206572" h="38101">
                  <a:moveTo>
                    <a:pt x="3371" y="38100"/>
                  </a:moveTo>
                  <a:lnTo>
                    <a:pt x="3371" y="38100"/>
                  </a:lnTo>
                  <a:lnTo>
                    <a:pt x="0" y="38100"/>
                  </a:lnTo>
                  <a:lnTo>
                    <a:pt x="418" y="37394"/>
                  </a:lnTo>
                  <a:lnTo>
                    <a:pt x="25073" y="25891"/>
                  </a:lnTo>
                  <a:lnTo>
                    <a:pt x="66950" y="14335"/>
                  </a:lnTo>
                  <a:lnTo>
                    <a:pt x="103359" y="8017"/>
                  </a:lnTo>
                  <a:lnTo>
                    <a:pt x="140943" y="3563"/>
                  </a:lnTo>
                  <a:lnTo>
                    <a:pt x="184930" y="1055"/>
                  </a:lnTo>
                  <a:lnTo>
                    <a:pt x="20657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32"/>
            <p:cNvSpPr/>
            <p:nvPr>
              <p:custDataLst>
                <p:tags r:id="rId102"/>
              </p:custDataLst>
            </p:nvPr>
          </p:nvSpPr>
          <p:spPr>
            <a:xfrm>
              <a:off x="9915937" y="2705983"/>
              <a:ext cx="9114" cy="202318"/>
            </a:xfrm>
            <a:custGeom>
              <a:avLst/>
              <a:gdLst/>
              <a:ahLst/>
              <a:cxnLst/>
              <a:rect l="0" t="0" r="0" b="0"/>
              <a:pathLst>
                <a:path w="9114" h="202318">
                  <a:moveTo>
                    <a:pt x="2763" y="5467"/>
                  </a:moveTo>
                  <a:lnTo>
                    <a:pt x="2763" y="5467"/>
                  </a:lnTo>
                  <a:lnTo>
                    <a:pt x="8230" y="0"/>
                  </a:lnTo>
                  <a:lnTo>
                    <a:pt x="8232" y="20980"/>
                  </a:lnTo>
                  <a:lnTo>
                    <a:pt x="2172" y="68190"/>
                  </a:lnTo>
                  <a:lnTo>
                    <a:pt x="0" y="113187"/>
                  </a:lnTo>
                  <a:lnTo>
                    <a:pt x="3826" y="157799"/>
                  </a:lnTo>
                  <a:lnTo>
                    <a:pt x="9113" y="2023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SMARTInkShape-Group51"/>
          <p:cNvGrpSpPr/>
          <p:nvPr/>
        </p:nvGrpSpPr>
        <p:grpSpPr>
          <a:xfrm>
            <a:off x="10788649" y="2726127"/>
            <a:ext cx="209552" cy="309174"/>
            <a:chOff x="10788649" y="2726127"/>
            <a:chExt cx="209552" cy="309174"/>
          </a:xfrm>
        </p:grpSpPr>
        <p:sp>
          <p:nvSpPr>
            <p:cNvPr id="95" name="SMARTInkShape-233"/>
            <p:cNvSpPr/>
            <p:nvPr>
              <p:custDataLst>
                <p:tags r:id="rId96"/>
              </p:custDataLst>
            </p:nvPr>
          </p:nvSpPr>
          <p:spPr>
            <a:xfrm>
              <a:off x="10865732" y="2933700"/>
              <a:ext cx="100719" cy="50801"/>
            </a:xfrm>
            <a:custGeom>
              <a:avLst/>
              <a:gdLst/>
              <a:ahLst/>
              <a:cxnLst/>
              <a:rect l="0" t="0" r="0" b="0"/>
              <a:pathLst>
                <a:path w="100719" h="50801">
                  <a:moveTo>
                    <a:pt x="5468" y="50800"/>
                  </a:moveTo>
                  <a:lnTo>
                    <a:pt x="5468" y="50800"/>
                  </a:lnTo>
                  <a:lnTo>
                    <a:pt x="0" y="39865"/>
                  </a:lnTo>
                  <a:lnTo>
                    <a:pt x="412" y="38571"/>
                  </a:lnTo>
                  <a:lnTo>
                    <a:pt x="2750" y="35252"/>
                  </a:lnTo>
                  <a:lnTo>
                    <a:pt x="14776" y="26046"/>
                  </a:lnTo>
                  <a:lnTo>
                    <a:pt x="61534" y="11182"/>
                  </a:lnTo>
                  <a:lnTo>
                    <a:pt x="10071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234"/>
            <p:cNvSpPr/>
            <p:nvPr>
              <p:custDataLst>
                <p:tags r:id="rId97"/>
              </p:custDataLst>
            </p:nvPr>
          </p:nvSpPr>
          <p:spPr>
            <a:xfrm>
              <a:off x="10896600" y="2726127"/>
              <a:ext cx="101601" cy="309174"/>
            </a:xfrm>
            <a:custGeom>
              <a:avLst/>
              <a:gdLst/>
              <a:ahLst/>
              <a:cxnLst/>
              <a:rect l="0" t="0" r="0" b="0"/>
              <a:pathLst>
                <a:path w="101601" h="309174">
                  <a:moveTo>
                    <a:pt x="101600" y="48823"/>
                  </a:moveTo>
                  <a:lnTo>
                    <a:pt x="101600" y="48823"/>
                  </a:lnTo>
                  <a:lnTo>
                    <a:pt x="59569" y="4696"/>
                  </a:lnTo>
                  <a:lnTo>
                    <a:pt x="50934" y="989"/>
                  </a:lnTo>
                  <a:lnTo>
                    <a:pt x="46656" y="0"/>
                  </a:lnTo>
                  <a:lnTo>
                    <a:pt x="42393" y="1458"/>
                  </a:lnTo>
                  <a:lnTo>
                    <a:pt x="33893" y="8722"/>
                  </a:lnTo>
                  <a:lnTo>
                    <a:pt x="21175" y="38196"/>
                  </a:lnTo>
                  <a:lnTo>
                    <a:pt x="11840" y="81579"/>
                  </a:lnTo>
                  <a:lnTo>
                    <a:pt x="6907" y="119355"/>
                  </a:lnTo>
                  <a:lnTo>
                    <a:pt x="3070" y="162015"/>
                  </a:lnTo>
                  <a:lnTo>
                    <a:pt x="1363" y="206845"/>
                  </a:lnTo>
                  <a:lnTo>
                    <a:pt x="607" y="248878"/>
                  </a:lnTo>
                  <a:lnTo>
                    <a:pt x="0" y="30917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35"/>
            <p:cNvSpPr/>
            <p:nvPr>
              <p:custDataLst>
                <p:tags r:id="rId98"/>
              </p:custDataLst>
            </p:nvPr>
          </p:nvSpPr>
          <p:spPr>
            <a:xfrm>
              <a:off x="10795000" y="2835079"/>
              <a:ext cx="25401" cy="3372"/>
            </a:xfrm>
            <a:custGeom>
              <a:avLst/>
              <a:gdLst/>
              <a:ahLst/>
              <a:cxnLst/>
              <a:rect l="0" t="0" r="0" b="0"/>
              <a:pathLst>
                <a:path w="25401" h="3372">
                  <a:moveTo>
                    <a:pt x="25400" y="3371"/>
                  </a:moveTo>
                  <a:lnTo>
                    <a:pt x="25400" y="3371"/>
                  </a:lnTo>
                  <a:lnTo>
                    <a:pt x="18657" y="0"/>
                  </a:lnTo>
                  <a:lnTo>
                    <a:pt x="11585" y="227"/>
                  </a:lnTo>
                  <a:lnTo>
                    <a:pt x="0" y="33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36"/>
            <p:cNvSpPr/>
            <p:nvPr>
              <p:custDataLst>
                <p:tags r:id="rId99"/>
              </p:custDataLst>
            </p:nvPr>
          </p:nvSpPr>
          <p:spPr>
            <a:xfrm>
              <a:off x="10788649" y="2946400"/>
              <a:ext cx="2" cy="69851"/>
            </a:xfrm>
            <a:custGeom>
              <a:avLst/>
              <a:gdLst/>
              <a:ahLst/>
              <a:cxnLst/>
              <a:rect l="0" t="0" r="0" b="0"/>
              <a:pathLst>
                <a:path w="2" h="69851">
                  <a:moveTo>
                    <a:pt x="1" y="0"/>
                  </a:moveTo>
                  <a:lnTo>
                    <a:pt x="1" y="0"/>
                  </a:lnTo>
                  <a:lnTo>
                    <a:pt x="0" y="37350"/>
                  </a:lnTo>
                  <a:lnTo>
                    <a:pt x="1" y="69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SMARTInkShape-Group52"/>
          <p:cNvGrpSpPr/>
          <p:nvPr/>
        </p:nvGrpSpPr>
        <p:grpSpPr>
          <a:xfrm>
            <a:off x="11277936" y="2765229"/>
            <a:ext cx="787790" cy="327222"/>
            <a:chOff x="11277936" y="2765229"/>
            <a:chExt cx="787790" cy="327222"/>
          </a:xfrm>
        </p:grpSpPr>
        <p:sp>
          <p:nvSpPr>
            <p:cNvPr id="100" name="SMARTInkShape-237"/>
            <p:cNvSpPr/>
            <p:nvPr>
              <p:custDataLst>
                <p:tags r:id="rId89"/>
              </p:custDataLst>
            </p:nvPr>
          </p:nvSpPr>
          <p:spPr>
            <a:xfrm>
              <a:off x="12014200" y="2889250"/>
              <a:ext cx="51526" cy="49218"/>
            </a:xfrm>
            <a:custGeom>
              <a:avLst/>
              <a:gdLst/>
              <a:ahLst/>
              <a:cxnLst/>
              <a:rect l="0" t="0" r="0" b="0"/>
              <a:pathLst>
                <a:path w="51526" h="49218">
                  <a:moveTo>
                    <a:pt x="6350" y="12700"/>
                  </a:moveTo>
                  <a:lnTo>
                    <a:pt x="6350" y="12700"/>
                  </a:lnTo>
                  <a:lnTo>
                    <a:pt x="882" y="12700"/>
                  </a:lnTo>
                  <a:lnTo>
                    <a:pt x="587" y="13406"/>
                  </a:lnTo>
                  <a:lnTo>
                    <a:pt x="262" y="16071"/>
                  </a:lnTo>
                  <a:lnTo>
                    <a:pt x="3448" y="24909"/>
                  </a:lnTo>
                  <a:lnTo>
                    <a:pt x="12232" y="36465"/>
                  </a:lnTo>
                  <a:lnTo>
                    <a:pt x="23771" y="45455"/>
                  </a:lnTo>
                  <a:lnTo>
                    <a:pt x="31968" y="48425"/>
                  </a:lnTo>
                  <a:lnTo>
                    <a:pt x="36128" y="49217"/>
                  </a:lnTo>
                  <a:lnTo>
                    <a:pt x="40313" y="48333"/>
                  </a:lnTo>
                  <a:lnTo>
                    <a:pt x="48726" y="43589"/>
                  </a:lnTo>
                  <a:lnTo>
                    <a:pt x="50829" y="40348"/>
                  </a:lnTo>
                  <a:lnTo>
                    <a:pt x="51525" y="36777"/>
                  </a:lnTo>
                  <a:lnTo>
                    <a:pt x="51282" y="32984"/>
                  </a:lnTo>
                  <a:lnTo>
                    <a:pt x="45371" y="23126"/>
                  </a:lnTo>
                  <a:lnTo>
                    <a:pt x="40832" y="17534"/>
                  </a:lnTo>
                  <a:lnTo>
                    <a:pt x="26378" y="943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238"/>
            <p:cNvSpPr/>
            <p:nvPr>
              <p:custDataLst>
                <p:tags r:id="rId90"/>
              </p:custDataLst>
            </p:nvPr>
          </p:nvSpPr>
          <p:spPr>
            <a:xfrm>
              <a:off x="12008994" y="3037992"/>
              <a:ext cx="11557" cy="54459"/>
            </a:xfrm>
            <a:custGeom>
              <a:avLst/>
              <a:gdLst/>
              <a:ahLst/>
              <a:cxnLst/>
              <a:rect l="0" t="0" r="0" b="0"/>
              <a:pathLst>
                <a:path w="11557" h="54459">
                  <a:moveTo>
                    <a:pt x="11556" y="3658"/>
                  </a:moveTo>
                  <a:lnTo>
                    <a:pt x="11556" y="3658"/>
                  </a:lnTo>
                  <a:lnTo>
                    <a:pt x="8186" y="287"/>
                  </a:lnTo>
                  <a:lnTo>
                    <a:pt x="6487" y="0"/>
                  </a:lnTo>
                  <a:lnTo>
                    <a:pt x="4649" y="514"/>
                  </a:lnTo>
                  <a:lnTo>
                    <a:pt x="2717" y="1562"/>
                  </a:lnTo>
                  <a:lnTo>
                    <a:pt x="1430" y="3672"/>
                  </a:lnTo>
                  <a:lnTo>
                    <a:pt x="0" y="9779"/>
                  </a:lnTo>
                  <a:lnTo>
                    <a:pt x="5206" y="544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239"/>
            <p:cNvSpPr/>
            <p:nvPr>
              <p:custDataLst>
                <p:tags r:id="rId91"/>
              </p:custDataLst>
            </p:nvPr>
          </p:nvSpPr>
          <p:spPr>
            <a:xfrm>
              <a:off x="11798300" y="2765229"/>
              <a:ext cx="171451" cy="320872"/>
            </a:xfrm>
            <a:custGeom>
              <a:avLst/>
              <a:gdLst/>
              <a:ahLst/>
              <a:cxnLst/>
              <a:rect l="0" t="0" r="0" b="0"/>
              <a:pathLst>
                <a:path w="171451" h="320872">
                  <a:moveTo>
                    <a:pt x="171450" y="3371"/>
                  </a:moveTo>
                  <a:lnTo>
                    <a:pt x="171450" y="3371"/>
                  </a:lnTo>
                  <a:lnTo>
                    <a:pt x="171448" y="0"/>
                  </a:lnTo>
                  <a:lnTo>
                    <a:pt x="149774" y="37580"/>
                  </a:lnTo>
                  <a:lnTo>
                    <a:pt x="128417" y="79908"/>
                  </a:lnTo>
                  <a:lnTo>
                    <a:pt x="114929" y="114293"/>
                  </a:lnTo>
                  <a:lnTo>
                    <a:pt x="96234" y="150742"/>
                  </a:lnTo>
                  <a:lnTo>
                    <a:pt x="74520" y="187402"/>
                  </a:lnTo>
                  <a:lnTo>
                    <a:pt x="53111" y="222511"/>
                  </a:lnTo>
                  <a:lnTo>
                    <a:pt x="24595" y="267268"/>
                  </a:lnTo>
                  <a:lnTo>
                    <a:pt x="0" y="3208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240"/>
            <p:cNvSpPr/>
            <p:nvPr>
              <p:custDataLst>
                <p:tags r:id="rId92"/>
              </p:custDataLst>
            </p:nvPr>
          </p:nvSpPr>
          <p:spPr>
            <a:xfrm>
              <a:off x="11760198" y="2776094"/>
              <a:ext cx="184153" cy="252857"/>
            </a:xfrm>
            <a:custGeom>
              <a:avLst/>
              <a:gdLst/>
              <a:ahLst/>
              <a:cxnLst/>
              <a:rect l="0" t="0" r="0" b="0"/>
              <a:pathLst>
                <a:path w="184153" h="252857">
                  <a:moveTo>
                    <a:pt x="2" y="11556"/>
                  </a:moveTo>
                  <a:lnTo>
                    <a:pt x="2" y="11556"/>
                  </a:lnTo>
                  <a:lnTo>
                    <a:pt x="0" y="8185"/>
                  </a:lnTo>
                  <a:lnTo>
                    <a:pt x="1883" y="4649"/>
                  </a:lnTo>
                  <a:lnTo>
                    <a:pt x="3372" y="2718"/>
                  </a:lnTo>
                  <a:lnTo>
                    <a:pt x="6909" y="573"/>
                  </a:lnTo>
                  <a:lnTo>
                    <a:pt x="8841" y="0"/>
                  </a:lnTo>
                  <a:lnTo>
                    <a:pt x="25041" y="9308"/>
                  </a:lnTo>
                  <a:lnTo>
                    <a:pt x="66645" y="47330"/>
                  </a:lnTo>
                  <a:lnTo>
                    <a:pt x="105983" y="88165"/>
                  </a:lnTo>
                  <a:lnTo>
                    <a:pt x="139902" y="135698"/>
                  </a:lnTo>
                  <a:lnTo>
                    <a:pt x="159078" y="168800"/>
                  </a:lnTo>
                  <a:lnTo>
                    <a:pt x="175625" y="209058"/>
                  </a:lnTo>
                  <a:lnTo>
                    <a:pt x="184152" y="2528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241"/>
            <p:cNvSpPr/>
            <p:nvPr>
              <p:custDataLst>
                <p:tags r:id="rId93"/>
              </p:custDataLst>
            </p:nvPr>
          </p:nvSpPr>
          <p:spPr>
            <a:xfrm>
              <a:off x="11550650" y="2997200"/>
              <a:ext cx="69851" cy="38101"/>
            </a:xfrm>
            <a:custGeom>
              <a:avLst/>
              <a:gdLst/>
              <a:ahLst/>
              <a:cxnLst/>
              <a:rect l="0" t="0" r="0" b="0"/>
              <a:pathLst>
                <a:path w="69851" h="38101">
                  <a:moveTo>
                    <a:pt x="0" y="38100"/>
                  </a:moveTo>
                  <a:lnTo>
                    <a:pt x="0" y="38100"/>
                  </a:lnTo>
                  <a:lnTo>
                    <a:pt x="21048" y="20423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242"/>
            <p:cNvSpPr/>
            <p:nvPr>
              <p:custDataLst>
                <p:tags r:id="rId94"/>
              </p:custDataLst>
            </p:nvPr>
          </p:nvSpPr>
          <p:spPr>
            <a:xfrm>
              <a:off x="11537950" y="2921000"/>
              <a:ext cx="120651" cy="12701"/>
            </a:xfrm>
            <a:custGeom>
              <a:avLst/>
              <a:gdLst/>
              <a:ahLst/>
              <a:cxnLst/>
              <a:rect l="0" t="0" r="0" b="0"/>
              <a:pathLst>
                <a:path w="12065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12700"/>
                  </a:lnTo>
                  <a:lnTo>
                    <a:pt x="49283" y="2648"/>
                  </a:lnTo>
                  <a:lnTo>
                    <a:pt x="86570" y="784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243"/>
            <p:cNvSpPr/>
            <p:nvPr>
              <p:custDataLst>
                <p:tags r:id="rId95"/>
              </p:custDataLst>
            </p:nvPr>
          </p:nvSpPr>
          <p:spPr>
            <a:xfrm>
              <a:off x="11277936" y="2814815"/>
              <a:ext cx="164765" cy="226836"/>
            </a:xfrm>
            <a:custGeom>
              <a:avLst/>
              <a:gdLst/>
              <a:ahLst/>
              <a:cxnLst/>
              <a:rect l="0" t="0" r="0" b="0"/>
              <a:pathLst>
                <a:path w="164765" h="226836">
                  <a:moveTo>
                    <a:pt x="152064" y="10935"/>
                  </a:moveTo>
                  <a:lnTo>
                    <a:pt x="152064" y="10935"/>
                  </a:lnTo>
                  <a:lnTo>
                    <a:pt x="162998" y="0"/>
                  </a:lnTo>
                  <a:lnTo>
                    <a:pt x="163587" y="117"/>
                  </a:lnTo>
                  <a:lnTo>
                    <a:pt x="163980" y="901"/>
                  </a:lnTo>
                  <a:lnTo>
                    <a:pt x="164241" y="2129"/>
                  </a:lnTo>
                  <a:lnTo>
                    <a:pt x="152508" y="44368"/>
                  </a:lnTo>
                  <a:lnTo>
                    <a:pt x="134243" y="84655"/>
                  </a:lnTo>
                  <a:lnTo>
                    <a:pt x="104214" y="127871"/>
                  </a:lnTo>
                  <a:lnTo>
                    <a:pt x="56849" y="174465"/>
                  </a:lnTo>
                  <a:lnTo>
                    <a:pt x="18433" y="195690"/>
                  </a:lnTo>
                  <a:lnTo>
                    <a:pt x="12177" y="197605"/>
                  </a:lnTo>
                  <a:lnTo>
                    <a:pt x="7301" y="196059"/>
                  </a:lnTo>
                  <a:lnTo>
                    <a:pt x="3343" y="192207"/>
                  </a:lnTo>
                  <a:lnTo>
                    <a:pt x="0" y="186816"/>
                  </a:lnTo>
                  <a:lnTo>
                    <a:pt x="48" y="171419"/>
                  </a:lnTo>
                  <a:lnTo>
                    <a:pt x="9891" y="142917"/>
                  </a:lnTo>
                  <a:lnTo>
                    <a:pt x="20437" y="125333"/>
                  </a:lnTo>
                  <a:lnTo>
                    <a:pt x="42573" y="108295"/>
                  </a:lnTo>
                  <a:lnTo>
                    <a:pt x="47320" y="105475"/>
                  </a:lnTo>
                  <a:lnTo>
                    <a:pt x="60121" y="104223"/>
                  </a:lnTo>
                  <a:lnTo>
                    <a:pt x="67484" y="104877"/>
                  </a:lnTo>
                  <a:lnTo>
                    <a:pt x="81313" y="113130"/>
                  </a:lnTo>
                  <a:lnTo>
                    <a:pt x="113845" y="150138"/>
                  </a:lnTo>
                  <a:lnTo>
                    <a:pt x="142327" y="196440"/>
                  </a:lnTo>
                  <a:lnTo>
                    <a:pt x="164764" y="2268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SMARTInkShape-Group53"/>
          <p:cNvGrpSpPr/>
          <p:nvPr/>
        </p:nvGrpSpPr>
        <p:grpSpPr>
          <a:xfrm>
            <a:off x="4127500" y="3698348"/>
            <a:ext cx="2374901" cy="536210"/>
            <a:chOff x="4127500" y="3698348"/>
            <a:chExt cx="2374901" cy="536210"/>
          </a:xfrm>
        </p:grpSpPr>
        <p:sp>
          <p:nvSpPr>
            <p:cNvPr id="108" name="SMARTInkShape-244"/>
            <p:cNvSpPr/>
            <p:nvPr>
              <p:custDataLst>
                <p:tags r:id="rId76"/>
              </p:custDataLst>
            </p:nvPr>
          </p:nvSpPr>
          <p:spPr>
            <a:xfrm>
              <a:off x="6489700" y="41465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6350"/>
                  </a:moveTo>
                  <a:lnTo>
                    <a:pt x="1270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45"/>
            <p:cNvSpPr/>
            <p:nvPr>
              <p:custDataLst>
                <p:tags r:id="rId77"/>
              </p:custDataLst>
            </p:nvPr>
          </p:nvSpPr>
          <p:spPr>
            <a:xfrm>
              <a:off x="6276492" y="3698348"/>
              <a:ext cx="69832" cy="499003"/>
            </a:xfrm>
            <a:custGeom>
              <a:avLst/>
              <a:gdLst/>
              <a:ahLst/>
              <a:cxnLst/>
              <a:rect l="0" t="0" r="0" b="0"/>
              <a:pathLst>
                <a:path w="69832" h="499003">
                  <a:moveTo>
                    <a:pt x="3658" y="16402"/>
                  </a:moveTo>
                  <a:lnTo>
                    <a:pt x="3658" y="16402"/>
                  </a:lnTo>
                  <a:lnTo>
                    <a:pt x="287" y="6289"/>
                  </a:lnTo>
                  <a:lnTo>
                    <a:pt x="0" y="3310"/>
                  </a:lnTo>
                  <a:lnTo>
                    <a:pt x="513" y="1324"/>
                  </a:lnTo>
                  <a:lnTo>
                    <a:pt x="1562" y="0"/>
                  </a:lnTo>
                  <a:lnTo>
                    <a:pt x="2965" y="528"/>
                  </a:lnTo>
                  <a:lnTo>
                    <a:pt x="10430" y="8014"/>
                  </a:lnTo>
                  <a:lnTo>
                    <a:pt x="28870" y="21285"/>
                  </a:lnTo>
                  <a:lnTo>
                    <a:pt x="52539" y="56303"/>
                  </a:lnTo>
                  <a:lnTo>
                    <a:pt x="60661" y="77880"/>
                  </a:lnTo>
                  <a:lnTo>
                    <a:pt x="63821" y="117795"/>
                  </a:lnTo>
                  <a:lnTo>
                    <a:pt x="55743" y="159490"/>
                  </a:lnTo>
                  <a:lnTo>
                    <a:pt x="34407" y="205899"/>
                  </a:lnTo>
                  <a:lnTo>
                    <a:pt x="16552" y="242295"/>
                  </a:lnTo>
                  <a:lnTo>
                    <a:pt x="14797" y="254618"/>
                  </a:lnTo>
                  <a:lnTo>
                    <a:pt x="14958" y="266209"/>
                  </a:lnTo>
                  <a:lnTo>
                    <a:pt x="13200" y="287896"/>
                  </a:lnTo>
                  <a:lnTo>
                    <a:pt x="17542" y="301460"/>
                  </a:lnTo>
                  <a:lnTo>
                    <a:pt x="31290" y="320997"/>
                  </a:lnTo>
                  <a:lnTo>
                    <a:pt x="55511" y="336820"/>
                  </a:lnTo>
                  <a:lnTo>
                    <a:pt x="60805" y="343608"/>
                  </a:lnTo>
                  <a:lnTo>
                    <a:pt x="69831" y="386564"/>
                  </a:lnTo>
                  <a:lnTo>
                    <a:pt x="69047" y="408772"/>
                  </a:lnTo>
                  <a:lnTo>
                    <a:pt x="61756" y="439603"/>
                  </a:lnTo>
                  <a:lnTo>
                    <a:pt x="55115" y="453552"/>
                  </a:lnTo>
                  <a:lnTo>
                    <a:pt x="20112" y="489193"/>
                  </a:lnTo>
                  <a:lnTo>
                    <a:pt x="3658" y="49900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46"/>
            <p:cNvSpPr/>
            <p:nvPr>
              <p:custDataLst>
                <p:tags r:id="rId78"/>
              </p:custDataLst>
            </p:nvPr>
          </p:nvSpPr>
          <p:spPr>
            <a:xfrm>
              <a:off x="6083300" y="3981450"/>
              <a:ext cx="11101" cy="184151"/>
            </a:xfrm>
            <a:custGeom>
              <a:avLst/>
              <a:gdLst/>
              <a:ahLst/>
              <a:cxnLst/>
              <a:rect l="0" t="0" r="0" b="0"/>
              <a:pathLst>
                <a:path w="11101" h="184151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3205" y="10670"/>
                  </a:lnTo>
                  <a:lnTo>
                    <a:pt x="11100" y="53618"/>
                  </a:lnTo>
                  <a:lnTo>
                    <a:pt x="8463" y="87148"/>
                  </a:lnTo>
                  <a:lnTo>
                    <a:pt x="2507" y="124599"/>
                  </a:lnTo>
                  <a:lnTo>
                    <a:pt x="330" y="171709"/>
                  </a:lnTo>
                  <a:lnTo>
                    <a:pt x="0" y="184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247"/>
            <p:cNvSpPr/>
            <p:nvPr>
              <p:custDataLst>
                <p:tags r:id="rId79"/>
              </p:custDataLst>
            </p:nvPr>
          </p:nvSpPr>
          <p:spPr>
            <a:xfrm>
              <a:off x="5986031" y="3823845"/>
              <a:ext cx="122670" cy="206857"/>
            </a:xfrm>
            <a:custGeom>
              <a:avLst/>
              <a:gdLst/>
              <a:ahLst/>
              <a:cxnLst/>
              <a:rect l="0" t="0" r="0" b="0"/>
              <a:pathLst>
                <a:path w="122670" h="206857">
                  <a:moveTo>
                    <a:pt x="40119" y="11555"/>
                  </a:moveTo>
                  <a:lnTo>
                    <a:pt x="40119" y="11555"/>
                  </a:lnTo>
                  <a:lnTo>
                    <a:pt x="40119" y="0"/>
                  </a:lnTo>
                  <a:lnTo>
                    <a:pt x="43490" y="5936"/>
                  </a:lnTo>
                  <a:lnTo>
                    <a:pt x="43264" y="14702"/>
                  </a:lnTo>
                  <a:lnTo>
                    <a:pt x="30394" y="58928"/>
                  </a:lnTo>
                  <a:lnTo>
                    <a:pt x="18579" y="94971"/>
                  </a:lnTo>
                  <a:lnTo>
                    <a:pt x="6848" y="131756"/>
                  </a:lnTo>
                  <a:lnTo>
                    <a:pt x="0" y="163900"/>
                  </a:lnTo>
                  <a:lnTo>
                    <a:pt x="1813" y="186046"/>
                  </a:lnTo>
                  <a:lnTo>
                    <a:pt x="4985" y="194469"/>
                  </a:lnTo>
                  <a:lnTo>
                    <a:pt x="12509" y="200565"/>
                  </a:lnTo>
                  <a:lnTo>
                    <a:pt x="17479" y="203178"/>
                  </a:lnTo>
                  <a:lnTo>
                    <a:pt x="41329" y="206856"/>
                  </a:lnTo>
                  <a:lnTo>
                    <a:pt x="83240" y="203735"/>
                  </a:lnTo>
                  <a:lnTo>
                    <a:pt x="108034" y="200505"/>
                  </a:lnTo>
                  <a:lnTo>
                    <a:pt x="122669" y="19570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248"/>
            <p:cNvSpPr/>
            <p:nvPr>
              <p:custDataLst>
                <p:tags r:id="rId80"/>
              </p:custDataLst>
            </p:nvPr>
          </p:nvSpPr>
          <p:spPr>
            <a:xfrm>
              <a:off x="5746750" y="4057650"/>
              <a:ext cx="63501" cy="107951"/>
            </a:xfrm>
            <a:custGeom>
              <a:avLst/>
              <a:gdLst/>
              <a:ahLst/>
              <a:cxnLst/>
              <a:rect l="0" t="0" r="0" b="0"/>
              <a:pathLst>
                <a:path w="63501" h="107951">
                  <a:moveTo>
                    <a:pt x="63500" y="0"/>
                  </a:moveTo>
                  <a:lnTo>
                    <a:pt x="63500" y="0"/>
                  </a:lnTo>
                  <a:lnTo>
                    <a:pt x="62795" y="14503"/>
                  </a:lnTo>
                  <a:lnTo>
                    <a:pt x="54661" y="39313"/>
                  </a:lnTo>
                  <a:lnTo>
                    <a:pt x="20534" y="81943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249"/>
            <p:cNvSpPr/>
            <p:nvPr>
              <p:custDataLst>
                <p:tags r:id="rId81"/>
              </p:custDataLst>
            </p:nvPr>
          </p:nvSpPr>
          <p:spPr>
            <a:xfrm>
              <a:off x="5563123" y="3987800"/>
              <a:ext cx="158228" cy="25401"/>
            </a:xfrm>
            <a:custGeom>
              <a:avLst/>
              <a:gdLst/>
              <a:ahLst/>
              <a:cxnLst/>
              <a:rect l="0" t="0" r="0" b="0"/>
              <a:pathLst>
                <a:path w="158228" h="25401">
                  <a:moveTo>
                    <a:pt x="12177" y="25400"/>
                  </a:moveTo>
                  <a:lnTo>
                    <a:pt x="12177" y="25400"/>
                  </a:lnTo>
                  <a:lnTo>
                    <a:pt x="0" y="19311"/>
                  </a:lnTo>
                  <a:lnTo>
                    <a:pt x="34702" y="10295"/>
                  </a:lnTo>
                  <a:lnTo>
                    <a:pt x="76706" y="3051"/>
                  </a:lnTo>
                  <a:lnTo>
                    <a:pt x="118550" y="904"/>
                  </a:lnTo>
                  <a:lnTo>
                    <a:pt x="15822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250"/>
            <p:cNvSpPr/>
            <p:nvPr>
              <p:custDataLst>
                <p:tags r:id="rId82"/>
              </p:custDataLst>
            </p:nvPr>
          </p:nvSpPr>
          <p:spPr>
            <a:xfrm>
              <a:off x="5556250" y="3796111"/>
              <a:ext cx="138114" cy="312340"/>
            </a:xfrm>
            <a:custGeom>
              <a:avLst/>
              <a:gdLst/>
              <a:ahLst/>
              <a:cxnLst/>
              <a:rect l="0" t="0" r="0" b="0"/>
              <a:pathLst>
                <a:path w="138114" h="312340">
                  <a:moveTo>
                    <a:pt x="0" y="32939"/>
                  </a:moveTo>
                  <a:lnTo>
                    <a:pt x="0" y="32939"/>
                  </a:lnTo>
                  <a:lnTo>
                    <a:pt x="3371" y="26197"/>
                  </a:lnTo>
                  <a:lnTo>
                    <a:pt x="8789" y="21006"/>
                  </a:lnTo>
                  <a:lnTo>
                    <a:pt x="33878" y="8553"/>
                  </a:lnTo>
                  <a:lnTo>
                    <a:pt x="62641" y="0"/>
                  </a:lnTo>
                  <a:lnTo>
                    <a:pt x="103259" y="928"/>
                  </a:lnTo>
                  <a:lnTo>
                    <a:pt x="121622" y="4130"/>
                  </a:lnTo>
                  <a:lnTo>
                    <a:pt x="127648" y="7383"/>
                  </a:lnTo>
                  <a:lnTo>
                    <a:pt x="131666" y="11668"/>
                  </a:lnTo>
                  <a:lnTo>
                    <a:pt x="136129" y="22780"/>
                  </a:lnTo>
                  <a:lnTo>
                    <a:pt x="138113" y="37126"/>
                  </a:lnTo>
                  <a:lnTo>
                    <a:pt x="129953" y="76517"/>
                  </a:lnTo>
                  <a:lnTo>
                    <a:pt x="121603" y="122600"/>
                  </a:lnTo>
                  <a:lnTo>
                    <a:pt x="111902" y="162864"/>
                  </a:lnTo>
                  <a:lnTo>
                    <a:pt x="104298" y="200985"/>
                  </a:lnTo>
                  <a:lnTo>
                    <a:pt x="99271" y="235332"/>
                  </a:lnTo>
                  <a:lnTo>
                    <a:pt x="97147" y="276352"/>
                  </a:lnTo>
                  <a:lnTo>
                    <a:pt x="101600" y="3123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251"/>
            <p:cNvSpPr/>
            <p:nvPr>
              <p:custDataLst>
                <p:tags r:id="rId83"/>
              </p:custDataLst>
            </p:nvPr>
          </p:nvSpPr>
          <p:spPr>
            <a:xfrm>
              <a:off x="5302250" y="4057650"/>
              <a:ext cx="101601" cy="107951"/>
            </a:xfrm>
            <a:custGeom>
              <a:avLst/>
              <a:gdLst/>
              <a:ahLst/>
              <a:cxnLst/>
              <a:rect l="0" t="0" r="0" b="0"/>
              <a:pathLst>
                <a:path w="101601" h="107951">
                  <a:moveTo>
                    <a:pt x="101600" y="0"/>
                  </a:moveTo>
                  <a:lnTo>
                    <a:pt x="101600" y="0"/>
                  </a:lnTo>
                  <a:lnTo>
                    <a:pt x="66990" y="44030"/>
                  </a:lnTo>
                  <a:lnTo>
                    <a:pt x="27344" y="81422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252"/>
            <p:cNvSpPr/>
            <p:nvPr>
              <p:custDataLst>
                <p:tags r:id="rId84"/>
              </p:custDataLst>
            </p:nvPr>
          </p:nvSpPr>
          <p:spPr>
            <a:xfrm>
              <a:off x="5200650" y="3841750"/>
              <a:ext cx="19051" cy="260351"/>
            </a:xfrm>
            <a:custGeom>
              <a:avLst/>
              <a:gdLst/>
              <a:ahLst/>
              <a:cxnLst/>
              <a:rect l="0" t="0" r="0" b="0"/>
              <a:pathLst>
                <a:path w="19051" h="260351">
                  <a:moveTo>
                    <a:pt x="0" y="0"/>
                  </a:moveTo>
                  <a:lnTo>
                    <a:pt x="0" y="0"/>
                  </a:lnTo>
                  <a:lnTo>
                    <a:pt x="1411" y="12961"/>
                  </a:lnTo>
                  <a:lnTo>
                    <a:pt x="8023" y="44057"/>
                  </a:lnTo>
                  <a:lnTo>
                    <a:pt x="7563" y="75319"/>
                  </a:lnTo>
                  <a:lnTo>
                    <a:pt x="8770" y="108499"/>
                  </a:lnTo>
                  <a:lnTo>
                    <a:pt x="10953" y="141355"/>
                  </a:lnTo>
                  <a:lnTo>
                    <a:pt x="12183" y="186208"/>
                  </a:lnTo>
                  <a:lnTo>
                    <a:pt x="12597" y="231803"/>
                  </a:lnTo>
                  <a:lnTo>
                    <a:pt x="13360" y="247662"/>
                  </a:lnTo>
                  <a:lnTo>
                    <a:pt x="19050" y="260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253"/>
            <p:cNvSpPr/>
            <p:nvPr>
              <p:custDataLst>
                <p:tags r:id="rId85"/>
              </p:custDataLst>
            </p:nvPr>
          </p:nvSpPr>
          <p:spPr>
            <a:xfrm>
              <a:off x="4834938" y="3749090"/>
              <a:ext cx="143463" cy="485468"/>
            </a:xfrm>
            <a:custGeom>
              <a:avLst/>
              <a:gdLst/>
              <a:ahLst/>
              <a:cxnLst/>
              <a:rect l="0" t="0" r="0" b="0"/>
              <a:pathLst>
                <a:path w="143463" h="485468">
                  <a:moveTo>
                    <a:pt x="143462" y="60910"/>
                  </a:moveTo>
                  <a:lnTo>
                    <a:pt x="143462" y="60910"/>
                  </a:lnTo>
                  <a:lnTo>
                    <a:pt x="130114" y="14959"/>
                  </a:lnTo>
                  <a:lnTo>
                    <a:pt x="124359" y="6150"/>
                  </a:lnTo>
                  <a:lnTo>
                    <a:pt x="119437" y="3237"/>
                  </a:lnTo>
                  <a:lnTo>
                    <a:pt x="106443" y="0"/>
                  </a:lnTo>
                  <a:lnTo>
                    <a:pt x="79890" y="4919"/>
                  </a:lnTo>
                  <a:lnTo>
                    <a:pt x="49680" y="22056"/>
                  </a:lnTo>
                  <a:lnTo>
                    <a:pt x="14348" y="57495"/>
                  </a:lnTo>
                  <a:lnTo>
                    <a:pt x="2352" y="75149"/>
                  </a:lnTo>
                  <a:lnTo>
                    <a:pt x="0" y="83808"/>
                  </a:lnTo>
                  <a:lnTo>
                    <a:pt x="1149" y="100956"/>
                  </a:lnTo>
                  <a:lnTo>
                    <a:pt x="8245" y="114221"/>
                  </a:lnTo>
                  <a:lnTo>
                    <a:pt x="33418" y="137606"/>
                  </a:lnTo>
                  <a:lnTo>
                    <a:pt x="73894" y="162018"/>
                  </a:lnTo>
                  <a:lnTo>
                    <a:pt x="88553" y="171464"/>
                  </a:lnTo>
                  <a:lnTo>
                    <a:pt x="97421" y="182717"/>
                  </a:lnTo>
                  <a:lnTo>
                    <a:pt x="99951" y="196656"/>
                  </a:lnTo>
                  <a:lnTo>
                    <a:pt x="98018" y="211552"/>
                  </a:lnTo>
                  <a:lnTo>
                    <a:pt x="85240" y="257657"/>
                  </a:lnTo>
                  <a:lnTo>
                    <a:pt x="76998" y="283721"/>
                  </a:lnTo>
                  <a:lnTo>
                    <a:pt x="78174" y="289995"/>
                  </a:lnTo>
                  <a:lnTo>
                    <a:pt x="82804" y="297493"/>
                  </a:lnTo>
                  <a:lnTo>
                    <a:pt x="95052" y="307759"/>
                  </a:lnTo>
                  <a:lnTo>
                    <a:pt x="107236" y="334691"/>
                  </a:lnTo>
                  <a:lnTo>
                    <a:pt x="107015" y="356597"/>
                  </a:lnTo>
                  <a:lnTo>
                    <a:pt x="99110" y="380962"/>
                  </a:lnTo>
                  <a:lnTo>
                    <a:pt x="72952" y="418843"/>
                  </a:lnTo>
                  <a:lnTo>
                    <a:pt x="27656" y="459455"/>
                  </a:lnTo>
                  <a:lnTo>
                    <a:pt x="5555" y="479582"/>
                  </a:lnTo>
                  <a:lnTo>
                    <a:pt x="4252" y="481841"/>
                  </a:lnTo>
                  <a:lnTo>
                    <a:pt x="4089" y="483347"/>
                  </a:lnTo>
                  <a:lnTo>
                    <a:pt x="6096" y="484352"/>
                  </a:lnTo>
                  <a:lnTo>
                    <a:pt x="13972" y="485467"/>
                  </a:lnTo>
                  <a:lnTo>
                    <a:pt x="57964" y="471680"/>
                  </a:lnTo>
                  <a:lnTo>
                    <a:pt x="101901" y="460295"/>
                  </a:lnTo>
                  <a:lnTo>
                    <a:pt x="124412" y="45461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254"/>
            <p:cNvSpPr/>
            <p:nvPr>
              <p:custDataLst>
                <p:tags r:id="rId86"/>
              </p:custDataLst>
            </p:nvPr>
          </p:nvSpPr>
          <p:spPr>
            <a:xfrm>
              <a:off x="4530021" y="4089400"/>
              <a:ext cx="137230" cy="31228"/>
            </a:xfrm>
            <a:custGeom>
              <a:avLst/>
              <a:gdLst/>
              <a:ahLst/>
              <a:cxnLst/>
              <a:rect l="0" t="0" r="0" b="0"/>
              <a:pathLst>
                <a:path w="137230" h="31228">
                  <a:moveTo>
                    <a:pt x="16579" y="19050"/>
                  </a:moveTo>
                  <a:lnTo>
                    <a:pt x="16579" y="19050"/>
                  </a:lnTo>
                  <a:lnTo>
                    <a:pt x="177" y="29985"/>
                  </a:lnTo>
                  <a:lnTo>
                    <a:pt x="0" y="30573"/>
                  </a:lnTo>
                  <a:lnTo>
                    <a:pt x="587" y="30966"/>
                  </a:lnTo>
                  <a:lnTo>
                    <a:pt x="1684" y="31227"/>
                  </a:lnTo>
                  <a:lnTo>
                    <a:pt x="41890" y="22892"/>
                  </a:lnTo>
                  <a:lnTo>
                    <a:pt x="85697" y="11957"/>
                  </a:lnTo>
                  <a:lnTo>
                    <a:pt x="13722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255"/>
            <p:cNvSpPr/>
            <p:nvPr>
              <p:custDataLst>
                <p:tags r:id="rId87"/>
              </p:custDataLst>
            </p:nvPr>
          </p:nvSpPr>
          <p:spPr>
            <a:xfrm>
              <a:off x="4479442" y="4000500"/>
              <a:ext cx="156059" cy="38101"/>
            </a:xfrm>
            <a:custGeom>
              <a:avLst/>
              <a:gdLst/>
              <a:ahLst/>
              <a:cxnLst/>
              <a:rect l="0" t="0" r="0" b="0"/>
              <a:pathLst>
                <a:path w="156059" h="38101">
                  <a:moveTo>
                    <a:pt x="3658" y="38100"/>
                  </a:moveTo>
                  <a:lnTo>
                    <a:pt x="3658" y="38100"/>
                  </a:lnTo>
                  <a:lnTo>
                    <a:pt x="287" y="38100"/>
                  </a:lnTo>
                  <a:lnTo>
                    <a:pt x="0" y="37394"/>
                  </a:lnTo>
                  <a:lnTo>
                    <a:pt x="1561" y="34729"/>
                  </a:lnTo>
                  <a:lnTo>
                    <a:pt x="13150" y="29262"/>
                  </a:lnTo>
                  <a:lnTo>
                    <a:pt x="52648" y="20388"/>
                  </a:lnTo>
                  <a:lnTo>
                    <a:pt x="96569" y="10431"/>
                  </a:lnTo>
                  <a:lnTo>
                    <a:pt x="15605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256"/>
            <p:cNvSpPr/>
            <p:nvPr>
              <p:custDataLst>
                <p:tags r:id="rId88"/>
              </p:custDataLst>
            </p:nvPr>
          </p:nvSpPr>
          <p:spPr>
            <a:xfrm>
              <a:off x="4127500" y="3844253"/>
              <a:ext cx="187695" cy="381532"/>
            </a:xfrm>
            <a:custGeom>
              <a:avLst/>
              <a:gdLst/>
              <a:ahLst/>
              <a:cxnLst/>
              <a:rect l="0" t="0" r="0" b="0"/>
              <a:pathLst>
                <a:path w="187695" h="381532">
                  <a:moveTo>
                    <a:pt x="76200" y="54647"/>
                  </a:moveTo>
                  <a:lnTo>
                    <a:pt x="76200" y="54647"/>
                  </a:lnTo>
                  <a:lnTo>
                    <a:pt x="72829" y="51276"/>
                  </a:lnTo>
                  <a:lnTo>
                    <a:pt x="69293" y="49621"/>
                  </a:lnTo>
                  <a:lnTo>
                    <a:pt x="61273" y="48558"/>
                  </a:lnTo>
                  <a:lnTo>
                    <a:pt x="59193" y="49883"/>
                  </a:lnTo>
                  <a:lnTo>
                    <a:pt x="55001" y="55116"/>
                  </a:lnTo>
                  <a:lnTo>
                    <a:pt x="47590" y="95378"/>
                  </a:lnTo>
                  <a:lnTo>
                    <a:pt x="40912" y="141740"/>
                  </a:lnTo>
                  <a:lnTo>
                    <a:pt x="39349" y="178727"/>
                  </a:lnTo>
                  <a:lnTo>
                    <a:pt x="38655" y="221036"/>
                  </a:lnTo>
                  <a:lnTo>
                    <a:pt x="38347" y="265710"/>
                  </a:lnTo>
                  <a:lnTo>
                    <a:pt x="38915" y="307203"/>
                  </a:lnTo>
                  <a:lnTo>
                    <a:pt x="42496" y="348984"/>
                  </a:lnTo>
                  <a:lnTo>
                    <a:pt x="43166" y="373280"/>
                  </a:lnTo>
                  <a:lnTo>
                    <a:pt x="42183" y="377136"/>
                  </a:lnTo>
                  <a:lnTo>
                    <a:pt x="40822" y="379706"/>
                  </a:lnTo>
                  <a:lnTo>
                    <a:pt x="39208" y="380009"/>
                  </a:lnTo>
                  <a:lnTo>
                    <a:pt x="37428" y="378799"/>
                  </a:lnTo>
                  <a:lnTo>
                    <a:pt x="32862" y="371576"/>
                  </a:lnTo>
                  <a:lnTo>
                    <a:pt x="23064" y="344147"/>
                  </a:lnTo>
                  <a:lnTo>
                    <a:pt x="17776" y="311490"/>
                  </a:lnTo>
                  <a:lnTo>
                    <a:pt x="11193" y="269694"/>
                  </a:lnTo>
                  <a:lnTo>
                    <a:pt x="4975" y="223601"/>
                  </a:lnTo>
                  <a:lnTo>
                    <a:pt x="2211" y="177245"/>
                  </a:lnTo>
                  <a:lnTo>
                    <a:pt x="2864" y="140179"/>
                  </a:lnTo>
                  <a:lnTo>
                    <a:pt x="7198" y="97394"/>
                  </a:lnTo>
                  <a:lnTo>
                    <a:pt x="13077" y="73645"/>
                  </a:lnTo>
                  <a:lnTo>
                    <a:pt x="37966" y="31536"/>
                  </a:lnTo>
                  <a:lnTo>
                    <a:pt x="51446" y="15447"/>
                  </a:lnTo>
                  <a:lnTo>
                    <a:pt x="66844" y="5946"/>
                  </a:lnTo>
                  <a:lnTo>
                    <a:pt x="91380" y="0"/>
                  </a:lnTo>
                  <a:lnTo>
                    <a:pt x="99726" y="1988"/>
                  </a:lnTo>
                  <a:lnTo>
                    <a:pt x="116524" y="11722"/>
                  </a:lnTo>
                  <a:lnTo>
                    <a:pt x="145219" y="39811"/>
                  </a:lnTo>
                  <a:lnTo>
                    <a:pt x="165951" y="85059"/>
                  </a:lnTo>
                  <a:lnTo>
                    <a:pt x="176297" y="120374"/>
                  </a:lnTo>
                  <a:lnTo>
                    <a:pt x="184188" y="157942"/>
                  </a:lnTo>
                  <a:lnTo>
                    <a:pt x="187694" y="198158"/>
                  </a:lnTo>
                  <a:lnTo>
                    <a:pt x="183609" y="237669"/>
                  </a:lnTo>
                  <a:lnTo>
                    <a:pt x="174737" y="274984"/>
                  </a:lnTo>
                  <a:lnTo>
                    <a:pt x="156431" y="322348"/>
                  </a:lnTo>
                  <a:lnTo>
                    <a:pt x="138905" y="347662"/>
                  </a:lnTo>
                  <a:lnTo>
                    <a:pt x="115593" y="365028"/>
                  </a:lnTo>
                  <a:lnTo>
                    <a:pt x="89474" y="376038"/>
                  </a:lnTo>
                  <a:lnTo>
                    <a:pt x="52381" y="381531"/>
                  </a:lnTo>
                  <a:lnTo>
                    <a:pt x="24300" y="378299"/>
                  </a:lnTo>
                  <a:lnTo>
                    <a:pt x="0" y="36579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SMARTInkShape-Group54"/>
          <p:cNvGrpSpPr/>
          <p:nvPr/>
        </p:nvGrpSpPr>
        <p:grpSpPr>
          <a:xfrm>
            <a:off x="7532589" y="3770738"/>
            <a:ext cx="971067" cy="706733"/>
            <a:chOff x="7532589" y="3770738"/>
            <a:chExt cx="971067" cy="706733"/>
          </a:xfrm>
        </p:grpSpPr>
        <p:sp>
          <p:nvSpPr>
            <p:cNvPr id="122" name="SMARTInkShape-257"/>
            <p:cNvSpPr/>
            <p:nvPr>
              <p:custDataLst>
                <p:tags r:id="rId69"/>
              </p:custDataLst>
            </p:nvPr>
          </p:nvSpPr>
          <p:spPr>
            <a:xfrm>
              <a:off x="8420100" y="3952392"/>
              <a:ext cx="83556" cy="295759"/>
            </a:xfrm>
            <a:custGeom>
              <a:avLst/>
              <a:gdLst/>
              <a:ahLst/>
              <a:cxnLst/>
              <a:rect l="0" t="0" r="0" b="0"/>
              <a:pathLst>
                <a:path w="83556" h="295759">
                  <a:moveTo>
                    <a:pt x="50800" y="3658"/>
                  </a:moveTo>
                  <a:lnTo>
                    <a:pt x="50800" y="3658"/>
                  </a:lnTo>
                  <a:lnTo>
                    <a:pt x="50799" y="287"/>
                  </a:lnTo>
                  <a:lnTo>
                    <a:pt x="51505" y="0"/>
                  </a:lnTo>
                  <a:lnTo>
                    <a:pt x="54170" y="1562"/>
                  </a:lnTo>
                  <a:lnTo>
                    <a:pt x="63009" y="13150"/>
                  </a:lnTo>
                  <a:lnTo>
                    <a:pt x="77932" y="57718"/>
                  </a:lnTo>
                  <a:lnTo>
                    <a:pt x="83555" y="90479"/>
                  </a:lnTo>
                  <a:lnTo>
                    <a:pt x="82762" y="129969"/>
                  </a:lnTo>
                  <a:lnTo>
                    <a:pt x="75588" y="171980"/>
                  </a:lnTo>
                  <a:lnTo>
                    <a:pt x="60640" y="211817"/>
                  </a:lnTo>
                  <a:lnTo>
                    <a:pt x="38475" y="246927"/>
                  </a:lnTo>
                  <a:lnTo>
                    <a:pt x="0" y="2957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258"/>
            <p:cNvSpPr/>
            <p:nvPr>
              <p:custDataLst>
                <p:tags r:id="rId70"/>
              </p:custDataLst>
            </p:nvPr>
          </p:nvSpPr>
          <p:spPr>
            <a:xfrm>
              <a:off x="8138496" y="4006850"/>
              <a:ext cx="224455" cy="195060"/>
            </a:xfrm>
            <a:custGeom>
              <a:avLst/>
              <a:gdLst/>
              <a:ahLst/>
              <a:cxnLst/>
              <a:rect l="0" t="0" r="0" b="0"/>
              <a:pathLst>
                <a:path w="224455" h="195060">
                  <a:moveTo>
                    <a:pt x="224454" y="0"/>
                  </a:moveTo>
                  <a:lnTo>
                    <a:pt x="224454" y="0"/>
                  </a:lnTo>
                  <a:lnTo>
                    <a:pt x="201310" y="8838"/>
                  </a:lnTo>
                  <a:lnTo>
                    <a:pt x="188512" y="18297"/>
                  </a:lnTo>
                  <a:lnTo>
                    <a:pt x="179154" y="33408"/>
                  </a:lnTo>
                  <a:lnTo>
                    <a:pt x="164601" y="72686"/>
                  </a:lnTo>
                  <a:lnTo>
                    <a:pt x="152313" y="109496"/>
                  </a:lnTo>
                  <a:lnTo>
                    <a:pt x="137619" y="149957"/>
                  </a:lnTo>
                  <a:lnTo>
                    <a:pt x="121185" y="173657"/>
                  </a:lnTo>
                  <a:lnTo>
                    <a:pt x="104003" y="188423"/>
                  </a:lnTo>
                  <a:lnTo>
                    <a:pt x="95469" y="193349"/>
                  </a:lnTo>
                  <a:lnTo>
                    <a:pt x="76582" y="195059"/>
                  </a:lnTo>
                  <a:lnTo>
                    <a:pt x="66605" y="193539"/>
                  </a:lnTo>
                  <a:lnTo>
                    <a:pt x="47995" y="184325"/>
                  </a:lnTo>
                  <a:lnTo>
                    <a:pt x="30317" y="169411"/>
                  </a:lnTo>
                  <a:lnTo>
                    <a:pt x="7318" y="138625"/>
                  </a:lnTo>
                  <a:lnTo>
                    <a:pt x="950" y="119938"/>
                  </a:lnTo>
                  <a:lnTo>
                    <a:pt x="0" y="105987"/>
                  </a:lnTo>
                  <a:lnTo>
                    <a:pt x="735" y="100291"/>
                  </a:lnTo>
                  <a:lnTo>
                    <a:pt x="3341" y="95789"/>
                  </a:lnTo>
                  <a:lnTo>
                    <a:pt x="11882" y="88904"/>
                  </a:lnTo>
                  <a:lnTo>
                    <a:pt x="26496" y="87256"/>
                  </a:lnTo>
                  <a:lnTo>
                    <a:pt x="45456" y="90286"/>
                  </a:lnTo>
                  <a:lnTo>
                    <a:pt x="79930" y="105303"/>
                  </a:lnTo>
                  <a:lnTo>
                    <a:pt x="116956" y="130763"/>
                  </a:lnTo>
                  <a:lnTo>
                    <a:pt x="163630" y="161244"/>
                  </a:lnTo>
                  <a:lnTo>
                    <a:pt x="205404" y="184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259"/>
            <p:cNvSpPr/>
            <p:nvPr>
              <p:custDataLst>
                <p:tags r:id="rId71"/>
              </p:custDataLst>
            </p:nvPr>
          </p:nvSpPr>
          <p:spPr>
            <a:xfrm>
              <a:off x="7961709" y="3956311"/>
              <a:ext cx="109142" cy="279140"/>
            </a:xfrm>
            <a:custGeom>
              <a:avLst/>
              <a:gdLst/>
              <a:ahLst/>
              <a:cxnLst/>
              <a:rect l="0" t="0" r="0" b="0"/>
              <a:pathLst>
                <a:path w="109142" h="279140">
                  <a:moveTo>
                    <a:pt x="109141" y="6089"/>
                  </a:moveTo>
                  <a:lnTo>
                    <a:pt x="109141" y="6089"/>
                  </a:lnTo>
                  <a:lnTo>
                    <a:pt x="99002" y="1725"/>
                  </a:lnTo>
                  <a:lnTo>
                    <a:pt x="79287" y="0"/>
                  </a:lnTo>
                  <a:lnTo>
                    <a:pt x="69061" y="5500"/>
                  </a:lnTo>
                  <a:lnTo>
                    <a:pt x="63371" y="9929"/>
                  </a:lnTo>
                  <a:lnTo>
                    <a:pt x="35911" y="55922"/>
                  </a:lnTo>
                  <a:lnTo>
                    <a:pt x="16653" y="100347"/>
                  </a:lnTo>
                  <a:lnTo>
                    <a:pt x="7357" y="134764"/>
                  </a:lnTo>
                  <a:lnTo>
                    <a:pt x="874" y="168876"/>
                  </a:lnTo>
                  <a:lnTo>
                    <a:pt x="0" y="213072"/>
                  </a:lnTo>
                  <a:lnTo>
                    <a:pt x="8188" y="236135"/>
                  </a:lnTo>
                  <a:lnTo>
                    <a:pt x="21234" y="254382"/>
                  </a:lnTo>
                  <a:lnTo>
                    <a:pt x="51991" y="2791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260"/>
            <p:cNvSpPr/>
            <p:nvPr>
              <p:custDataLst>
                <p:tags r:id="rId72"/>
              </p:custDataLst>
            </p:nvPr>
          </p:nvSpPr>
          <p:spPr>
            <a:xfrm>
              <a:off x="7671509" y="3770738"/>
              <a:ext cx="138992" cy="159913"/>
            </a:xfrm>
            <a:custGeom>
              <a:avLst/>
              <a:gdLst/>
              <a:ahLst/>
              <a:cxnLst/>
              <a:rect l="0" t="0" r="0" b="0"/>
              <a:pathLst>
                <a:path w="138992" h="159913">
                  <a:moveTo>
                    <a:pt x="56441" y="64662"/>
                  </a:moveTo>
                  <a:lnTo>
                    <a:pt x="56441" y="64662"/>
                  </a:lnTo>
                  <a:lnTo>
                    <a:pt x="45506" y="59195"/>
                  </a:lnTo>
                  <a:lnTo>
                    <a:pt x="40892" y="58574"/>
                  </a:lnTo>
                  <a:lnTo>
                    <a:pt x="39020" y="59897"/>
                  </a:lnTo>
                  <a:lnTo>
                    <a:pt x="35058" y="65131"/>
                  </a:lnTo>
                  <a:lnTo>
                    <a:pt x="15375" y="111875"/>
                  </a:lnTo>
                  <a:lnTo>
                    <a:pt x="2885" y="126617"/>
                  </a:lnTo>
                  <a:lnTo>
                    <a:pt x="1687" y="129249"/>
                  </a:lnTo>
                  <a:lnTo>
                    <a:pt x="888" y="129593"/>
                  </a:lnTo>
                  <a:lnTo>
                    <a:pt x="355" y="128410"/>
                  </a:lnTo>
                  <a:lnTo>
                    <a:pt x="0" y="126211"/>
                  </a:lnTo>
                  <a:lnTo>
                    <a:pt x="6243" y="109631"/>
                  </a:lnTo>
                  <a:lnTo>
                    <a:pt x="29722" y="68606"/>
                  </a:lnTo>
                  <a:lnTo>
                    <a:pt x="51294" y="23499"/>
                  </a:lnTo>
                  <a:lnTo>
                    <a:pt x="62620" y="7562"/>
                  </a:lnTo>
                  <a:lnTo>
                    <a:pt x="72357" y="478"/>
                  </a:lnTo>
                  <a:lnTo>
                    <a:pt x="76930" y="0"/>
                  </a:lnTo>
                  <a:lnTo>
                    <a:pt x="85773" y="3233"/>
                  </a:lnTo>
                  <a:lnTo>
                    <a:pt x="94406" y="16899"/>
                  </a:lnTo>
                  <a:lnTo>
                    <a:pt x="108077" y="60166"/>
                  </a:lnTo>
                  <a:lnTo>
                    <a:pt x="118699" y="96961"/>
                  </a:lnTo>
                  <a:lnTo>
                    <a:pt x="133519" y="143087"/>
                  </a:lnTo>
                  <a:lnTo>
                    <a:pt x="138991" y="15991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261"/>
            <p:cNvSpPr/>
            <p:nvPr>
              <p:custDataLst>
                <p:tags r:id="rId73"/>
              </p:custDataLst>
            </p:nvPr>
          </p:nvSpPr>
          <p:spPr>
            <a:xfrm>
              <a:off x="7715250" y="4203700"/>
              <a:ext cx="95251" cy="133351"/>
            </a:xfrm>
            <a:custGeom>
              <a:avLst/>
              <a:gdLst/>
              <a:ahLst/>
              <a:cxnLst/>
              <a:rect l="0" t="0" r="0" b="0"/>
              <a:pathLst>
                <a:path w="95251" h="133351">
                  <a:moveTo>
                    <a:pt x="95250" y="0"/>
                  </a:moveTo>
                  <a:lnTo>
                    <a:pt x="95250" y="0"/>
                  </a:lnTo>
                  <a:lnTo>
                    <a:pt x="88508" y="0"/>
                  </a:lnTo>
                  <a:lnTo>
                    <a:pt x="85816" y="1411"/>
                  </a:lnTo>
                  <a:lnTo>
                    <a:pt x="50102" y="47530"/>
                  </a:lnTo>
                  <a:lnTo>
                    <a:pt x="18958" y="92172"/>
                  </a:lnTo>
                  <a:lnTo>
                    <a:pt x="8426" y="106581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262"/>
            <p:cNvSpPr/>
            <p:nvPr>
              <p:custDataLst>
                <p:tags r:id="rId74"/>
              </p:custDataLst>
            </p:nvPr>
          </p:nvSpPr>
          <p:spPr>
            <a:xfrm>
              <a:off x="7708900" y="4222750"/>
              <a:ext cx="88901" cy="95251"/>
            </a:xfrm>
            <a:custGeom>
              <a:avLst/>
              <a:gdLst/>
              <a:ahLst/>
              <a:cxnLst/>
              <a:rect l="0" t="0" r="0" b="0"/>
              <a:pathLst>
                <a:path w="88901" h="95251">
                  <a:moveTo>
                    <a:pt x="0" y="0"/>
                  </a:moveTo>
                  <a:lnTo>
                    <a:pt x="0" y="0"/>
                  </a:lnTo>
                  <a:lnTo>
                    <a:pt x="44159" y="47530"/>
                  </a:lnTo>
                  <a:lnTo>
                    <a:pt x="88900" y="95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263"/>
            <p:cNvSpPr/>
            <p:nvPr>
              <p:custDataLst>
                <p:tags r:id="rId75"/>
              </p:custDataLst>
            </p:nvPr>
          </p:nvSpPr>
          <p:spPr>
            <a:xfrm>
              <a:off x="7532589" y="3990295"/>
              <a:ext cx="157010" cy="487176"/>
            </a:xfrm>
            <a:custGeom>
              <a:avLst/>
              <a:gdLst/>
              <a:ahLst/>
              <a:cxnLst/>
              <a:rect l="0" t="0" r="0" b="0"/>
              <a:pathLst>
                <a:path w="157010" h="487176">
                  <a:moveTo>
                    <a:pt x="30261" y="200705"/>
                  </a:moveTo>
                  <a:lnTo>
                    <a:pt x="30261" y="200705"/>
                  </a:lnTo>
                  <a:lnTo>
                    <a:pt x="24794" y="200705"/>
                  </a:lnTo>
                  <a:lnTo>
                    <a:pt x="25909" y="232098"/>
                  </a:lnTo>
                  <a:lnTo>
                    <a:pt x="28970" y="267862"/>
                  </a:lnTo>
                  <a:lnTo>
                    <a:pt x="29878" y="313502"/>
                  </a:lnTo>
                  <a:lnTo>
                    <a:pt x="30091" y="348909"/>
                  </a:lnTo>
                  <a:lnTo>
                    <a:pt x="30185" y="385812"/>
                  </a:lnTo>
                  <a:lnTo>
                    <a:pt x="30227" y="419618"/>
                  </a:lnTo>
                  <a:lnTo>
                    <a:pt x="28370" y="460772"/>
                  </a:lnTo>
                  <a:lnTo>
                    <a:pt x="24792" y="486477"/>
                  </a:lnTo>
                  <a:lnTo>
                    <a:pt x="23792" y="487175"/>
                  </a:lnTo>
                  <a:lnTo>
                    <a:pt x="22420" y="486229"/>
                  </a:lnTo>
                  <a:lnTo>
                    <a:pt x="20800" y="484188"/>
                  </a:lnTo>
                  <a:lnTo>
                    <a:pt x="8767" y="442602"/>
                  </a:lnTo>
                  <a:lnTo>
                    <a:pt x="3539" y="405111"/>
                  </a:lnTo>
                  <a:lnTo>
                    <a:pt x="1863" y="381425"/>
                  </a:lnTo>
                  <a:lnTo>
                    <a:pt x="746" y="355052"/>
                  </a:lnTo>
                  <a:lnTo>
                    <a:pt x="0" y="326886"/>
                  </a:lnTo>
                  <a:lnTo>
                    <a:pt x="915" y="296820"/>
                  </a:lnTo>
                  <a:lnTo>
                    <a:pt x="2936" y="265487"/>
                  </a:lnTo>
                  <a:lnTo>
                    <a:pt x="5694" y="233310"/>
                  </a:lnTo>
                  <a:lnTo>
                    <a:pt x="10355" y="203392"/>
                  </a:lnTo>
                  <a:lnTo>
                    <a:pt x="16285" y="174979"/>
                  </a:lnTo>
                  <a:lnTo>
                    <a:pt x="23061" y="147571"/>
                  </a:lnTo>
                  <a:lnTo>
                    <a:pt x="31811" y="122244"/>
                  </a:lnTo>
                  <a:lnTo>
                    <a:pt x="52822" y="75287"/>
                  </a:lnTo>
                  <a:lnTo>
                    <a:pt x="72508" y="40306"/>
                  </a:lnTo>
                  <a:lnTo>
                    <a:pt x="90665" y="15822"/>
                  </a:lnTo>
                  <a:lnTo>
                    <a:pt x="108142" y="2588"/>
                  </a:lnTo>
                  <a:lnTo>
                    <a:pt x="115343" y="188"/>
                  </a:lnTo>
                  <a:lnTo>
                    <a:pt x="121555" y="0"/>
                  </a:lnTo>
                  <a:lnTo>
                    <a:pt x="127106" y="1285"/>
                  </a:lnTo>
                  <a:lnTo>
                    <a:pt x="138919" y="12120"/>
                  </a:lnTo>
                  <a:lnTo>
                    <a:pt x="149814" y="29400"/>
                  </a:lnTo>
                  <a:lnTo>
                    <a:pt x="157009" y="51192"/>
                  </a:lnTo>
                  <a:lnTo>
                    <a:pt x="155032" y="76870"/>
                  </a:lnTo>
                  <a:lnTo>
                    <a:pt x="146393" y="103333"/>
                  </a:lnTo>
                  <a:lnTo>
                    <a:pt x="133145" y="126854"/>
                  </a:lnTo>
                  <a:lnTo>
                    <a:pt x="99707" y="159930"/>
                  </a:lnTo>
                  <a:lnTo>
                    <a:pt x="58520" y="178589"/>
                  </a:lnTo>
                  <a:lnTo>
                    <a:pt x="17561" y="18800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SMARTInkShape-Group55"/>
          <p:cNvGrpSpPr/>
          <p:nvPr/>
        </p:nvGrpSpPr>
        <p:grpSpPr>
          <a:xfrm>
            <a:off x="8737600" y="4133850"/>
            <a:ext cx="234951" cy="88901"/>
            <a:chOff x="8737600" y="4133850"/>
            <a:chExt cx="234951" cy="88901"/>
          </a:xfrm>
        </p:grpSpPr>
        <p:sp>
          <p:nvSpPr>
            <p:cNvPr id="130" name="SMARTInkShape-264"/>
            <p:cNvSpPr/>
            <p:nvPr>
              <p:custDataLst>
                <p:tags r:id="rId67"/>
              </p:custDataLst>
            </p:nvPr>
          </p:nvSpPr>
          <p:spPr>
            <a:xfrm>
              <a:off x="8765979" y="4216400"/>
              <a:ext cx="206572" cy="6351"/>
            </a:xfrm>
            <a:custGeom>
              <a:avLst/>
              <a:gdLst/>
              <a:ahLst/>
              <a:cxnLst/>
              <a:rect l="0" t="0" r="0" b="0"/>
              <a:pathLst>
                <a:path w="206572" h="6351">
                  <a:moveTo>
                    <a:pt x="3371" y="6350"/>
                  </a:moveTo>
                  <a:lnTo>
                    <a:pt x="3371" y="6350"/>
                  </a:lnTo>
                  <a:lnTo>
                    <a:pt x="0" y="6350"/>
                  </a:lnTo>
                  <a:lnTo>
                    <a:pt x="47353" y="6350"/>
                  </a:lnTo>
                  <a:lnTo>
                    <a:pt x="91427" y="4468"/>
                  </a:lnTo>
                  <a:lnTo>
                    <a:pt x="127174" y="1986"/>
                  </a:lnTo>
                  <a:lnTo>
                    <a:pt x="166580" y="883"/>
                  </a:lnTo>
                  <a:lnTo>
                    <a:pt x="20657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265"/>
            <p:cNvSpPr/>
            <p:nvPr>
              <p:custDataLst>
                <p:tags r:id="rId68"/>
              </p:custDataLst>
            </p:nvPr>
          </p:nvSpPr>
          <p:spPr>
            <a:xfrm>
              <a:off x="8737600" y="4133850"/>
              <a:ext cx="152401" cy="12701"/>
            </a:xfrm>
            <a:custGeom>
              <a:avLst/>
              <a:gdLst/>
              <a:ahLst/>
              <a:cxnLst/>
              <a:rect l="0" t="0" r="0" b="0"/>
              <a:pathLst>
                <a:path w="152401" h="12701">
                  <a:moveTo>
                    <a:pt x="0" y="0"/>
                  </a:moveTo>
                  <a:lnTo>
                    <a:pt x="0" y="0"/>
                  </a:lnTo>
                  <a:lnTo>
                    <a:pt x="42716" y="0"/>
                  </a:lnTo>
                  <a:lnTo>
                    <a:pt x="84310" y="0"/>
                  </a:lnTo>
                  <a:lnTo>
                    <a:pt x="125640" y="6742"/>
                  </a:lnTo>
                  <a:lnTo>
                    <a:pt x="152400" y="12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SMARTInkShape-Group56"/>
          <p:cNvGrpSpPr/>
          <p:nvPr/>
        </p:nvGrpSpPr>
        <p:grpSpPr>
          <a:xfrm>
            <a:off x="9251950" y="3873761"/>
            <a:ext cx="249609" cy="318099"/>
            <a:chOff x="9251950" y="3873761"/>
            <a:chExt cx="249609" cy="318099"/>
          </a:xfrm>
        </p:grpSpPr>
        <p:sp>
          <p:nvSpPr>
            <p:cNvPr id="133" name="SMARTInkShape-266"/>
            <p:cNvSpPr/>
            <p:nvPr>
              <p:custDataLst>
                <p:tags r:id="rId64"/>
              </p:custDataLst>
            </p:nvPr>
          </p:nvSpPr>
          <p:spPr>
            <a:xfrm>
              <a:off x="9404350" y="4040377"/>
              <a:ext cx="97209" cy="151483"/>
            </a:xfrm>
            <a:custGeom>
              <a:avLst/>
              <a:gdLst/>
              <a:ahLst/>
              <a:cxnLst/>
              <a:rect l="0" t="0" r="0" b="0"/>
              <a:pathLst>
                <a:path w="97209" h="151483">
                  <a:moveTo>
                    <a:pt x="6350" y="42673"/>
                  </a:moveTo>
                  <a:lnTo>
                    <a:pt x="6350" y="42673"/>
                  </a:lnTo>
                  <a:lnTo>
                    <a:pt x="1986" y="32534"/>
                  </a:lnTo>
                  <a:lnTo>
                    <a:pt x="883" y="24996"/>
                  </a:lnTo>
                  <a:lnTo>
                    <a:pt x="4155" y="16942"/>
                  </a:lnTo>
                  <a:lnTo>
                    <a:pt x="10313" y="9365"/>
                  </a:lnTo>
                  <a:lnTo>
                    <a:pt x="17754" y="3646"/>
                  </a:lnTo>
                  <a:lnTo>
                    <a:pt x="27646" y="633"/>
                  </a:lnTo>
                  <a:lnTo>
                    <a:pt x="39098" y="0"/>
                  </a:lnTo>
                  <a:lnTo>
                    <a:pt x="56035" y="3610"/>
                  </a:lnTo>
                  <a:lnTo>
                    <a:pt x="63240" y="7202"/>
                  </a:lnTo>
                  <a:lnTo>
                    <a:pt x="65443" y="9854"/>
                  </a:lnTo>
                  <a:lnTo>
                    <a:pt x="67890" y="16563"/>
                  </a:lnTo>
                  <a:lnTo>
                    <a:pt x="69269" y="28273"/>
                  </a:lnTo>
                  <a:lnTo>
                    <a:pt x="67346" y="32367"/>
                  </a:lnTo>
                  <a:lnTo>
                    <a:pt x="39471" y="66450"/>
                  </a:lnTo>
                  <a:lnTo>
                    <a:pt x="39720" y="67697"/>
                  </a:lnTo>
                  <a:lnTo>
                    <a:pt x="41878" y="70963"/>
                  </a:lnTo>
                  <a:lnTo>
                    <a:pt x="45189" y="72885"/>
                  </a:lnTo>
                  <a:lnTo>
                    <a:pt x="59805" y="77490"/>
                  </a:lnTo>
                  <a:lnTo>
                    <a:pt x="69148" y="84958"/>
                  </a:lnTo>
                  <a:lnTo>
                    <a:pt x="96071" y="116629"/>
                  </a:lnTo>
                  <a:lnTo>
                    <a:pt x="97208" y="120905"/>
                  </a:lnTo>
                  <a:lnTo>
                    <a:pt x="96591" y="129418"/>
                  </a:lnTo>
                  <a:lnTo>
                    <a:pt x="88319" y="137906"/>
                  </a:lnTo>
                  <a:lnTo>
                    <a:pt x="74532" y="145677"/>
                  </a:lnTo>
                  <a:lnTo>
                    <a:pt x="56643" y="151482"/>
                  </a:lnTo>
                  <a:lnTo>
                    <a:pt x="0" y="14427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267"/>
            <p:cNvSpPr/>
            <p:nvPr>
              <p:custDataLst>
                <p:tags r:id="rId65"/>
              </p:custDataLst>
            </p:nvPr>
          </p:nvSpPr>
          <p:spPr>
            <a:xfrm>
              <a:off x="9334500" y="3892550"/>
              <a:ext cx="101601" cy="196851"/>
            </a:xfrm>
            <a:custGeom>
              <a:avLst/>
              <a:gdLst/>
              <a:ahLst/>
              <a:cxnLst/>
              <a:rect l="0" t="0" r="0" b="0"/>
              <a:pathLst>
                <a:path w="101601" h="196851">
                  <a:moveTo>
                    <a:pt x="101600" y="0"/>
                  </a:moveTo>
                  <a:lnTo>
                    <a:pt x="101600" y="0"/>
                  </a:lnTo>
                  <a:lnTo>
                    <a:pt x="98229" y="0"/>
                  </a:lnTo>
                  <a:lnTo>
                    <a:pt x="94693" y="1881"/>
                  </a:lnTo>
                  <a:lnTo>
                    <a:pt x="76560" y="22322"/>
                  </a:lnTo>
                  <a:lnTo>
                    <a:pt x="50166" y="66106"/>
                  </a:lnTo>
                  <a:lnTo>
                    <a:pt x="28112" y="106527"/>
                  </a:lnTo>
                  <a:lnTo>
                    <a:pt x="12720" y="145628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268"/>
            <p:cNvSpPr/>
            <p:nvPr>
              <p:custDataLst>
                <p:tags r:id="rId66"/>
              </p:custDataLst>
            </p:nvPr>
          </p:nvSpPr>
          <p:spPr>
            <a:xfrm>
              <a:off x="9251950" y="3873761"/>
              <a:ext cx="63501" cy="126740"/>
            </a:xfrm>
            <a:custGeom>
              <a:avLst/>
              <a:gdLst/>
              <a:ahLst/>
              <a:cxnLst/>
              <a:rect l="0" t="0" r="0" b="0"/>
              <a:pathLst>
                <a:path w="63501" h="126740">
                  <a:moveTo>
                    <a:pt x="0" y="6089"/>
                  </a:moveTo>
                  <a:lnTo>
                    <a:pt x="0" y="6089"/>
                  </a:lnTo>
                  <a:lnTo>
                    <a:pt x="10138" y="1725"/>
                  </a:lnTo>
                  <a:lnTo>
                    <a:pt x="26483" y="0"/>
                  </a:lnTo>
                  <a:lnTo>
                    <a:pt x="33172" y="3618"/>
                  </a:lnTo>
                  <a:lnTo>
                    <a:pt x="36931" y="6558"/>
                  </a:lnTo>
                  <a:lnTo>
                    <a:pt x="48964" y="27552"/>
                  </a:lnTo>
                  <a:lnTo>
                    <a:pt x="59896" y="66250"/>
                  </a:lnTo>
                  <a:lnTo>
                    <a:pt x="63025" y="111648"/>
                  </a:lnTo>
                  <a:lnTo>
                    <a:pt x="63500" y="1267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SMARTInkShape-Group57"/>
          <p:cNvGrpSpPr/>
          <p:nvPr/>
        </p:nvGrpSpPr>
        <p:grpSpPr>
          <a:xfrm>
            <a:off x="9969499" y="3748167"/>
            <a:ext cx="184152" cy="303134"/>
            <a:chOff x="9969499" y="3748167"/>
            <a:chExt cx="184152" cy="303134"/>
          </a:xfrm>
        </p:grpSpPr>
        <p:sp>
          <p:nvSpPr>
            <p:cNvPr id="137" name="SMARTInkShape-269"/>
            <p:cNvSpPr/>
            <p:nvPr>
              <p:custDataLst>
                <p:tags r:id="rId60"/>
              </p:custDataLst>
            </p:nvPr>
          </p:nvSpPr>
          <p:spPr>
            <a:xfrm>
              <a:off x="9996043" y="3930650"/>
              <a:ext cx="138558" cy="25401"/>
            </a:xfrm>
            <a:custGeom>
              <a:avLst/>
              <a:gdLst/>
              <a:ahLst/>
              <a:cxnLst/>
              <a:rect l="0" t="0" r="0" b="0"/>
              <a:pathLst>
                <a:path w="138558" h="25401">
                  <a:moveTo>
                    <a:pt x="11557" y="25400"/>
                  </a:moveTo>
                  <a:lnTo>
                    <a:pt x="11557" y="25400"/>
                  </a:lnTo>
                  <a:lnTo>
                    <a:pt x="0" y="25400"/>
                  </a:lnTo>
                  <a:lnTo>
                    <a:pt x="5938" y="22029"/>
                  </a:lnTo>
                  <a:lnTo>
                    <a:pt x="41570" y="10910"/>
                  </a:lnTo>
                  <a:lnTo>
                    <a:pt x="81284" y="6996"/>
                  </a:lnTo>
                  <a:lnTo>
                    <a:pt x="13855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270"/>
            <p:cNvSpPr/>
            <p:nvPr>
              <p:custDataLst>
                <p:tags r:id="rId61"/>
              </p:custDataLst>
            </p:nvPr>
          </p:nvSpPr>
          <p:spPr>
            <a:xfrm>
              <a:off x="10050370" y="3748167"/>
              <a:ext cx="103281" cy="303134"/>
            </a:xfrm>
            <a:custGeom>
              <a:avLst/>
              <a:gdLst/>
              <a:ahLst/>
              <a:cxnLst/>
              <a:rect l="0" t="0" r="0" b="0"/>
              <a:pathLst>
                <a:path w="103281" h="303134">
                  <a:moveTo>
                    <a:pt x="103280" y="23733"/>
                  </a:moveTo>
                  <a:lnTo>
                    <a:pt x="103280" y="23733"/>
                  </a:lnTo>
                  <a:lnTo>
                    <a:pt x="93141" y="9935"/>
                  </a:lnTo>
                  <a:lnTo>
                    <a:pt x="82323" y="2084"/>
                  </a:lnTo>
                  <a:lnTo>
                    <a:pt x="76796" y="0"/>
                  </a:lnTo>
                  <a:lnTo>
                    <a:pt x="74335" y="150"/>
                  </a:lnTo>
                  <a:lnTo>
                    <a:pt x="69719" y="2198"/>
                  </a:lnTo>
                  <a:lnTo>
                    <a:pt x="56412" y="17430"/>
                  </a:lnTo>
                  <a:lnTo>
                    <a:pt x="40975" y="55048"/>
                  </a:lnTo>
                  <a:lnTo>
                    <a:pt x="22102" y="98001"/>
                  </a:lnTo>
                  <a:lnTo>
                    <a:pt x="7653" y="143026"/>
                  </a:lnTo>
                  <a:lnTo>
                    <a:pt x="0" y="190391"/>
                  </a:lnTo>
                  <a:lnTo>
                    <a:pt x="1575" y="231863"/>
                  </a:lnTo>
                  <a:lnTo>
                    <a:pt x="8426" y="278158"/>
                  </a:lnTo>
                  <a:lnTo>
                    <a:pt x="14380" y="3031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271"/>
            <p:cNvSpPr/>
            <p:nvPr>
              <p:custDataLst>
                <p:tags r:id="rId62"/>
              </p:custDataLst>
            </p:nvPr>
          </p:nvSpPr>
          <p:spPr>
            <a:xfrm>
              <a:off x="9969499" y="3848100"/>
              <a:ext cx="6352" cy="12701"/>
            </a:xfrm>
            <a:custGeom>
              <a:avLst/>
              <a:gdLst/>
              <a:ahLst/>
              <a:cxnLst/>
              <a:rect l="0" t="0" r="0" b="0"/>
              <a:pathLst>
                <a:path w="6352" h="12701">
                  <a:moveTo>
                    <a:pt x="1" y="12700"/>
                  </a:moveTo>
                  <a:lnTo>
                    <a:pt x="1" y="12700"/>
                  </a:lnTo>
                  <a:lnTo>
                    <a:pt x="0" y="1765"/>
                  </a:lnTo>
                  <a:lnTo>
                    <a:pt x="706" y="1177"/>
                  </a:lnTo>
                  <a:lnTo>
                    <a:pt x="635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272"/>
            <p:cNvSpPr/>
            <p:nvPr>
              <p:custDataLst>
                <p:tags r:id="rId63"/>
              </p:custDataLst>
            </p:nvPr>
          </p:nvSpPr>
          <p:spPr>
            <a:xfrm>
              <a:off x="9994900" y="3949700"/>
              <a:ext cx="5959" cy="88901"/>
            </a:xfrm>
            <a:custGeom>
              <a:avLst/>
              <a:gdLst/>
              <a:ahLst/>
              <a:cxnLst/>
              <a:rect l="0" t="0" r="0" b="0"/>
              <a:pathLst>
                <a:path w="5959" h="889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958" y="31706"/>
                  </a:lnTo>
                  <a:lnTo>
                    <a:pt x="4434" y="72991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SMARTInkShape-Group58"/>
          <p:cNvGrpSpPr/>
          <p:nvPr/>
        </p:nvGrpSpPr>
        <p:grpSpPr>
          <a:xfrm>
            <a:off x="10527477" y="3873500"/>
            <a:ext cx="559624" cy="190501"/>
            <a:chOff x="10527477" y="3873500"/>
            <a:chExt cx="559624" cy="190501"/>
          </a:xfrm>
        </p:grpSpPr>
        <p:sp>
          <p:nvSpPr>
            <p:cNvPr id="142" name="SMARTInkShape-273"/>
            <p:cNvSpPr/>
            <p:nvPr>
              <p:custDataLst>
                <p:tags r:id="rId56"/>
              </p:custDataLst>
            </p:nvPr>
          </p:nvSpPr>
          <p:spPr>
            <a:xfrm>
              <a:off x="11074400" y="3911600"/>
              <a:ext cx="12701" cy="152401"/>
            </a:xfrm>
            <a:custGeom>
              <a:avLst/>
              <a:gdLst/>
              <a:ahLst/>
              <a:cxnLst/>
              <a:rect l="0" t="0" r="0" b="0"/>
              <a:pathLst>
                <a:path w="12701" h="152401">
                  <a:moveTo>
                    <a:pt x="12700" y="0"/>
                  </a:moveTo>
                  <a:lnTo>
                    <a:pt x="12700" y="0"/>
                  </a:lnTo>
                  <a:lnTo>
                    <a:pt x="9329" y="3371"/>
                  </a:lnTo>
                  <a:lnTo>
                    <a:pt x="7233" y="15580"/>
                  </a:lnTo>
                  <a:lnTo>
                    <a:pt x="10888" y="58241"/>
                  </a:lnTo>
                  <a:lnTo>
                    <a:pt x="10752" y="96279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274"/>
            <p:cNvSpPr/>
            <p:nvPr>
              <p:custDataLst>
                <p:tags r:id="rId57"/>
              </p:custDataLst>
            </p:nvPr>
          </p:nvSpPr>
          <p:spPr>
            <a:xfrm>
              <a:off x="10817029" y="4019550"/>
              <a:ext cx="143072" cy="19051"/>
            </a:xfrm>
            <a:custGeom>
              <a:avLst/>
              <a:gdLst/>
              <a:ahLst/>
              <a:cxnLst/>
              <a:rect l="0" t="0" r="0" b="0"/>
              <a:pathLst>
                <a:path w="143072" h="19051">
                  <a:moveTo>
                    <a:pt x="3371" y="19050"/>
                  </a:moveTo>
                  <a:lnTo>
                    <a:pt x="3371" y="19050"/>
                  </a:lnTo>
                  <a:lnTo>
                    <a:pt x="0" y="19050"/>
                  </a:lnTo>
                  <a:lnTo>
                    <a:pt x="418" y="18344"/>
                  </a:lnTo>
                  <a:lnTo>
                    <a:pt x="4645" y="15679"/>
                  </a:lnTo>
                  <a:lnTo>
                    <a:pt x="49234" y="11211"/>
                  </a:lnTo>
                  <a:lnTo>
                    <a:pt x="94571" y="5909"/>
                  </a:lnTo>
                  <a:lnTo>
                    <a:pt x="14307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275"/>
            <p:cNvSpPr/>
            <p:nvPr>
              <p:custDataLst>
                <p:tags r:id="rId58"/>
              </p:custDataLst>
            </p:nvPr>
          </p:nvSpPr>
          <p:spPr>
            <a:xfrm>
              <a:off x="10808582" y="3963724"/>
              <a:ext cx="68969" cy="5027"/>
            </a:xfrm>
            <a:custGeom>
              <a:avLst/>
              <a:gdLst/>
              <a:ahLst/>
              <a:cxnLst/>
              <a:rect l="0" t="0" r="0" b="0"/>
              <a:pathLst>
                <a:path w="68969" h="5027">
                  <a:moveTo>
                    <a:pt x="5468" y="5026"/>
                  </a:moveTo>
                  <a:lnTo>
                    <a:pt x="5468" y="5026"/>
                  </a:lnTo>
                  <a:lnTo>
                    <a:pt x="2098" y="5026"/>
                  </a:lnTo>
                  <a:lnTo>
                    <a:pt x="1105" y="4320"/>
                  </a:lnTo>
                  <a:lnTo>
                    <a:pt x="442" y="3144"/>
                  </a:lnTo>
                  <a:lnTo>
                    <a:pt x="0" y="1655"/>
                  </a:lnTo>
                  <a:lnTo>
                    <a:pt x="8917" y="0"/>
                  </a:lnTo>
                  <a:lnTo>
                    <a:pt x="54160" y="3214"/>
                  </a:lnTo>
                  <a:lnTo>
                    <a:pt x="68968" y="502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276"/>
            <p:cNvSpPr/>
            <p:nvPr>
              <p:custDataLst>
                <p:tags r:id="rId59"/>
              </p:custDataLst>
            </p:nvPr>
          </p:nvSpPr>
          <p:spPr>
            <a:xfrm>
              <a:off x="10527477" y="3873500"/>
              <a:ext cx="140524" cy="158751"/>
            </a:xfrm>
            <a:custGeom>
              <a:avLst/>
              <a:gdLst/>
              <a:ahLst/>
              <a:cxnLst/>
              <a:rect l="0" t="0" r="0" b="0"/>
              <a:pathLst>
                <a:path w="140524" h="158751">
                  <a:moveTo>
                    <a:pt x="140523" y="0"/>
                  </a:moveTo>
                  <a:lnTo>
                    <a:pt x="140523" y="0"/>
                  </a:lnTo>
                  <a:lnTo>
                    <a:pt x="137152" y="41442"/>
                  </a:lnTo>
                  <a:lnTo>
                    <a:pt x="118141" y="80100"/>
                  </a:lnTo>
                  <a:lnTo>
                    <a:pt x="91010" y="113339"/>
                  </a:lnTo>
                  <a:lnTo>
                    <a:pt x="48036" y="142724"/>
                  </a:lnTo>
                  <a:lnTo>
                    <a:pt x="30274" y="150922"/>
                  </a:lnTo>
                  <a:lnTo>
                    <a:pt x="15322" y="152213"/>
                  </a:lnTo>
                  <a:lnTo>
                    <a:pt x="9784" y="150159"/>
                  </a:lnTo>
                  <a:lnTo>
                    <a:pt x="1749" y="142231"/>
                  </a:lnTo>
                  <a:lnTo>
                    <a:pt x="29" y="137154"/>
                  </a:lnTo>
                  <a:lnTo>
                    <a:pt x="0" y="125869"/>
                  </a:lnTo>
                  <a:lnTo>
                    <a:pt x="7320" y="104244"/>
                  </a:lnTo>
                  <a:lnTo>
                    <a:pt x="10799" y="99129"/>
                  </a:lnTo>
                  <a:lnTo>
                    <a:pt x="18427" y="93446"/>
                  </a:lnTo>
                  <a:lnTo>
                    <a:pt x="30284" y="92802"/>
                  </a:lnTo>
                  <a:lnTo>
                    <a:pt x="64263" y="101508"/>
                  </a:lnTo>
                  <a:lnTo>
                    <a:pt x="108486" y="127824"/>
                  </a:lnTo>
                  <a:lnTo>
                    <a:pt x="128445" y="144413"/>
                  </a:lnTo>
                  <a:lnTo>
                    <a:pt x="140523" y="158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" name="SMARTInkShape-Group59"/>
          <p:cNvGrpSpPr/>
          <p:nvPr/>
        </p:nvGrpSpPr>
        <p:grpSpPr>
          <a:xfrm>
            <a:off x="8994418" y="4052288"/>
            <a:ext cx="530013" cy="1184141"/>
            <a:chOff x="8994418" y="4052288"/>
            <a:chExt cx="530013" cy="1184141"/>
          </a:xfrm>
        </p:grpSpPr>
        <p:sp>
          <p:nvSpPr>
            <p:cNvPr id="147" name="SMARTInkShape-277"/>
            <p:cNvSpPr/>
            <p:nvPr>
              <p:custDataLst>
                <p:tags r:id="rId52"/>
              </p:custDataLst>
            </p:nvPr>
          </p:nvSpPr>
          <p:spPr>
            <a:xfrm>
              <a:off x="9436100" y="4705473"/>
              <a:ext cx="88331" cy="109828"/>
            </a:xfrm>
            <a:custGeom>
              <a:avLst/>
              <a:gdLst/>
              <a:ahLst/>
              <a:cxnLst/>
              <a:rect l="0" t="0" r="0" b="0"/>
              <a:pathLst>
                <a:path w="88331" h="109828">
                  <a:moveTo>
                    <a:pt x="19050" y="18927"/>
                  </a:moveTo>
                  <a:lnTo>
                    <a:pt x="19050" y="18927"/>
                  </a:lnTo>
                  <a:lnTo>
                    <a:pt x="12308" y="12185"/>
                  </a:lnTo>
                  <a:lnTo>
                    <a:pt x="11028" y="9493"/>
                  </a:lnTo>
                  <a:lnTo>
                    <a:pt x="10879" y="6993"/>
                  </a:lnTo>
                  <a:lnTo>
                    <a:pt x="11486" y="4621"/>
                  </a:lnTo>
                  <a:lnTo>
                    <a:pt x="12597" y="3040"/>
                  </a:lnTo>
                  <a:lnTo>
                    <a:pt x="14042" y="1986"/>
                  </a:lnTo>
                  <a:lnTo>
                    <a:pt x="15711" y="1283"/>
                  </a:lnTo>
                  <a:lnTo>
                    <a:pt x="45272" y="0"/>
                  </a:lnTo>
                  <a:lnTo>
                    <a:pt x="60372" y="3285"/>
                  </a:lnTo>
                  <a:lnTo>
                    <a:pt x="67519" y="8682"/>
                  </a:lnTo>
                  <a:lnTo>
                    <a:pt x="70413" y="12097"/>
                  </a:lnTo>
                  <a:lnTo>
                    <a:pt x="71636" y="15080"/>
                  </a:lnTo>
                  <a:lnTo>
                    <a:pt x="71746" y="17773"/>
                  </a:lnTo>
                  <a:lnTo>
                    <a:pt x="71114" y="20274"/>
                  </a:lnTo>
                  <a:lnTo>
                    <a:pt x="60112" y="30537"/>
                  </a:lnTo>
                  <a:lnTo>
                    <a:pt x="38865" y="43872"/>
                  </a:lnTo>
                  <a:lnTo>
                    <a:pt x="39316" y="44024"/>
                  </a:lnTo>
                  <a:lnTo>
                    <a:pt x="53747" y="47658"/>
                  </a:lnTo>
                  <a:lnTo>
                    <a:pt x="70724" y="56524"/>
                  </a:lnTo>
                  <a:lnTo>
                    <a:pt x="79175" y="65976"/>
                  </a:lnTo>
                  <a:lnTo>
                    <a:pt x="84579" y="76526"/>
                  </a:lnTo>
                  <a:lnTo>
                    <a:pt x="88047" y="94797"/>
                  </a:lnTo>
                  <a:lnTo>
                    <a:pt x="88330" y="99140"/>
                  </a:lnTo>
                  <a:lnTo>
                    <a:pt x="85698" y="102742"/>
                  </a:lnTo>
                  <a:lnTo>
                    <a:pt x="75247" y="108624"/>
                  </a:lnTo>
                  <a:lnTo>
                    <a:pt x="59313" y="109827"/>
                  </a:lnTo>
                  <a:lnTo>
                    <a:pt x="30508" y="104657"/>
                  </a:lnTo>
                  <a:lnTo>
                    <a:pt x="0" y="951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278"/>
            <p:cNvSpPr/>
            <p:nvPr>
              <p:custDataLst>
                <p:tags r:id="rId53"/>
              </p:custDataLst>
            </p:nvPr>
          </p:nvSpPr>
          <p:spPr>
            <a:xfrm>
              <a:off x="9410700" y="4559300"/>
              <a:ext cx="101601" cy="190501"/>
            </a:xfrm>
            <a:custGeom>
              <a:avLst/>
              <a:gdLst/>
              <a:ahLst/>
              <a:cxnLst/>
              <a:rect l="0" t="0" r="0" b="0"/>
              <a:pathLst>
                <a:path w="101601" h="190501">
                  <a:moveTo>
                    <a:pt x="101600" y="0"/>
                  </a:moveTo>
                  <a:lnTo>
                    <a:pt x="101600" y="0"/>
                  </a:lnTo>
                  <a:lnTo>
                    <a:pt x="88116" y="3371"/>
                  </a:lnTo>
                  <a:lnTo>
                    <a:pt x="69617" y="15580"/>
                  </a:lnTo>
                  <a:lnTo>
                    <a:pt x="31162" y="60526"/>
                  </a:lnTo>
                  <a:lnTo>
                    <a:pt x="16672" y="84756"/>
                  </a:lnTo>
                  <a:lnTo>
                    <a:pt x="5253" y="126869"/>
                  </a:lnTo>
                  <a:lnTo>
                    <a:pt x="1556" y="169137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279"/>
            <p:cNvSpPr/>
            <p:nvPr>
              <p:custDataLst>
                <p:tags r:id="rId54"/>
              </p:custDataLst>
            </p:nvPr>
          </p:nvSpPr>
          <p:spPr>
            <a:xfrm>
              <a:off x="9366249" y="4517829"/>
              <a:ext cx="25402" cy="130372"/>
            </a:xfrm>
            <a:custGeom>
              <a:avLst/>
              <a:gdLst/>
              <a:ahLst/>
              <a:cxnLst/>
              <a:rect l="0" t="0" r="0" b="0"/>
              <a:pathLst>
                <a:path w="25402" h="130372">
                  <a:moveTo>
                    <a:pt x="1" y="3371"/>
                  </a:moveTo>
                  <a:lnTo>
                    <a:pt x="1" y="3371"/>
                  </a:lnTo>
                  <a:lnTo>
                    <a:pt x="0" y="0"/>
                  </a:lnTo>
                  <a:lnTo>
                    <a:pt x="6908" y="38564"/>
                  </a:lnTo>
                  <a:lnTo>
                    <a:pt x="14927" y="78135"/>
                  </a:lnTo>
                  <a:lnTo>
                    <a:pt x="25401" y="1303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280"/>
            <p:cNvSpPr/>
            <p:nvPr>
              <p:custDataLst>
                <p:tags r:id="rId55"/>
              </p:custDataLst>
            </p:nvPr>
          </p:nvSpPr>
          <p:spPr>
            <a:xfrm>
              <a:off x="8994418" y="4052288"/>
              <a:ext cx="184658" cy="1184141"/>
            </a:xfrm>
            <a:custGeom>
              <a:avLst/>
              <a:gdLst/>
              <a:ahLst/>
              <a:cxnLst/>
              <a:rect l="0" t="0" r="0" b="0"/>
              <a:pathLst>
                <a:path w="184658" h="1184141">
                  <a:moveTo>
                    <a:pt x="149582" y="24412"/>
                  </a:moveTo>
                  <a:lnTo>
                    <a:pt x="149582" y="24412"/>
                  </a:lnTo>
                  <a:lnTo>
                    <a:pt x="144513" y="18637"/>
                  </a:lnTo>
                  <a:lnTo>
                    <a:pt x="134655" y="4018"/>
                  </a:lnTo>
                  <a:lnTo>
                    <a:pt x="130483" y="1237"/>
                  </a:lnTo>
                  <a:lnTo>
                    <a:pt x="125571" y="0"/>
                  </a:lnTo>
                  <a:lnTo>
                    <a:pt x="113461" y="10"/>
                  </a:lnTo>
                  <a:lnTo>
                    <a:pt x="73390" y="11260"/>
                  </a:lnTo>
                  <a:lnTo>
                    <a:pt x="34159" y="36997"/>
                  </a:lnTo>
                  <a:lnTo>
                    <a:pt x="18555" y="52818"/>
                  </a:lnTo>
                  <a:lnTo>
                    <a:pt x="10208" y="71139"/>
                  </a:lnTo>
                  <a:lnTo>
                    <a:pt x="7205" y="91040"/>
                  </a:lnTo>
                  <a:lnTo>
                    <a:pt x="8222" y="111645"/>
                  </a:lnTo>
                  <a:lnTo>
                    <a:pt x="22873" y="146450"/>
                  </a:lnTo>
                  <a:lnTo>
                    <a:pt x="48460" y="186944"/>
                  </a:lnTo>
                  <a:lnTo>
                    <a:pt x="71948" y="219415"/>
                  </a:lnTo>
                  <a:lnTo>
                    <a:pt x="98144" y="255013"/>
                  </a:lnTo>
                  <a:lnTo>
                    <a:pt x="123898" y="292001"/>
                  </a:lnTo>
                  <a:lnTo>
                    <a:pt x="147574" y="329607"/>
                  </a:lnTo>
                  <a:lnTo>
                    <a:pt x="167739" y="367488"/>
                  </a:lnTo>
                  <a:lnTo>
                    <a:pt x="181406" y="405490"/>
                  </a:lnTo>
                  <a:lnTo>
                    <a:pt x="184657" y="443546"/>
                  </a:lnTo>
                  <a:lnTo>
                    <a:pt x="179283" y="480216"/>
                  </a:lnTo>
                  <a:lnTo>
                    <a:pt x="165134" y="512977"/>
                  </a:lnTo>
                  <a:lnTo>
                    <a:pt x="137335" y="555816"/>
                  </a:lnTo>
                  <a:lnTo>
                    <a:pt x="112251" y="596668"/>
                  </a:lnTo>
                  <a:lnTo>
                    <a:pt x="103087" y="615499"/>
                  </a:lnTo>
                  <a:lnTo>
                    <a:pt x="100695" y="627901"/>
                  </a:lnTo>
                  <a:lnTo>
                    <a:pt x="103394" y="640468"/>
                  </a:lnTo>
                  <a:lnTo>
                    <a:pt x="129990" y="682970"/>
                  </a:lnTo>
                  <a:lnTo>
                    <a:pt x="142991" y="705866"/>
                  </a:lnTo>
                  <a:lnTo>
                    <a:pt x="152097" y="752669"/>
                  </a:lnTo>
                  <a:lnTo>
                    <a:pt x="148584" y="788348"/>
                  </a:lnTo>
                  <a:lnTo>
                    <a:pt x="137849" y="826078"/>
                  </a:lnTo>
                  <a:lnTo>
                    <a:pt x="118968" y="866365"/>
                  </a:lnTo>
                  <a:lnTo>
                    <a:pt x="94583" y="911552"/>
                  </a:lnTo>
                  <a:lnTo>
                    <a:pt x="67987" y="959152"/>
                  </a:lnTo>
                  <a:lnTo>
                    <a:pt x="42056" y="1006178"/>
                  </a:lnTo>
                  <a:lnTo>
                    <a:pt x="20183" y="1052948"/>
                  </a:lnTo>
                  <a:lnTo>
                    <a:pt x="4582" y="1096784"/>
                  </a:lnTo>
                  <a:lnTo>
                    <a:pt x="0" y="1132729"/>
                  </a:lnTo>
                  <a:lnTo>
                    <a:pt x="5961" y="1157642"/>
                  </a:lnTo>
                  <a:lnTo>
                    <a:pt x="11501" y="1167248"/>
                  </a:lnTo>
                  <a:lnTo>
                    <a:pt x="28946" y="1179804"/>
                  </a:lnTo>
                  <a:lnTo>
                    <a:pt x="39524" y="1184140"/>
                  </a:lnTo>
                  <a:lnTo>
                    <a:pt x="84752" y="1183501"/>
                  </a:lnTo>
                  <a:lnTo>
                    <a:pt x="117832" y="118011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SMARTInkShape-Group60"/>
          <p:cNvGrpSpPr/>
          <p:nvPr/>
        </p:nvGrpSpPr>
        <p:grpSpPr>
          <a:xfrm>
            <a:off x="10042041" y="4468432"/>
            <a:ext cx="181460" cy="275019"/>
            <a:chOff x="10042041" y="4468432"/>
            <a:chExt cx="181460" cy="275019"/>
          </a:xfrm>
        </p:grpSpPr>
        <p:sp>
          <p:nvSpPr>
            <p:cNvPr id="152" name="SMARTInkShape-281"/>
            <p:cNvSpPr/>
            <p:nvPr>
              <p:custDataLst>
                <p:tags r:id="rId48"/>
              </p:custDataLst>
            </p:nvPr>
          </p:nvSpPr>
          <p:spPr>
            <a:xfrm>
              <a:off x="10109985" y="4629150"/>
              <a:ext cx="100816" cy="19051"/>
            </a:xfrm>
            <a:custGeom>
              <a:avLst/>
              <a:gdLst/>
              <a:ahLst/>
              <a:cxnLst/>
              <a:rect l="0" t="0" r="0" b="0"/>
              <a:pathLst>
                <a:path w="100816" h="19051">
                  <a:moveTo>
                    <a:pt x="18265" y="19050"/>
                  </a:moveTo>
                  <a:lnTo>
                    <a:pt x="18265" y="19050"/>
                  </a:lnTo>
                  <a:lnTo>
                    <a:pt x="0" y="12961"/>
                  </a:lnTo>
                  <a:lnTo>
                    <a:pt x="38580" y="3868"/>
                  </a:lnTo>
                  <a:lnTo>
                    <a:pt x="83400" y="764"/>
                  </a:lnTo>
                  <a:lnTo>
                    <a:pt x="10081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282"/>
            <p:cNvSpPr/>
            <p:nvPr>
              <p:custDataLst>
                <p:tags r:id="rId49"/>
              </p:custDataLst>
            </p:nvPr>
          </p:nvSpPr>
          <p:spPr>
            <a:xfrm>
              <a:off x="10149887" y="4468432"/>
              <a:ext cx="73614" cy="275019"/>
            </a:xfrm>
            <a:custGeom>
              <a:avLst/>
              <a:gdLst/>
              <a:ahLst/>
              <a:cxnLst/>
              <a:rect l="0" t="0" r="0" b="0"/>
              <a:pathLst>
                <a:path w="73614" h="275019">
                  <a:moveTo>
                    <a:pt x="73613" y="21018"/>
                  </a:moveTo>
                  <a:lnTo>
                    <a:pt x="73613" y="21018"/>
                  </a:lnTo>
                  <a:lnTo>
                    <a:pt x="36163" y="1245"/>
                  </a:lnTo>
                  <a:lnTo>
                    <a:pt x="26865" y="0"/>
                  </a:lnTo>
                  <a:lnTo>
                    <a:pt x="23397" y="656"/>
                  </a:lnTo>
                  <a:lnTo>
                    <a:pt x="11775" y="8321"/>
                  </a:lnTo>
                  <a:lnTo>
                    <a:pt x="5442" y="19373"/>
                  </a:lnTo>
                  <a:lnTo>
                    <a:pt x="982" y="35103"/>
                  </a:lnTo>
                  <a:lnTo>
                    <a:pt x="0" y="81577"/>
                  </a:lnTo>
                  <a:lnTo>
                    <a:pt x="4530" y="125510"/>
                  </a:lnTo>
                  <a:lnTo>
                    <a:pt x="14103" y="172393"/>
                  </a:lnTo>
                  <a:lnTo>
                    <a:pt x="26583" y="213801"/>
                  </a:lnTo>
                  <a:lnTo>
                    <a:pt x="33750" y="256027"/>
                  </a:lnTo>
                  <a:lnTo>
                    <a:pt x="35513" y="27501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283"/>
            <p:cNvSpPr/>
            <p:nvPr>
              <p:custDataLst>
                <p:tags r:id="rId50"/>
              </p:custDataLst>
            </p:nvPr>
          </p:nvSpPr>
          <p:spPr>
            <a:xfrm>
              <a:off x="10045700" y="45656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12700"/>
                  </a:moveTo>
                  <a:lnTo>
                    <a:pt x="1270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284"/>
            <p:cNvSpPr/>
            <p:nvPr>
              <p:custDataLst>
                <p:tags r:id="rId51"/>
              </p:custDataLst>
            </p:nvPr>
          </p:nvSpPr>
          <p:spPr>
            <a:xfrm>
              <a:off x="10042041" y="4648200"/>
              <a:ext cx="3660" cy="69851"/>
            </a:xfrm>
            <a:custGeom>
              <a:avLst/>
              <a:gdLst/>
              <a:ahLst/>
              <a:cxnLst/>
              <a:rect l="0" t="0" r="0" b="0"/>
              <a:pathLst>
                <a:path w="3660" h="69851">
                  <a:moveTo>
                    <a:pt x="3659" y="0"/>
                  </a:moveTo>
                  <a:lnTo>
                    <a:pt x="3659" y="0"/>
                  </a:lnTo>
                  <a:lnTo>
                    <a:pt x="1778" y="26680"/>
                  </a:lnTo>
                  <a:lnTo>
                    <a:pt x="0" y="39374"/>
                  </a:lnTo>
                  <a:lnTo>
                    <a:pt x="3659" y="69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2" name="SMARTInkShape-Group61"/>
          <p:cNvGrpSpPr/>
          <p:nvPr/>
        </p:nvGrpSpPr>
        <p:grpSpPr>
          <a:xfrm>
            <a:off x="10542819" y="4506470"/>
            <a:ext cx="614132" cy="256031"/>
            <a:chOff x="10542819" y="4506470"/>
            <a:chExt cx="614132" cy="256031"/>
          </a:xfrm>
        </p:grpSpPr>
        <p:sp>
          <p:nvSpPr>
            <p:cNvPr id="157" name="SMARTInkShape-285"/>
            <p:cNvSpPr/>
            <p:nvPr>
              <p:custDataLst>
                <p:tags r:id="rId43"/>
              </p:custDataLst>
            </p:nvPr>
          </p:nvSpPr>
          <p:spPr>
            <a:xfrm>
              <a:off x="10966450" y="4657529"/>
              <a:ext cx="190501" cy="28772"/>
            </a:xfrm>
            <a:custGeom>
              <a:avLst/>
              <a:gdLst/>
              <a:ahLst/>
              <a:cxnLst/>
              <a:rect l="0" t="0" r="0" b="0"/>
              <a:pathLst>
                <a:path w="190501" h="28772">
                  <a:moveTo>
                    <a:pt x="0" y="3371"/>
                  </a:moveTo>
                  <a:lnTo>
                    <a:pt x="0" y="3371"/>
                  </a:lnTo>
                  <a:lnTo>
                    <a:pt x="6741" y="0"/>
                  </a:lnTo>
                  <a:lnTo>
                    <a:pt x="41273" y="1275"/>
                  </a:lnTo>
                  <a:lnTo>
                    <a:pt x="74083" y="4321"/>
                  </a:lnTo>
                  <a:lnTo>
                    <a:pt x="110537" y="9437"/>
                  </a:lnTo>
                  <a:lnTo>
                    <a:pt x="150257" y="18767"/>
                  </a:lnTo>
                  <a:lnTo>
                    <a:pt x="190500" y="287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286"/>
            <p:cNvSpPr/>
            <p:nvPr>
              <p:custDataLst>
                <p:tags r:id="rId44"/>
              </p:custDataLst>
            </p:nvPr>
          </p:nvSpPr>
          <p:spPr>
            <a:xfrm>
              <a:off x="10991850" y="4506470"/>
              <a:ext cx="148021" cy="256031"/>
            </a:xfrm>
            <a:custGeom>
              <a:avLst/>
              <a:gdLst/>
              <a:ahLst/>
              <a:cxnLst/>
              <a:rect l="0" t="0" r="0" b="0"/>
              <a:pathLst>
                <a:path w="148021" h="256031">
                  <a:moveTo>
                    <a:pt x="0" y="40130"/>
                  </a:moveTo>
                  <a:lnTo>
                    <a:pt x="0" y="40130"/>
                  </a:lnTo>
                  <a:lnTo>
                    <a:pt x="3370" y="33388"/>
                  </a:lnTo>
                  <a:lnTo>
                    <a:pt x="18951" y="22453"/>
                  </a:lnTo>
                  <a:lnTo>
                    <a:pt x="55980" y="6822"/>
                  </a:lnTo>
                  <a:lnTo>
                    <a:pt x="93179" y="0"/>
                  </a:lnTo>
                  <a:lnTo>
                    <a:pt x="130223" y="3301"/>
                  </a:lnTo>
                  <a:lnTo>
                    <a:pt x="137616" y="4994"/>
                  </a:lnTo>
                  <a:lnTo>
                    <a:pt x="142545" y="8945"/>
                  </a:lnTo>
                  <a:lnTo>
                    <a:pt x="148020" y="20861"/>
                  </a:lnTo>
                  <a:lnTo>
                    <a:pt x="147731" y="50178"/>
                  </a:lnTo>
                  <a:lnTo>
                    <a:pt x="139806" y="95789"/>
                  </a:lnTo>
                  <a:lnTo>
                    <a:pt x="132455" y="129308"/>
                  </a:lnTo>
                  <a:lnTo>
                    <a:pt x="125192" y="162315"/>
                  </a:lnTo>
                  <a:lnTo>
                    <a:pt x="117135" y="207253"/>
                  </a:lnTo>
                  <a:lnTo>
                    <a:pt x="107950" y="25603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287"/>
            <p:cNvSpPr/>
            <p:nvPr>
              <p:custDataLst>
                <p:tags r:id="rId45"/>
              </p:custDataLst>
            </p:nvPr>
          </p:nvSpPr>
          <p:spPr>
            <a:xfrm>
              <a:off x="10775950" y="4692650"/>
              <a:ext cx="101601" cy="1"/>
            </a:xfrm>
            <a:custGeom>
              <a:avLst/>
              <a:gdLst/>
              <a:ahLst/>
              <a:cxnLst/>
              <a:rect l="0" t="0" r="0" b="0"/>
              <a:pathLst>
                <a:path w="101601" h="1">
                  <a:moveTo>
                    <a:pt x="0" y="0"/>
                  </a:moveTo>
                  <a:lnTo>
                    <a:pt x="0" y="0"/>
                  </a:lnTo>
                  <a:lnTo>
                    <a:pt x="44750" y="0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288"/>
            <p:cNvSpPr/>
            <p:nvPr>
              <p:custDataLst>
                <p:tags r:id="rId46"/>
              </p:custDataLst>
            </p:nvPr>
          </p:nvSpPr>
          <p:spPr>
            <a:xfrm>
              <a:off x="10759879" y="4618215"/>
              <a:ext cx="73222" cy="10936"/>
            </a:xfrm>
            <a:custGeom>
              <a:avLst/>
              <a:gdLst/>
              <a:ahLst/>
              <a:cxnLst/>
              <a:rect l="0" t="0" r="0" b="0"/>
              <a:pathLst>
                <a:path w="73222" h="10936">
                  <a:moveTo>
                    <a:pt x="3371" y="10935"/>
                  </a:moveTo>
                  <a:lnTo>
                    <a:pt x="3371" y="10935"/>
                  </a:lnTo>
                  <a:lnTo>
                    <a:pt x="0" y="4193"/>
                  </a:lnTo>
                  <a:lnTo>
                    <a:pt x="1123" y="2207"/>
                  </a:lnTo>
                  <a:lnTo>
                    <a:pt x="8017" y="0"/>
                  </a:lnTo>
                  <a:lnTo>
                    <a:pt x="47667" y="5375"/>
                  </a:lnTo>
                  <a:lnTo>
                    <a:pt x="73221" y="109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289"/>
            <p:cNvSpPr/>
            <p:nvPr>
              <p:custDataLst>
                <p:tags r:id="rId47"/>
              </p:custDataLst>
            </p:nvPr>
          </p:nvSpPr>
          <p:spPr>
            <a:xfrm>
              <a:off x="10542819" y="4579233"/>
              <a:ext cx="150582" cy="138818"/>
            </a:xfrm>
            <a:custGeom>
              <a:avLst/>
              <a:gdLst/>
              <a:ahLst/>
              <a:cxnLst/>
              <a:rect l="0" t="0" r="0" b="0"/>
              <a:pathLst>
                <a:path w="150582" h="138818">
                  <a:moveTo>
                    <a:pt x="150581" y="5467"/>
                  </a:moveTo>
                  <a:lnTo>
                    <a:pt x="150581" y="5467"/>
                  </a:lnTo>
                  <a:lnTo>
                    <a:pt x="150580" y="0"/>
                  </a:lnTo>
                  <a:lnTo>
                    <a:pt x="112313" y="27311"/>
                  </a:lnTo>
                  <a:lnTo>
                    <a:pt x="71629" y="62124"/>
                  </a:lnTo>
                  <a:lnTo>
                    <a:pt x="26432" y="97699"/>
                  </a:lnTo>
                  <a:lnTo>
                    <a:pt x="15206" y="102903"/>
                  </a:lnTo>
                  <a:lnTo>
                    <a:pt x="10941" y="103586"/>
                  </a:lnTo>
                  <a:lnTo>
                    <a:pt x="4323" y="102463"/>
                  </a:lnTo>
                  <a:lnTo>
                    <a:pt x="2275" y="100470"/>
                  </a:lnTo>
                  <a:lnTo>
                    <a:pt x="0" y="94492"/>
                  </a:lnTo>
                  <a:lnTo>
                    <a:pt x="805" y="90923"/>
                  </a:lnTo>
                  <a:lnTo>
                    <a:pt x="5461" y="83193"/>
                  </a:lnTo>
                  <a:lnTo>
                    <a:pt x="14116" y="76936"/>
                  </a:lnTo>
                  <a:lnTo>
                    <a:pt x="25725" y="72509"/>
                  </a:lnTo>
                  <a:lnTo>
                    <a:pt x="40291" y="70541"/>
                  </a:lnTo>
                  <a:lnTo>
                    <a:pt x="54291" y="73429"/>
                  </a:lnTo>
                  <a:lnTo>
                    <a:pt x="80524" y="86782"/>
                  </a:lnTo>
                  <a:lnTo>
                    <a:pt x="105547" y="119116"/>
                  </a:lnTo>
                  <a:lnTo>
                    <a:pt x="118831" y="1388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6" name="SMARTInkShape-Group62"/>
          <p:cNvGrpSpPr/>
          <p:nvPr/>
        </p:nvGrpSpPr>
        <p:grpSpPr>
          <a:xfrm>
            <a:off x="9372600" y="5086350"/>
            <a:ext cx="179818" cy="280479"/>
            <a:chOff x="9372600" y="5086350"/>
            <a:chExt cx="179818" cy="280479"/>
          </a:xfrm>
        </p:grpSpPr>
        <p:sp>
          <p:nvSpPr>
            <p:cNvPr id="163" name="SMARTInkShape-290"/>
            <p:cNvSpPr/>
            <p:nvPr>
              <p:custDataLst>
                <p:tags r:id="rId40"/>
              </p:custDataLst>
            </p:nvPr>
          </p:nvSpPr>
          <p:spPr>
            <a:xfrm>
              <a:off x="9429750" y="5235640"/>
              <a:ext cx="122668" cy="131189"/>
            </a:xfrm>
            <a:custGeom>
              <a:avLst/>
              <a:gdLst/>
              <a:ahLst/>
              <a:cxnLst/>
              <a:rect l="0" t="0" r="0" b="0"/>
              <a:pathLst>
                <a:path w="122668" h="131189">
                  <a:moveTo>
                    <a:pt x="38100" y="9460"/>
                  </a:moveTo>
                  <a:lnTo>
                    <a:pt x="38100" y="9460"/>
                  </a:lnTo>
                  <a:lnTo>
                    <a:pt x="34729" y="6089"/>
                  </a:lnTo>
                  <a:lnTo>
                    <a:pt x="35147" y="5096"/>
                  </a:lnTo>
                  <a:lnTo>
                    <a:pt x="59801" y="0"/>
                  </a:lnTo>
                  <a:lnTo>
                    <a:pt x="88195" y="1091"/>
                  </a:lnTo>
                  <a:lnTo>
                    <a:pt x="112209" y="9254"/>
                  </a:lnTo>
                  <a:lnTo>
                    <a:pt x="117140" y="12850"/>
                  </a:lnTo>
                  <a:lnTo>
                    <a:pt x="122618" y="20609"/>
                  </a:lnTo>
                  <a:lnTo>
                    <a:pt x="122667" y="24654"/>
                  </a:lnTo>
                  <a:lnTo>
                    <a:pt x="118959" y="32911"/>
                  </a:lnTo>
                  <a:lnTo>
                    <a:pt x="100718" y="49004"/>
                  </a:lnTo>
                  <a:lnTo>
                    <a:pt x="83341" y="59779"/>
                  </a:lnTo>
                  <a:lnTo>
                    <a:pt x="84783" y="61927"/>
                  </a:lnTo>
                  <a:lnTo>
                    <a:pt x="91457" y="69056"/>
                  </a:lnTo>
                  <a:lnTo>
                    <a:pt x="108299" y="78670"/>
                  </a:lnTo>
                  <a:lnTo>
                    <a:pt x="114691" y="88198"/>
                  </a:lnTo>
                  <a:lnTo>
                    <a:pt x="118884" y="102091"/>
                  </a:lnTo>
                  <a:lnTo>
                    <a:pt x="116651" y="107197"/>
                  </a:lnTo>
                  <a:lnTo>
                    <a:pt x="106642" y="118516"/>
                  </a:lnTo>
                  <a:lnTo>
                    <a:pt x="81770" y="130046"/>
                  </a:lnTo>
                  <a:lnTo>
                    <a:pt x="48688" y="131188"/>
                  </a:lnTo>
                  <a:lnTo>
                    <a:pt x="28224" y="124944"/>
                  </a:lnTo>
                  <a:lnTo>
                    <a:pt x="0" y="1110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291"/>
            <p:cNvSpPr/>
            <p:nvPr>
              <p:custDataLst>
                <p:tags r:id="rId41"/>
              </p:custDataLst>
            </p:nvPr>
          </p:nvSpPr>
          <p:spPr>
            <a:xfrm>
              <a:off x="9404350" y="5099050"/>
              <a:ext cx="63501" cy="184151"/>
            </a:xfrm>
            <a:custGeom>
              <a:avLst/>
              <a:gdLst/>
              <a:ahLst/>
              <a:cxnLst/>
              <a:rect l="0" t="0" r="0" b="0"/>
              <a:pathLst>
                <a:path w="63501" h="184151">
                  <a:moveTo>
                    <a:pt x="63500" y="0"/>
                  </a:moveTo>
                  <a:lnTo>
                    <a:pt x="63500" y="0"/>
                  </a:lnTo>
                  <a:lnTo>
                    <a:pt x="53387" y="10113"/>
                  </a:lnTo>
                  <a:lnTo>
                    <a:pt x="35371" y="47702"/>
                  </a:lnTo>
                  <a:lnTo>
                    <a:pt x="18947" y="84219"/>
                  </a:lnTo>
                  <a:lnTo>
                    <a:pt x="6241" y="126005"/>
                  </a:lnTo>
                  <a:lnTo>
                    <a:pt x="0" y="184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292"/>
            <p:cNvSpPr/>
            <p:nvPr>
              <p:custDataLst>
                <p:tags r:id="rId42"/>
              </p:custDataLst>
            </p:nvPr>
          </p:nvSpPr>
          <p:spPr>
            <a:xfrm>
              <a:off x="9372600" y="5086350"/>
              <a:ext cx="25401" cy="107951"/>
            </a:xfrm>
            <a:custGeom>
              <a:avLst/>
              <a:gdLst/>
              <a:ahLst/>
              <a:cxnLst/>
              <a:rect l="0" t="0" r="0" b="0"/>
              <a:pathLst>
                <a:path w="25401" h="107951">
                  <a:moveTo>
                    <a:pt x="0" y="0"/>
                  </a:moveTo>
                  <a:lnTo>
                    <a:pt x="0" y="0"/>
                  </a:lnTo>
                  <a:lnTo>
                    <a:pt x="1881" y="12552"/>
                  </a:lnTo>
                  <a:lnTo>
                    <a:pt x="12865" y="59576"/>
                  </a:lnTo>
                  <a:lnTo>
                    <a:pt x="25400" y="107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1" name="SMARTInkShape-Group63"/>
          <p:cNvGrpSpPr/>
          <p:nvPr/>
        </p:nvGrpSpPr>
        <p:grpSpPr>
          <a:xfrm>
            <a:off x="10090150" y="5000030"/>
            <a:ext cx="298451" cy="308571"/>
            <a:chOff x="10090150" y="5000030"/>
            <a:chExt cx="298451" cy="308571"/>
          </a:xfrm>
        </p:grpSpPr>
        <p:sp>
          <p:nvSpPr>
            <p:cNvPr id="167" name="SMARTInkShape-293"/>
            <p:cNvSpPr/>
            <p:nvPr>
              <p:custDataLst>
                <p:tags r:id="rId36"/>
              </p:custDataLst>
            </p:nvPr>
          </p:nvSpPr>
          <p:spPr>
            <a:xfrm>
              <a:off x="10124371" y="5165882"/>
              <a:ext cx="264230" cy="28419"/>
            </a:xfrm>
            <a:custGeom>
              <a:avLst/>
              <a:gdLst/>
              <a:ahLst/>
              <a:cxnLst/>
              <a:rect l="0" t="0" r="0" b="0"/>
              <a:pathLst>
                <a:path w="264230" h="28419">
                  <a:moveTo>
                    <a:pt x="16579" y="28418"/>
                  </a:moveTo>
                  <a:lnTo>
                    <a:pt x="16579" y="28418"/>
                  </a:lnTo>
                  <a:lnTo>
                    <a:pt x="177" y="17483"/>
                  </a:lnTo>
                  <a:lnTo>
                    <a:pt x="0" y="16189"/>
                  </a:lnTo>
                  <a:lnTo>
                    <a:pt x="1684" y="12870"/>
                  </a:lnTo>
                  <a:lnTo>
                    <a:pt x="13341" y="7035"/>
                  </a:lnTo>
                  <a:lnTo>
                    <a:pt x="57933" y="3106"/>
                  </a:lnTo>
                  <a:lnTo>
                    <a:pt x="90697" y="0"/>
                  </a:lnTo>
                  <a:lnTo>
                    <a:pt x="132070" y="31"/>
                  </a:lnTo>
                  <a:lnTo>
                    <a:pt x="177268" y="2396"/>
                  </a:lnTo>
                  <a:lnTo>
                    <a:pt x="220877" y="5799"/>
                  </a:lnTo>
                  <a:lnTo>
                    <a:pt x="264229" y="936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294"/>
            <p:cNvSpPr/>
            <p:nvPr>
              <p:custDataLst>
                <p:tags r:id="rId37"/>
              </p:custDataLst>
            </p:nvPr>
          </p:nvSpPr>
          <p:spPr>
            <a:xfrm>
              <a:off x="10180881" y="5000030"/>
              <a:ext cx="106120" cy="302221"/>
            </a:xfrm>
            <a:custGeom>
              <a:avLst/>
              <a:gdLst/>
              <a:ahLst/>
              <a:cxnLst/>
              <a:rect l="0" t="0" r="0" b="0"/>
              <a:pathLst>
                <a:path w="106120" h="302221">
                  <a:moveTo>
                    <a:pt x="106119" y="35520"/>
                  </a:moveTo>
                  <a:lnTo>
                    <a:pt x="106119" y="35520"/>
                  </a:lnTo>
                  <a:lnTo>
                    <a:pt x="78488" y="11653"/>
                  </a:lnTo>
                  <a:lnTo>
                    <a:pt x="62795" y="3746"/>
                  </a:lnTo>
                  <a:lnTo>
                    <a:pt x="39503" y="0"/>
                  </a:lnTo>
                  <a:lnTo>
                    <a:pt x="28063" y="1624"/>
                  </a:lnTo>
                  <a:lnTo>
                    <a:pt x="18276" y="10342"/>
                  </a:lnTo>
                  <a:lnTo>
                    <a:pt x="9928" y="25035"/>
                  </a:lnTo>
                  <a:lnTo>
                    <a:pt x="1967" y="58519"/>
                  </a:lnTo>
                  <a:lnTo>
                    <a:pt x="0" y="103561"/>
                  </a:lnTo>
                  <a:lnTo>
                    <a:pt x="2040" y="136081"/>
                  </a:lnTo>
                  <a:lnTo>
                    <a:pt x="5298" y="169349"/>
                  </a:lnTo>
                  <a:lnTo>
                    <a:pt x="14863" y="216049"/>
                  </a:lnTo>
                  <a:lnTo>
                    <a:pt x="27339" y="254816"/>
                  </a:lnTo>
                  <a:lnTo>
                    <a:pt x="36269" y="3022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295"/>
            <p:cNvSpPr/>
            <p:nvPr>
              <p:custDataLst>
                <p:tags r:id="rId38"/>
              </p:custDataLst>
            </p:nvPr>
          </p:nvSpPr>
          <p:spPr>
            <a:xfrm>
              <a:off x="10090150" y="50800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296"/>
            <p:cNvSpPr/>
            <p:nvPr>
              <p:custDataLst>
                <p:tags r:id="rId39"/>
              </p:custDataLst>
            </p:nvPr>
          </p:nvSpPr>
          <p:spPr>
            <a:xfrm>
              <a:off x="10096500" y="5207000"/>
              <a:ext cx="19051" cy="101601"/>
            </a:xfrm>
            <a:custGeom>
              <a:avLst/>
              <a:gdLst/>
              <a:ahLst/>
              <a:cxnLst/>
              <a:rect l="0" t="0" r="0" b="0"/>
              <a:pathLst>
                <a:path w="19051" h="101601">
                  <a:moveTo>
                    <a:pt x="0" y="0"/>
                  </a:moveTo>
                  <a:lnTo>
                    <a:pt x="0" y="0"/>
                  </a:lnTo>
                  <a:lnTo>
                    <a:pt x="10126" y="42633"/>
                  </a:lnTo>
                  <a:lnTo>
                    <a:pt x="15732" y="86709"/>
                  </a:lnTo>
                  <a:lnTo>
                    <a:pt x="19050" y="101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7" name="SMARTInkShape-Group64"/>
          <p:cNvGrpSpPr/>
          <p:nvPr/>
        </p:nvGrpSpPr>
        <p:grpSpPr>
          <a:xfrm>
            <a:off x="10661810" y="5100815"/>
            <a:ext cx="552291" cy="309386"/>
            <a:chOff x="10661810" y="5100815"/>
            <a:chExt cx="552291" cy="309386"/>
          </a:xfrm>
        </p:grpSpPr>
        <p:sp>
          <p:nvSpPr>
            <p:cNvPr id="172" name="SMARTInkShape-297"/>
            <p:cNvSpPr/>
            <p:nvPr>
              <p:custDataLst>
                <p:tags r:id="rId31"/>
              </p:custDataLst>
            </p:nvPr>
          </p:nvSpPr>
          <p:spPr>
            <a:xfrm>
              <a:off x="11177323" y="5257800"/>
              <a:ext cx="5028" cy="152401"/>
            </a:xfrm>
            <a:custGeom>
              <a:avLst/>
              <a:gdLst/>
              <a:ahLst/>
              <a:cxnLst/>
              <a:rect l="0" t="0" r="0" b="0"/>
              <a:pathLst>
                <a:path w="5028" h="152401">
                  <a:moveTo>
                    <a:pt x="5027" y="0"/>
                  </a:moveTo>
                  <a:lnTo>
                    <a:pt x="5027" y="0"/>
                  </a:lnTo>
                  <a:lnTo>
                    <a:pt x="4321" y="44858"/>
                  </a:lnTo>
                  <a:lnTo>
                    <a:pt x="0" y="83467"/>
                  </a:lnTo>
                  <a:lnTo>
                    <a:pt x="2309" y="128436"/>
                  </a:lnTo>
                  <a:lnTo>
                    <a:pt x="5027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298"/>
            <p:cNvSpPr/>
            <p:nvPr>
              <p:custDataLst>
                <p:tags r:id="rId32"/>
              </p:custDataLst>
            </p:nvPr>
          </p:nvSpPr>
          <p:spPr>
            <a:xfrm>
              <a:off x="11104311" y="5124450"/>
              <a:ext cx="109790" cy="182515"/>
            </a:xfrm>
            <a:custGeom>
              <a:avLst/>
              <a:gdLst/>
              <a:ahLst/>
              <a:cxnLst/>
              <a:rect l="0" t="0" r="0" b="0"/>
              <a:pathLst>
                <a:path w="109790" h="182515">
                  <a:moveTo>
                    <a:pt x="58989" y="0"/>
                  </a:moveTo>
                  <a:lnTo>
                    <a:pt x="58989" y="0"/>
                  </a:lnTo>
                  <a:lnTo>
                    <a:pt x="55618" y="0"/>
                  </a:lnTo>
                  <a:lnTo>
                    <a:pt x="54625" y="1411"/>
                  </a:lnTo>
                  <a:lnTo>
                    <a:pt x="43967" y="43308"/>
                  </a:lnTo>
                  <a:lnTo>
                    <a:pt x="25526" y="89929"/>
                  </a:lnTo>
                  <a:lnTo>
                    <a:pt x="7276" y="132717"/>
                  </a:lnTo>
                  <a:lnTo>
                    <a:pt x="0" y="151820"/>
                  </a:lnTo>
                  <a:lnTo>
                    <a:pt x="551" y="161785"/>
                  </a:lnTo>
                  <a:lnTo>
                    <a:pt x="3097" y="165712"/>
                  </a:lnTo>
                  <a:lnTo>
                    <a:pt x="11571" y="171957"/>
                  </a:lnTo>
                  <a:lnTo>
                    <a:pt x="31612" y="179439"/>
                  </a:lnTo>
                  <a:lnTo>
                    <a:pt x="72396" y="182514"/>
                  </a:lnTo>
                  <a:lnTo>
                    <a:pt x="109789" y="1778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299"/>
            <p:cNvSpPr/>
            <p:nvPr>
              <p:custDataLst>
                <p:tags r:id="rId33"/>
              </p:custDataLst>
            </p:nvPr>
          </p:nvSpPr>
          <p:spPr>
            <a:xfrm>
              <a:off x="10908333" y="5264411"/>
              <a:ext cx="159718" cy="6090"/>
            </a:xfrm>
            <a:custGeom>
              <a:avLst/>
              <a:gdLst/>
              <a:ahLst/>
              <a:cxnLst/>
              <a:rect l="0" t="0" r="0" b="0"/>
              <a:pathLst>
                <a:path w="159718" h="6090">
                  <a:moveTo>
                    <a:pt x="7317" y="6089"/>
                  </a:moveTo>
                  <a:lnTo>
                    <a:pt x="7317" y="6089"/>
                  </a:lnTo>
                  <a:lnTo>
                    <a:pt x="574" y="2718"/>
                  </a:lnTo>
                  <a:lnTo>
                    <a:pt x="0" y="1725"/>
                  </a:lnTo>
                  <a:lnTo>
                    <a:pt x="1027" y="1063"/>
                  </a:lnTo>
                  <a:lnTo>
                    <a:pt x="26300" y="0"/>
                  </a:lnTo>
                  <a:lnTo>
                    <a:pt x="70092" y="3188"/>
                  </a:lnTo>
                  <a:lnTo>
                    <a:pt x="105067" y="4799"/>
                  </a:lnTo>
                  <a:lnTo>
                    <a:pt x="159717" y="60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300"/>
            <p:cNvSpPr/>
            <p:nvPr>
              <p:custDataLst>
                <p:tags r:id="rId34"/>
              </p:custDataLst>
            </p:nvPr>
          </p:nvSpPr>
          <p:spPr>
            <a:xfrm>
              <a:off x="10902949" y="5189716"/>
              <a:ext cx="95252" cy="17285"/>
            </a:xfrm>
            <a:custGeom>
              <a:avLst/>
              <a:gdLst/>
              <a:ahLst/>
              <a:cxnLst/>
              <a:rect l="0" t="0" r="0" b="0"/>
              <a:pathLst>
                <a:path w="95252" h="17285">
                  <a:moveTo>
                    <a:pt x="1" y="10934"/>
                  </a:moveTo>
                  <a:lnTo>
                    <a:pt x="1" y="10934"/>
                  </a:lnTo>
                  <a:lnTo>
                    <a:pt x="0" y="4192"/>
                  </a:lnTo>
                  <a:lnTo>
                    <a:pt x="3528" y="2206"/>
                  </a:lnTo>
                  <a:lnTo>
                    <a:pt x="16855" y="0"/>
                  </a:lnTo>
                  <a:lnTo>
                    <a:pt x="54157" y="4358"/>
                  </a:lnTo>
                  <a:lnTo>
                    <a:pt x="95251" y="1728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301"/>
            <p:cNvSpPr/>
            <p:nvPr>
              <p:custDataLst>
                <p:tags r:id="rId35"/>
              </p:custDataLst>
            </p:nvPr>
          </p:nvSpPr>
          <p:spPr>
            <a:xfrm>
              <a:off x="10661810" y="5100815"/>
              <a:ext cx="164058" cy="188736"/>
            </a:xfrm>
            <a:custGeom>
              <a:avLst/>
              <a:gdLst/>
              <a:ahLst/>
              <a:cxnLst/>
              <a:rect l="0" t="0" r="0" b="0"/>
              <a:pathLst>
                <a:path w="164058" h="188736">
                  <a:moveTo>
                    <a:pt x="158590" y="10935"/>
                  </a:moveTo>
                  <a:lnTo>
                    <a:pt x="158590" y="10935"/>
                  </a:lnTo>
                  <a:lnTo>
                    <a:pt x="158590" y="4193"/>
                  </a:lnTo>
                  <a:lnTo>
                    <a:pt x="159295" y="2207"/>
                  </a:lnTo>
                  <a:lnTo>
                    <a:pt x="160471" y="883"/>
                  </a:lnTo>
                  <a:lnTo>
                    <a:pt x="161960" y="0"/>
                  </a:lnTo>
                  <a:lnTo>
                    <a:pt x="162953" y="117"/>
                  </a:lnTo>
                  <a:lnTo>
                    <a:pt x="163616" y="901"/>
                  </a:lnTo>
                  <a:lnTo>
                    <a:pt x="164057" y="2129"/>
                  </a:lnTo>
                  <a:lnTo>
                    <a:pt x="143814" y="43094"/>
                  </a:lnTo>
                  <a:lnTo>
                    <a:pt x="108530" y="82695"/>
                  </a:lnTo>
                  <a:lnTo>
                    <a:pt x="70928" y="108319"/>
                  </a:lnTo>
                  <a:lnTo>
                    <a:pt x="29665" y="128453"/>
                  </a:lnTo>
                  <a:lnTo>
                    <a:pt x="21840" y="131614"/>
                  </a:lnTo>
                  <a:lnTo>
                    <a:pt x="15213" y="132310"/>
                  </a:lnTo>
                  <a:lnTo>
                    <a:pt x="4085" y="129320"/>
                  </a:lnTo>
                  <a:lnTo>
                    <a:pt x="1259" y="126547"/>
                  </a:lnTo>
                  <a:lnTo>
                    <a:pt x="80" y="123287"/>
                  </a:lnTo>
                  <a:lnTo>
                    <a:pt x="0" y="119703"/>
                  </a:lnTo>
                  <a:lnTo>
                    <a:pt x="6630" y="104546"/>
                  </a:lnTo>
                  <a:lnTo>
                    <a:pt x="17440" y="96520"/>
                  </a:lnTo>
                  <a:lnTo>
                    <a:pt x="24273" y="93392"/>
                  </a:lnTo>
                  <a:lnTo>
                    <a:pt x="37510" y="91797"/>
                  </a:lnTo>
                  <a:lnTo>
                    <a:pt x="51155" y="94146"/>
                  </a:lnTo>
                  <a:lnTo>
                    <a:pt x="66626" y="99894"/>
                  </a:lnTo>
                  <a:lnTo>
                    <a:pt x="98849" y="133948"/>
                  </a:lnTo>
                  <a:lnTo>
                    <a:pt x="137196" y="179268"/>
                  </a:lnTo>
                  <a:lnTo>
                    <a:pt x="145890" y="1887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8" name="SMARTInkShape-302"/>
          <p:cNvSpPr/>
          <p:nvPr>
            <p:custDataLst>
              <p:tags r:id="rId4"/>
            </p:custDataLst>
          </p:nvPr>
        </p:nvSpPr>
        <p:spPr>
          <a:xfrm>
            <a:off x="9430683" y="5729384"/>
            <a:ext cx="141252" cy="181253"/>
          </a:xfrm>
          <a:custGeom>
            <a:avLst/>
            <a:gdLst/>
            <a:ahLst/>
            <a:cxnLst/>
            <a:rect l="0" t="0" r="0" b="0"/>
            <a:pathLst>
              <a:path w="141252" h="181253">
                <a:moveTo>
                  <a:pt x="87967" y="49116"/>
                </a:moveTo>
                <a:lnTo>
                  <a:pt x="87967" y="49116"/>
                </a:lnTo>
                <a:lnTo>
                  <a:pt x="91337" y="42374"/>
                </a:lnTo>
                <a:lnTo>
                  <a:pt x="94056" y="13795"/>
                </a:lnTo>
                <a:lnTo>
                  <a:pt x="92319" y="6841"/>
                </a:lnTo>
                <a:lnTo>
                  <a:pt x="90868" y="4000"/>
                </a:lnTo>
                <a:lnTo>
                  <a:pt x="88490" y="2105"/>
                </a:lnTo>
                <a:lnTo>
                  <a:pt x="82084" y="0"/>
                </a:lnTo>
                <a:lnTo>
                  <a:pt x="63803" y="5557"/>
                </a:lnTo>
                <a:lnTo>
                  <a:pt x="40512" y="22882"/>
                </a:lnTo>
                <a:lnTo>
                  <a:pt x="15737" y="56004"/>
                </a:lnTo>
                <a:lnTo>
                  <a:pt x="634" y="97096"/>
                </a:lnTo>
                <a:lnTo>
                  <a:pt x="0" y="122181"/>
                </a:lnTo>
                <a:lnTo>
                  <a:pt x="5831" y="144383"/>
                </a:lnTo>
                <a:lnTo>
                  <a:pt x="17831" y="163659"/>
                </a:lnTo>
                <a:lnTo>
                  <a:pt x="34453" y="175988"/>
                </a:lnTo>
                <a:lnTo>
                  <a:pt x="43824" y="180264"/>
                </a:lnTo>
                <a:lnTo>
                  <a:pt x="65526" y="181252"/>
                </a:lnTo>
                <a:lnTo>
                  <a:pt x="88577" y="175576"/>
                </a:lnTo>
                <a:lnTo>
                  <a:pt x="110580" y="163647"/>
                </a:lnTo>
                <a:lnTo>
                  <a:pt x="126476" y="145174"/>
                </a:lnTo>
                <a:lnTo>
                  <a:pt x="132689" y="134322"/>
                </a:lnTo>
                <a:lnTo>
                  <a:pt x="139593" y="103449"/>
                </a:lnTo>
                <a:lnTo>
                  <a:pt x="141251" y="68325"/>
                </a:lnTo>
                <a:lnTo>
                  <a:pt x="137284" y="36251"/>
                </a:lnTo>
                <a:lnTo>
                  <a:pt x="132133" y="24312"/>
                </a:lnTo>
                <a:lnTo>
                  <a:pt x="117004" y="7283"/>
                </a:lnTo>
                <a:lnTo>
                  <a:pt x="94758" y="655"/>
                </a:lnTo>
                <a:lnTo>
                  <a:pt x="70525" y="767"/>
                </a:lnTo>
                <a:lnTo>
                  <a:pt x="30817" y="11016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8" name="SMARTInkShape-Group66"/>
          <p:cNvGrpSpPr/>
          <p:nvPr/>
        </p:nvGrpSpPr>
        <p:grpSpPr>
          <a:xfrm>
            <a:off x="10138674" y="5636289"/>
            <a:ext cx="1170677" cy="370812"/>
            <a:chOff x="10138674" y="5636289"/>
            <a:chExt cx="1170677" cy="370812"/>
          </a:xfrm>
        </p:grpSpPr>
        <p:sp>
          <p:nvSpPr>
            <p:cNvPr id="179" name="SMARTInkShape-303"/>
            <p:cNvSpPr/>
            <p:nvPr>
              <p:custDataLst>
                <p:tags r:id="rId22"/>
              </p:custDataLst>
            </p:nvPr>
          </p:nvSpPr>
          <p:spPr>
            <a:xfrm>
              <a:off x="10988479" y="5848350"/>
              <a:ext cx="3372" cy="127001"/>
            </a:xfrm>
            <a:custGeom>
              <a:avLst/>
              <a:gdLst/>
              <a:ahLst/>
              <a:cxnLst/>
              <a:rect l="0" t="0" r="0" b="0"/>
              <a:pathLst>
                <a:path w="3372" h="12700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227" y="12552"/>
                  </a:lnTo>
                  <a:lnTo>
                    <a:pt x="2252" y="58933"/>
                  </a:lnTo>
                  <a:lnTo>
                    <a:pt x="144" y="99652"/>
                  </a:lnTo>
                  <a:lnTo>
                    <a:pt x="3371" y="127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304"/>
            <p:cNvSpPr/>
            <p:nvPr>
              <p:custDataLst>
                <p:tags r:id="rId23"/>
              </p:custDataLst>
            </p:nvPr>
          </p:nvSpPr>
          <p:spPr>
            <a:xfrm>
              <a:off x="10763250" y="5797550"/>
              <a:ext cx="156175" cy="160744"/>
            </a:xfrm>
            <a:custGeom>
              <a:avLst/>
              <a:gdLst/>
              <a:ahLst/>
              <a:cxnLst/>
              <a:rect l="0" t="0" r="0" b="0"/>
              <a:pathLst>
                <a:path w="156175" h="160744">
                  <a:moveTo>
                    <a:pt x="0" y="6350"/>
                  </a:moveTo>
                  <a:lnTo>
                    <a:pt x="0" y="6350"/>
                  </a:lnTo>
                  <a:lnTo>
                    <a:pt x="0" y="49658"/>
                  </a:lnTo>
                  <a:lnTo>
                    <a:pt x="3370" y="96279"/>
                  </a:lnTo>
                  <a:lnTo>
                    <a:pt x="11537" y="133998"/>
                  </a:lnTo>
                  <a:lnTo>
                    <a:pt x="18297" y="143751"/>
                  </a:lnTo>
                  <a:lnTo>
                    <a:pt x="26006" y="148556"/>
                  </a:lnTo>
                  <a:lnTo>
                    <a:pt x="30038" y="149837"/>
                  </a:lnTo>
                  <a:lnTo>
                    <a:pt x="33431" y="149280"/>
                  </a:lnTo>
                  <a:lnTo>
                    <a:pt x="36399" y="147498"/>
                  </a:lnTo>
                  <a:lnTo>
                    <a:pt x="74164" y="101797"/>
                  </a:lnTo>
                  <a:lnTo>
                    <a:pt x="76959" y="101026"/>
                  </a:lnTo>
                  <a:lnTo>
                    <a:pt x="78822" y="101923"/>
                  </a:lnTo>
                  <a:lnTo>
                    <a:pt x="80065" y="103932"/>
                  </a:lnTo>
                  <a:lnTo>
                    <a:pt x="80187" y="106682"/>
                  </a:lnTo>
                  <a:lnTo>
                    <a:pt x="78401" y="117295"/>
                  </a:lnTo>
                  <a:lnTo>
                    <a:pt x="83403" y="133523"/>
                  </a:lnTo>
                  <a:lnTo>
                    <a:pt x="95324" y="156884"/>
                  </a:lnTo>
                  <a:lnTo>
                    <a:pt x="97416" y="159622"/>
                  </a:lnTo>
                  <a:lnTo>
                    <a:pt x="100222" y="160743"/>
                  </a:lnTo>
                  <a:lnTo>
                    <a:pt x="107103" y="160106"/>
                  </a:lnTo>
                  <a:lnTo>
                    <a:pt x="122279" y="155780"/>
                  </a:lnTo>
                  <a:lnTo>
                    <a:pt x="132193" y="148258"/>
                  </a:lnTo>
                  <a:lnTo>
                    <a:pt x="141301" y="136448"/>
                  </a:lnTo>
                  <a:lnTo>
                    <a:pt x="150054" y="119440"/>
                  </a:lnTo>
                  <a:lnTo>
                    <a:pt x="156174" y="79918"/>
                  </a:lnTo>
                  <a:lnTo>
                    <a:pt x="154615" y="39202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305"/>
            <p:cNvSpPr/>
            <p:nvPr>
              <p:custDataLst>
                <p:tags r:id="rId24"/>
              </p:custDataLst>
            </p:nvPr>
          </p:nvSpPr>
          <p:spPr>
            <a:xfrm>
              <a:off x="10619891" y="5785733"/>
              <a:ext cx="124310" cy="157729"/>
            </a:xfrm>
            <a:custGeom>
              <a:avLst/>
              <a:gdLst/>
              <a:ahLst/>
              <a:cxnLst/>
              <a:rect l="0" t="0" r="0" b="0"/>
              <a:pathLst>
                <a:path w="124310" h="157729">
                  <a:moveTo>
                    <a:pt x="3659" y="5467"/>
                  </a:moveTo>
                  <a:lnTo>
                    <a:pt x="3659" y="5467"/>
                  </a:lnTo>
                  <a:lnTo>
                    <a:pt x="289" y="2096"/>
                  </a:lnTo>
                  <a:lnTo>
                    <a:pt x="0" y="1103"/>
                  </a:lnTo>
                  <a:lnTo>
                    <a:pt x="515" y="441"/>
                  </a:lnTo>
                  <a:lnTo>
                    <a:pt x="1563" y="0"/>
                  </a:lnTo>
                  <a:lnTo>
                    <a:pt x="9780" y="2749"/>
                  </a:lnTo>
                  <a:lnTo>
                    <a:pt x="54506" y="43953"/>
                  </a:lnTo>
                  <a:lnTo>
                    <a:pt x="74620" y="77312"/>
                  </a:lnTo>
                  <a:lnTo>
                    <a:pt x="79177" y="99722"/>
                  </a:lnTo>
                  <a:lnTo>
                    <a:pt x="79405" y="110637"/>
                  </a:lnTo>
                  <a:lnTo>
                    <a:pt x="76734" y="120031"/>
                  </a:lnTo>
                  <a:lnTo>
                    <a:pt x="66240" y="136112"/>
                  </a:lnTo>
                  <a:lnTo>
                    <a:pt x="44466" y="153694"/>
                  </a:lnTo>
                  <a:lnTo>
                    <a:pt x="30262" y="157659"/>
                  </a:lnTo>
                  <a:lnTo>
                    <a:pt x="23511" y="157728"/>
                  </a:lnTo>
                  <a:lnTo>
                    <a:pt x="17599" y="154952"/>
                  </a:lnTo>
                  <a:lnTo>
                    <a:pt x="7267" y="144341"/>
                  </a:lnTo>
                  <a:lnTo>
                    <a:pt x="4654" y="137562"/>
                  </a:lnTo>
                  <a:lnTo>
                    <a:pt x="3630" y="122501"/>
                  </a:lnTo>
                  <a:lnTo>
                    <a:pt x="20506" y="88043"/>
                  </a:lnTo>
                  <a:lnTo>
                    <a:pt x="51218" y="49925"/>
                  </a:lnTo>
                  <a:lnTo>
                    <a:pt x="73008" y="33928"/>
                  </a:lnTo>
                  <a:lnTo>
                    <a:pt x="101348" y="22837"/>
                  </a:lnTo>
                  <a:lnTo>
                    <a:pt x="124309" y="181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306"/>
            <p:cNvSpPr/>
            <p:nvPr>
              <p:custDataLst>
                <p:tags r:id="rId25"/>
              </p:custDataLst>
            </p:nvPr>
          </p:nvSpPr>
          <p:spPr>
            <a:xfrm>
              <a:off x="10482407" y="5809179"/>
              <a:ext cx="88521" cy="140772"/>
            </a:xfrm>
            <a:custGeom>
              <a:avLst/>
              <a:gdLst/>
              <a:ahLst/>
              <a:cxnLst/>
              <a:rect l="0" t="0" r="0" b="0"/>
              <a:pathLst>
                <a:path w="88521" h="140772">
                  <a:moveTo>
                    <a:pt x="45893" y="77271"/>
                  </a:moveTo>
                  <a:lnTo>
                    <a:pt x="45893" y="77271"/>
                  </a:lnTo>
                  <a:lnTo>
                    <a:pt x="42523" y="73900"/>
                  </a:lnTo>
                  <a:lnTo>
                    <a:pt x="42940" y="72201"/>
                  </a:lnTo>
                  <a:lnTo>
                    <a:pt x="47167" y="68432"/>
                  </a:lnTo>
                  <a:lnTo>
                    <a:pt x="74942" y="52700"/>
                  </a:lnTo>
                  <a:lnTo>
                    <a:pt x="81851" y="41186"/>
                  </a:lnTo>
                  <a:lnTo>
                    <a:pt x="87827" y="20718"/>
                  </a:lnTo>
                  <a:lnTo>
                    <a:pt x="88520" y="9097"/>
                  </a:lnTo>
                  <a:lnTo>
                    <a:pt x="86476" y="1581"/>
                  </a:lnTo>
                  <a:lnTo>
                    <a:pt x="82120" y="0"/>
                  </a:lnTo>
                  <a:lnTo>
                    <a:pt x="67875" y="124"/>
                  </a:lnTo>
                  <a:lnTo>
                    <a:pt x="40019" y="14274"/>
                  </a:lnTo>
                  <a:lnTo>
                    <a:pt x="12794" y="43082"/>
                  </a:lnTo>
                  <a:lnTo>
                    <a:pt x="2960" y="66310"/>
                  </a:lnTo>
                  <a:lnTo>
                    <a:pt x="0" y="88627"/>
                  </a:lnTo>
                  <a:lnTo>
                    <a:pt x="3389" y="105601"/>
                  </a:lnTo>
                  <a:lnTo>
                    <a:pt x="15243" y="118318"/>
                  </a:lnTo>
                  <a:lnTo>
                    <a:pt x="33681" y="127970"/>
                  </a:lnTo>
                  <a:lnTo>
                    <a:pt x="83993" y="1407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307"/>
            <p:cNvSpPr/>
            <p:nvPr>
              <p:custDataLst>
                <p:tags r:id="rId26"/>
              </p:custDataLst>
            </p:nvPr>
          </p:nvSpPr>
          <p:spPr>
            <a:xfrm>
              <a:off x="10191750" y="5680107"/>
              <a:ext cx="286187" cy="238094"/>
            </a:xfrm>
            <a:custGeom>
              <a:avLst/>
              <a:gdLst/>
              <a:ahLst/>
              <a:cxnLst/>
              <a:rect l="0" t="0" r="0" b="0"/>
              <a:pathLst>
                <a:path w="286187" h="238094">
                  <a:moveTo>
                    <a:pt x="0" y="117443"/>
                  </a:moveTo>
                  <a:lnTo>
                    <a:pt x="0" y="117443"/>
                  </a:lnTo>
                  <a:lnTo>
                    <a:pt x="0" y="114072"/>
                  </a:lnTo>
                  <a:lnTo>
                    <a:pt x="10112" y="105234"/>
                  </a:lnTo>
                  <a:lnTo>
                    <a:pt x="44749" y="93969"/>
                  </a:lnTo>
                  <a:lnTo>
                    <a:pt x="87185" y="82187"/>
                  </a:lnTo>
                  <a:lnTo>
                    <a:pt x="131352" y="64898"/>
                  </a:lnTo>
                  <a:lnTo>
                    <a:pt x="175013" y="42216"/>
                  </a:lnTo>
                  <a:lnTo>
                    <a:pt x="222403" y="13030"/>
                  </a:lnTo>
                  <a:lnTo>
                    <a:pt x="242663" y="0"/>
                  </a:lnTo>
                  <a:lnTo>
                    <a:pt x="242914" y="1048"/>
                  </a:lnTo>
                  <a:lnTo>
                    <a:pt x="219921" y="41024"/>
                  </a:lnTo>
                  <a:lnTo>
                    <a:pt x="197649" y="81787"/>
                  </a:lnTo>
                  <a:lnTo>
                    <a:pt x="181448" y="118059"/>
                  </a:lnTo>
                  <a:lnTo>
                    <a:pt x="166721" y="153935"/>
                  </a:lnTo>
                  <a:lnTo>
                    <a:pt x="148412" y="200222"/>
                  </a:lnTo>
                  <a:lnTo>
                    <a:pt x="139694" y="226872"/>
                  </a:lnTo>
                  <a:lnTo>
                    <a:pt x="139696" y="230612"/>
                  </a:lnTo>
                  <a:lnTo>
                    <a:pt x="141108" y="230989"/>
                  </a:lnTo>
                  <a:lnTo>
                    <a:pt x="181640" y="204456"/>
                  </a:lnTo>
                  <a:lnTo>
                    <a:pt x="217038" y="183990"/>
                  </a:lnTo>
                  <a:lnTo>
                    <a:pt x="252220" y="173928"/>
                  </a:lnTo>
                  <a:lnTo>
                    <a:pt x="269437" y="173827"/>
                  </a:lnTo>
                  <a:lnTo>
                    <a:pt x="275579" y="176198"/>
                  </a:lnTo>
                  <a:lnTo>
                    <a:pt x="284287" y="184479"/>
                  </a:lnTo>
                  <a:lnTo>
                    <a:pt x="286186" y="190356"/>
                  </a:lnTo>
                  <a:lnTo>
                    <a:pt x="285487" y="211405"/>
                  </a:lnTo>
                  <a:lnTo>
                    <a:pt x="279400" y="23809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308"/>
            <p:cNvSpPr/>
            <p:nvPr>
              <p:custDataLst>
                <p:tags r:id="rId27"/>
              </p:custDataLst>
            </p:nvPr>
          </p:nvSpPr>
          <p:spPr>
            <a:xfrm>
              <a:off x="10138674" y="5636289"/>
              <a:ext cx="275327" cy="332114"/>
            </a:xfrm>
            <a:custGeom>
              <a:avLst/>
              <a:gdLst/>
              <a:ahLst/>
              <a:cxnLst/>
              <a:rect l="0" t="0" r="0" b="0"/>
              <a:pathLst>
                <a:path w="275327" h="332114">
                  <a:moveTo>
                    <a:pt x="122926" y="250161"/>
                  </a:moveTo>
                  <a:lnTo>
                    <a:pt x="122926" y="250161"/>
                  </a:lnTo>
                  <a:lnTo>
                    <a:pt x="109129" y="240022"/>
                  </a:lnTo>
                  <a:lnTo>
                    <a:pt x="99162" y="229205"/>
                  </a:lnTo>
                  <a:lnTo>
                    <a:pt x="84135" y="221922"/>
                  </a:lnTo>
                  <a:lnTo>
                    <a:pt x="74877" y="219972"/>
                  </a:lnTo>
                  <a:lnTo>
                    <a:pt x="54988" y="225615"/>
                  </a:lnTo>
                  <a:lnTo>
                    <a:pt x="31222" y="242966"/>
                  </a:lnTo>
                  <a:lnTo>
                    <a:pt x="9676" y="269353"/>
                  </a:lnTo>
                  <a:lnTo>
                    <a:pt x="2037" y="287383"/>
                  </a:lnTo>
                  <a:lnTo>
                    <a:pt x="0" y="296142"/>
                  </a:lnTo>
                  <a:lnTo>
                    <a:pt x="758" y="304099"/>
                  </a:lnTo>
                  <a:lnTo>
                    <a:pt x="7246" y="318583"/>
                  </a:lnTo>
                  <a:lnTo>
                    <a:pt x="22829" y="328313"/>
                  </a:lnTo>
                  <a:lnTo>
                    <a:pt x="32911" y="331896"/>
                  </a:lnTo>
                  <a:lnTo>
                    <a:pt x="53521" y="332113"/>
                  </a:lnTo>
                  <a:lnTo>
                    <a:pt x="73029" y="326801"/>
                  </a:lnTo>
                  <a:lnTo>
                    <a:pt x="88755" y="317384"/>
                  </a:lnTo>
                  <a:lnTo>
                    <a:pt x="93795" y="311204"/>
                  </a:lnTo>
                  <a:lnTo>
                    <a:pt x="99396" y="296812"/>
                  </a:lnTo>
                  <a:lnTo>
                    <a:pt x="99178" y="262729"/>
                  </a:lnTo>
                  <a:lnTo>
                    <a:pt x="87903" y="231464"/>
                  </a:lnTo>
                  <a:lnTo>
                    <a:pt x="77021" y="218803"/>
                  </a:lnTo>
                  <a:lnTo>
                    <a:pt x="54063" y="201834"/>
                  </a:lnTo>
                  <a:lnTo>
                    <a:pt x="50692" y="200460"/>
                  </a:lnTo>
                  <a:lnTo>
                    <a:pt x="50782" y="200094"/>
                  </a:lnTo>
                  <a:lnTo>
                    <a:pt x="97134" y="178356"/>
                  </a:lnTo>
                  <a:lnTo>
                    <a:pt x="142447" y="142975"/>
                  </a:lnTo>
                  <a:lnTo>
                    <a:pt x="175355" y="103945"/>
                  </a:lnTo>
                  <a:lnTo>
                    <a:pt x="206742" y="62512"/>
                  </a:lnTo>
                  <a:lnTo>
                    <a:pt x="237346" y="19955"/>
                  </a:lnTo>
                  <a:lnTo>
                    <a:pt x="247441" y="861"/>
                  </a:lnTo>
                  <a:lnTo>
                    <a:pt x="247563" y="0"/>
                  </a:lnTo>
                  <a:lnTo>
                    <a:pt x="246939" y="132"/>
                  </a:lnTo>
                  <a:lnTo>
                    <a:pt x="245818" y="925"/>
                  </a:lnTo>
                  <a:lnTo>
                    <a:pt x="219354" y="44467"/>
                  </a:lnTo>
                  <a:lnTo>
                    <a:pt x="196104" y="89967"/>
                  </a:lnTo>
                  <a:lnTo>
                    <a:pt x="179674" y="125341"/>
                  </a:lnTo>
                  <a:lnTo>
                    <a:pt x="164375" y="162230"/>
                  </a:lnTo>
                  <a:lnTo>
                    <a:pt x="152872" y="199791"/>
                  </a:lnTo>
                  <a:lnTo>
                    <a:pt x="144938" y="233889"/>
                  </a:lnTo>
                  <a:lnTo>
                    <a:pt x="141175" y="264096"/>
                  </a:lnTo>
                  <a:lnTo>
                    <a:pt x="144206" y="289280"/>
                  </a:lnTo>
                  <a:lnTo>
                    <a:pt x="152140" y="306587"/>
                  </a:lnTo>
                  <a:lnTo>
                    <a:pt x="157219" y="313179"/>
                  </a:lnTo>
                  <a:lnTo>
                    <a:pt x="170387" y="320502"/>
                  </a:lnTo>
                  <a:lnTo>
                    <a:pt x="187059" y="323052"/>
                  </a:lnTo>
                  <a:lnTo>
                    <a:pt x="230373" y="317057"/>
                  </a:lnTo>
                  <a:lnTo>
                    <a:pt x="249702" y="309526"/>
                  </a:lnTo>
                  <a:lnTo>
                    <a:pt x="275326" y="2882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309"/>
            <p:cNvSpPr/>
            <p:nvPr>
              <p:custDataLst>
                <p:tags r:id="rId28"/>
              </p:custDataLst>
            </p:nvPr>
          </p:nvSpPr>
          <p:spPr>
            <a:xfrm>
              <a:off x="10977330" y="5762981"/>
              <a:ext cx="8171" cy="21870"/>
            </a:xfrm>
            <a:custGeom>
              <a:avLst/>
              <a:gdLst/>
              <a:ahLst/>
              <a:cxnLst/>
              <a:rect l="0" t="0" r="0" b="0"/>
              <a:pathLst>
                <a:path w="8171" h="21870">
                  <a:moveTo>
                    <a:pt x="8170" y="21869"/>
                  </a:moveTo>
                  <a:lnTo>
                    <a:pt x="8170" y="21869"/>
                  </a:lnTo>
                  <a:lnTo>
                    <a:pt x="147" y="4413"/>
                  </a:lnTo>
                  <a:lnTo>
                    <a:pt x="0" y="1765"/>
                  </a:lnTo>
                  <a:lnTo>
                    <a:pt x="607" y="0"/>
                  </a:lnTo>
                  <a:lnTo>
                    <a:pt x="1717" y="234"/>
                  </a:lnTo>
                  <a:lnTo>
                    <a:pt x="8170" y="91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310"/>
            <p:cNvSpPr/>
            <p:nvPr>
              <p:custDataLst>
                <p:tags r:id="rId29"/>
              </p:custDataLst>
            </p:nvPr>
          </p:nvSpPr>
          <p:spPr>
            <a:xfrm>
              <a:off x="11055350" y="5787999"/>
              <a:ext cx="101601" cy="178872"/>
            </a:xfrm>
            <a:custGeom>
              <a:avLst/>
              <a:gdLst/>
              <a:ahLst/>
              <a:cxnLst/>
              <a:rect l="0" t="0" r="0" b="0"/>
              <a:pathLst>
                <a:path w="101601" h="178872">
                  <a:moveTo>
                    <a:pt x="101600" y="54001"/>
                  </a:moveTo>
                  <a:lnTo>
                    <a:pt x="101600" y="54001"/>
                  </a:lnTo>
                  <a:lnTo>
                    <a:pt x="92761" y="27486"/>
                  </a:lnTo>
                  <a:lnTo>
                    <a:pt x="76560" y="9220"/>
                  </a:lnTo>
                  <a:lnTo>
                    <a:pt x="59897" y="2348"/>
                  </a:lnTo>
                  <a:lnTo>
                    <a:pt x="41438" y="0"/>
                  </a:lnTo>
                  <a:lnTo>
                    <a:pt x="23826" y="1308"/>
                  </a:lnTo>
                  <a:lnTo>
                    <a:pt x="10354" y="8003"/>
                  </a:lnTo>
                  <a:lnTo>
                    <a:pt x="4785" y="12753"/>
                  </a:lnTo>
                  <a:lnTo>
                    <a:pt x="1780" y="18741"/>
                  </a:lnTo>
                  <a:lnTo>
                    <a:pt x="320" y="32921"/>
                  </a:lnTo>
                  <a:lnTo>
                    <a:pt x="7668" y="48630"/>
                  </a:lnTo>
                  <a:lnTo>
                    <a:pt x="37568" y="90819"/>
                  </a:lnTo>
                  <a:lnTo>
                    <a:pt x="57663" y="137802"/>
                  </a:lnTo>
                  <a:lnTo>
                    <a:pt x="57142" y="153335"/>
                  </a:lnTo>
                  <a:lnTo>
                    <a:pt x="55028" y="160441"/>
                  </a:lnTo>
                  <a:lnTo>
                    <a:pt x="51502" y="165883"/>
                  </a:lnTo>
                  <a:lnTo>
                    <a:pt x="41940" y="173812"/>
                  </a:lnTo>
                  <a:lnTo>
                    <a:pt x="30634" y="177806"/>
                  </a:lnTo>
                  <a:lnTo>
                    <a:pt x="24656" y="178871"/>
                  </a:lnTo>
                  <a:lnTo>
                    <a:pt x="19259" y="176758"/>
                  </a:lnTo>
                  <a:lnTo>
                    <a:pt x="0" y="15560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311"/>
            <p:cNvSpPr/>
            <p:nvPr>
              <p:custDataLst>
                <p:tags r:id="rId30"/>
              </p:custDataLst>
            </p:nvPr>
          </p:nvSpPr>
          <p:spPr>
            <a:xfrm>
              <a:off x="11164560" y="5834375"/>
              <a:ext cx="144791" cy="172726"/>
            </a:xfrm>
            <a:custGeom>
              <a:avLst/>
              <a:gdLst/>
              <a:ahLst/>
              <a:cxnLst/>
              <a:rect l="0" t="0" r="0" b="0"/>
              <a:pathLst>
                <a:path w="144791" h="172726">
                  <a:moveTo>
                    <a:pt x="5090" y="45725"/>
                  </a:moveTo>
                  <a:lnTo>
                    <a:pt x="5090" y="45725"/>
                  </a:lnTo>
                  <a:lnTo>
                    <a:pt x="46312" y="50089"/>
                  </a:lnTo>
                  <a:lnTo>
                    <a:pt x="60806" y="51192"/>
                  </a:lnTo>
                  <a:lnTo>
                    <a:pt x="74303" y="46039"/>
                  </a:lnTo>
                  <a:lnTo>
                    <a:pt x="85946" y="36692"/>
                  </a:lnTo>
                  <a:lnTo>
                    <a:pt x="93472" y="25483"/>
                  </a:lnTo>
                  <a:lnTo>
                    <a:pt x="95406" y="15326"/>
                  </a:lnTo>
                  <a:lnTo>
                    <a:pt x="94934" y="10643"/>
                  </a:lnTo>
                  <a:lnTo>
                    <a:pt x="91797" y="6815"/>
                  </a:lnTo>
                  <a:lnTo>
                    <a:pt x="80786" y="680"/>
                  </a:lnTo>
                  <a:lnTo>
                    <a:pt x="48607" y="0"/>
                  </a:lnTo>
                  <a:lnTo>
                    <a:pt x="27487" y="8235"/>
                  </a:lnTo>
                  <a:lnTo>
                    <a:pt x="17905" y="14382"/>
                  </a:lnTo>
                  <a:lnTo>
                    <a:pt x="5377" y="32500"/>
                  </a:lnTo>
                  <a:lnTo>
                    <a:pt x="1048" y="43258"/>
                  </a:lnTo>
                  <a:lnTo>
                    <a:pt x="0" y="68383"/>
                  </a:lnTo>
                  <a:lnTo>
                    <a:pt x="5650" y="94601"/>
                  </a:lnTo>
                  <a:lnTo>
                    <a:pt x="17569" y="118012"/>
                  </a:lnTo>
                  <a:lnTo>
                    <a:pt x="53630" y="147655"/>
                  </a:lnTo>
                  <a:lnTo>
                    <a:pt x="87811" y="159936"/>
                  </a:lnTo>
                  <a:lnTo>
                    <a:pt x="144790" y="1727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9" name="SMARTInkShape-312"/>
          <p:cNvSpPr/>
          <p:nvPr>
            <p:custDataLst>
              <p:tags r:id="rId5"/>
            </p:custDataLst>
          </p:nvPr>
        </p:nvSpPr>
        <p:spPr>
          <a:xfrm>
            <a:off x="7053276" y="2203719"/>
            <a:ext cx="5121587" cy="1268391"/>
          </a:xfrm>
          <a:custGeom>
            <a:avLst/>
            <a:gdLst/>
            <a:ahLst/>
            <a:cxnLst/>
            <a:rect l="0" t="0" r="0" b="0"/>
            <a:pathLst>
              <a:path w="5121587" h="1268391">
                <a:moveTo>
                  <a:pt x="731824" y="1263381"/>
                </a:moveTo>
                <a:lnTo>
                  <a:pt x="731824" y="1263381"/>
                </a:lnTo>
                <a:lnTo>
                  <a:pt x="731823" y="1260010"/>
                </a:lnTo>
                <a:lnTo>
                  <a:pt x="733940" y="1259017"/>
                </a:lnTo>
                <a:lnTo>
                  <a:pt x="741937" y="1257914"/>
                </a:lnTo>
                <a:lnTo>
                  <a:pt x="783346" y="1262576"/>
                </a:lnTo>
                <a:lnTo>
                  <a:pt x="823211" y="1266513"/>
                </a:lnTo>
                <a:lnTo>
                  <a:pt x="858283" y="1268300"/>
                </a:lnTo>
                <a:lnTo>
                  <a:pt x="898800" y="1268390"/>
                </a:lnTo>
                <a:lnTo>
                  <a:pt x="945030" y="1266077"/>
                </a:lnTo>
                <a:lnTo>
                  <a:pt x="969916" y="1264473"/>
                </a:lnTo>
                <a:lnTo>
                  <a:pt x="995680" y="1262698"/>
                </a:lnTo>
                <a:lnTo>
                  <a:pt x="1022027" y="1260809"/>
                </a:lnTo>
                <a:lnTo>
                  <a:pt x="1051587" y="1258844"/>
                </a:lnTo>
                <a:lnTo>
                  <a:pt x="1083289" y="1256829"/>
                </a:lnTo>
                <a:lnTo>
                  <a:pt x="1116417" y="1254779"/>
                </a:lnTo>
                <a:lnTo>
                  <a:pt x="1151203" y="1252707"/>
                </a:lnTo>
                <a:lnTo>
                  <a:pt x="1187093" y="1250621"/>
                </a:lnTo>
                <a:lnTo>
                  <a:pt x="1223720" y="1248524"/>
                </a:lnTo>
                <a:lnTo>
                  <a:pt x="1261544" y="1246421"/>
                </a:lnTo>
                <a:lnTo>
                  <a:pt x="1300165" y="1244313"/>
                </a:lnTo>
                <a:lnTo>
                  <a:pt x="1339318" y="1242202"/>
                </a:lnTo>
                <a:lnTo>
                  <a:pt x="1379531" y="1240090"/>
                </a:lnTo>
                <a:lnTo>
                  <a:pt x="1420451" y="1237976"/>
                </a:lnTo>
                <a:lnTo>
                  <a:pt x="1461842" y="1235861"/>
                </a:lnTo>
                <a:lnTo>
                  <a:pt x="1504958" y="1234451"/>
                </a:lnTo>
                <a:lnTo>
                  <a:pt x="1549224" y="1233511"/>
                </a:lnTo>
                <a:lnTo>
                  <a:pt x="1594258" y="1232884"/>
                </a:lnTo>
                <a:lnTo>
                  <a:pt x="1641213" y="1231761"/>
                </a:lnTo>
                <a:lnTo>
                  <a:pt x="1689450" y="1230306"/>
                </a:lnTo>
                <a:lnTo>
                  <a:pt x="1738541" y="1228631"/>
                </a:lnTo>
                <a:lnTo>
                  <a:pt x="1788202" y="1227515"/>
                </a:lnTo>
                <a:lnTo>
                  <a:pt x="1838243" y="1226770"/>
                </a:lnTo>
                <a:lnTo>
                  <a:pt x="1888536" y="1226274"/>
                </a:lnTo>
                <a:lnTo>
                  <a:pt x="1939705" y="1224531"/>
                </a:lnTo>
                <a:lnTo>
                  <a:pt x="1991456" y="1221959"/>
                </a:lnTo>
                <a:lnTo>
                  <a:pt x="2043594" y="1218833"/>
                </a:lnTo>
                <a:lnTo>
                  <a:pt x="2095288" y="1216043"/>
                </a:lnTo>
                <a:lnTo>
                  <a:pt x="2146683" y="1213478"/>
                </a:lnTo>
                <a:lnTo>
                  <a:pt x="2197880" y="1211062"/>
                </a:lnTo>
                <a:lnTo>
                  <a:pt x="2248945" y="1208746"/>
                </a:lnTo>
                <a:lnTo>
                  <a:pt x="2299921" y="1206497"/>
                </a:lnTo>
                <a:lnTo>
                  <a:pt x="2350838" y="1204291"/>
                </a:lnTo>
                <a:lnTo>
                  <a:pt x="2401012" y="1202116"/>
                </a:lnTo>
                <a:lnTo>
                  <a:pt x="2450688" y="1199960"/>
                </a:lnTo>
                <a:lnTo>
                  <a:pt x="2500034" y="1197816"/>
                </a:lnTo>
                <a:lnTo>
                  <a:pt x="2548453" y="1194977"/>
                </a:lnTo>
                <a:lnTo>
                  <a:pt x="2596254" y="1191673"/>
                </a:lnTo>
                <a:lnTo>
                  <a:pt x="2643644" y="1188059"/>
                </a:lnTo>
                <a:lnTo>
                  <a:pt x="2690760" y="1185649"/>
                </a:lnTo>
                <a:lnTo>
                  <a:pt x="2737692" y="1184043"/>
                </a:lnTo>
                <a:lnTo>
                  <a:pt x="2784503" y="1182972"/>
                </a:lnTo>
                <a:lnTo>
                  <a:pt x="2829115" y="1182258"/>
                </a:lnTo>
                <a:lnTo>
                  <a:pt x="2872262" y="1181782"/>
                </a:lnTo>
                <a:lnTo>
                  <a:pt x="2914433" y="1181465"/>
                </a:lnTo>
                <a:lnTo>
                  <a:pt x="2955246" y="1181254"/>
                </a:lnTo>
                <a:lnTo>
                  <a:pt x="2995156" y="1181113"/>
                </a:lnTo>
                <a:lnTo>
                  <a:pt x="3034462" y="1181019"/>
                </a:lnTo>
                <a:lnTo>
                  <a:pt x="3072660" y="1180956"/>
                </a:lnTo>
                <a:lnTo>
                  <a:pt x="3110121" y="1180915"/>
                </a:lnTo>
                <a:lnTo>
                  <a:pt x="3147088" y="1180887"/>
                </a:lnTo>
                <a:lnTo>
                  <a:pt x="3184434" y="1181574"/>
                </a:lnTo>
                <a:lnTo>
                  <a:pt x="3222030" y="1182737"/>
                </a:lnTo>
                <a:lnTo>
                  <a:pt x="3259795" y="1184218"/>
                </a:lnTo>
                <a:lnTo>
                  <a:pt x="3296965" y="1185206"/>
                </a:lnTo>
                <a:lnTo>
                  <a:pt x="3333741" y="1185864"/>
                </a:lnTo>
                <a:lnTo>
                  <a:pt x="3370253" y="1186303"/>
                </a:lnTo>
                <a:lnTo>
                  <a:pt x="3406586" y="1186596"/>
                </a:lnTo>
                <a:lnTo>
                  <a:pt x="3442804" y="1186791"/>
                </a:lnTo>
                <a:lnTo>
                  <a:pt x="3478945" y="1186921"/>
                </a:lnTo>
                <a:lnTo>
                  <a:pt x="3515032" y="1187713"/>
                </a:lnTo>
                <a:lnTo>
                  <a:pt x="3551084" y="1188947"/>
                </a:lnTo>
                <a:lnTo>
                  <a:pt x="3587114" y="1190475"/>
                </a:lnTo>
                <a:lnTo>
                  <a:pt x="3621717" y="1191494"/>
                </a:lnTo>
                <a:lnTo>
                  <a:pt x="3655369" y="1192173"/>
                </a:lnTo>
                <a:lnTo>
                  <a:pt x="3688388" y="1192626"/>
                </a:lnTo>
                <a:lnTo>
                  <a:pt x="3722394" y="1192927"/>
                </a:lnTo>
                <a:lnTo>
                  <a:pt x="3757060" y="1193128"/>
                </a:lnTo>
                <a:lnTo>
                  <a:pt x="3792165" y="1193263"/>
                </a:lnTo>
                <a:lnTo>
                  <a:pt x="3826858" y="1193352"/>
                </a:lnTo>
                <a:lnTo>
                  <a:pt x="3861274" y="1193412"/>
                </a:lnTo>
                <a:lnTo>
                  <a:pt x="3895508" y="1193452"/>
                </a:lnTo>
                <a:lnTo>
                  <a:pt x="3929619" y="1193478"/>
                </a:lnTo>
                <a:lnTo>
                  <a:pt x="3963648" y="1193496"/>
                </a:lnTo>
                <a:lnTo>
                  <a:pt x="3997624" y="1193507"/>
                </a:lnTo>
                <a:lnTo>
                  <a:pt x="4031562" y="1192810"/>
                </a:lnTo>
                <a:lnTo>
                  <a:pt x="4065476" y="1191639"/>
                </a:lnTo>
                <a:lnTo>
                  <a:pt x="4099376" y="1190153"/>
                </a:lnTo>
                <a:lnTo>
                  <a:pt x="4132558" y="1189162"/>
                </a:lnTo>
                <a:lnTo>
                  <a:pt x="4165262" y="1188502"/>
                </a:lnTo>
                <a:lnTo>
                  <a:pt x="4197650" y="1188061"/>
                </a:lnTo>
                <a:lnTo>
                  <a:pt x="4229824" y="1187062"/>
                </a:lnTo>
                <a:lnTo>
                  <a:pt x="4261857" y="1185691"/>
                </a:lnTo>
                <a:lnTo>
                  <a:pt x="4293797" y="1184071"/>
                </a:lnTo>
                <a:lnTo>
                  <a:pt x="4324261" y="1182285"/>
                </a:lnTo>
                <a:lnTo>
                  <a:pt x="4353744" y="1180390"/>
                </a:lnTo>
                <a:lnTo>
                  <a:pt x="4382570" y="1178420"/>
                </a:lnTo>
                <a:lnTo>
                  <a:pt x="4410255" y="1176401"/>
                </a:lnTo>
                <a:lnTo>
                  <a:pt x="4437177" y="1174350"/>
                </a:lnTo>
                <a:lnTo>
                  <a:pt x="4463593" y="1172277"/>
                </a:lnTo>
                <a:lnTo>
                  <a:pt x="4488259" y="1169484"/>
                </a:lnTo>
                <a:lnTo>
                  <a:pt x="4534480" y="1162617"/>
                </a:lnTo>
                <a:lnTo>
                  <a:pt x="4574780" y="1154862"/>
                </a:lnTo>
                <a:lnTo>
                  <a:pt x="4610093" y="1146006"/>
                </a:lnTo>
                <a:lnTo>
                  <a:pt x="4653775" y="1129825"/>
                </a:lnTo>
                <a:lnTo>
                  <a:pt x="4693528" y="1115780"/>
                </a:lnTo>
                <a:lnTo>
                  <a:pt x="4732119" y="1101976"/>
                </a:lnTo>
                <a:lnTo>
                  <a:pt x="4769658" y="1084794"/>
                </a:lnTo>
                <a:lnTo>
                  <a:pt x="4814305" y="1061907"/>
                </a:lnTo>
                <a:lnTo>
                  <a:pt x="4844574" y="1044229"/>
                </a:lnTo>
                <a:lnTo>
                  <a:pt x="4890098" y="1009789"/>
                </a:lnTo>
                <a:lnTo>
                  <a:pt x="4934704" y="984062"/>
                </a:lnTo>
                <a:lnTo>
                  <a:pt x="4974322" y="955226"/>
                </a:lnTo>
                <a:lnTo>
                  <a:pt x="5008622" y="925306"/>
                </a:lnTo>
                <a:lnTo>
                  <a:pt x="5036512" y="880825"/>
                </a:lnTo>
                <a:lnTo>
                  <a:pt x="5055992" y="843820"/>
                </a:lnTo>
                <a:lnTo>
                  <a:pt x="5075171" y="804163"/>
                </a:lnTo>
                <a:lnTo>
                  <a:pt x="5092376" y="761133"/>
                </a:lnTo>
                <a:lnTo>
                  <a:pt x="5106412" y="717104"/>
                </a:lnTo>
                <a:lnTo>
                  <a:pt x="5117625" y="670897"/>
                </a:lnTo>
                <a:lnTo>
                  <a:pt x="5121586" y="638105"/>
                </a:lnTo>
                <a:lnTo>
                  <a:pt x="5120993" y="604716"/>
                </a:lnTo>
                <a:lnTo>
                  <a:pt x="5118379" y="569180"/>
                </a:lnTo>
                <a:lnTo>
                  <a:pt x="5113453" y="532925"/>
                </a:lnTo>
                <a:lnTo>
                  <a:pt x="5104210" y="497997"/>
                </a:lnTo>
                <a:lnTo>
                  <a:pt x="5093045" y="463658"/>
                </a:lnTo>
                <a:lnTo>
                  <a:pt x="5078911" y="430288"/>
                </a:lnTo>
                <a:lnTo>
                  <a:pt x="5046447" y="383028"/>
                </a:lnTo>
                <a:lnTo>
                  <a:pt x="5019864" y="350237"/>
                </a:lnTo>
                <a:lnTo>
                  <a:pt x="4987826" y="318730"/>
                </a:lnTo>
                <a:lnTo>
                  <a:pt x="4951008" y="288969"/>
                </a:lnTo>
                <a:lnTo>
                  <a:pt x="4908774" y="261631"/>
                </a:lnTo>
                <a:lnTo>
                  <a:pt x="4884529" y="248414"/>
                </a:lnTo>
                <a:lnTo>
                  <a:pt x="4858489" y="235370"/>
                </a:lnTo>
                <a:lnTo>
                  <a:pt x="4831251" y="222440"/>
                </a:lnTo>
                <a:lnTo>
                  <a:pt x="4801803" y="210293"/>
                </a:lnTo>
                <a:lnTo>
                  <a:pt x="4770881" y="198667"/>
                </a:lnTo>
                <a:lnTo>
                  <a:pt x="4738980" y="187388"/>
                </a:lnTo>
                <a:lnTo>
                  <a:pt x="4705717" y="176341"/>
                </a:lnTo>
                <a:lnTo>
                  <a:pt x="4671549" y="165449"/>
                </a:lnTo>
                <a:lnTo>
                  <a:pt x="4636773" y="154660"/>
                </a:lnTo>
                <a:lnTo>
                  <a:pt x="4600186" y="144645"/>
                </a:lnTo>
                <a:lnTo>
                  <a:pt x="4562387" y="135146"/>
                </a:lnTo>
                <a:lnTo>
                  <a:pt x="4523782" y="125991"/>
                </a:lnTo>
                <a:lnTo>
                  <a:pt x="4483935" y="117771"/>
                </a:lnTo>
                <a:lnTo>
                  <a:pt x="4443259" y="110174"/>
                </a:lnTo>
                <a:lnTo>
                  <a:pt x="4402030" y="102993"/>
                </a:lnTo>
                <a:lnTo>
                  <a:pt x="4359728" y="96089"/>
                </a:lnTo>
                <a:lnTo>
                  <a:pt x="4316710" y="89370"/>
                </a:lnTo>
                <a:lnTo>
                  <a:pt x="4273215" y="82773"/>
                </a:lnTo>
                <a:lnTo>
                  <a:pt x="4228694" y="76259"/>
                </a:lnTo>
                <a:lnTo>
                  <a:pt x="4183494" y="69800"/>
                </a:lnTo>
                <a:lnTo>
                  <a:pt x="4137837" y="63377"/>
                </a:lnTo>
                <a:lnTo>
                  <a:pt x="4091172" y="58389"/>
                </a:lnTo>
                <a:lnTo>
                  <a:pt x="4043833" y="54359"/>
                </a:lnTo>
                <a:lnTo>
                  <a:pt x="3996047" y="50966"/>
                </a:lnTo>
                <a:lnTo>
                  <a:pt x="3947256" y="47294"/>
                </a:lnTo>
                <a:lnTo>
                  <a:pt x="3897795" y="43434"/>
                </a:lnTo>
                <a:lnTo>
                  <a:pt x="3847887" y="39449"/>
                </a:lnTo>
                <a:lnTo>
                  <a:pt x="3797683" y="36088"/>
                </a:lnTo>
                <a:lnTo>
                  <a:pt x="3747279" y="33141"/>
                </a:lnTo>
                <a:lnTo>
                  <a:pt x="3696745" y="30471"/>
                </a:lnTo>
                <a:lnTo>
                  <a:pt x="3646121" y="27985"/>
                </a:lnTo>
                <a:lnTo>
                  <a:pt x="3595438" y="25623"/>
                </a:lnTo>
                <a:lnTo>
                  <a:pt x="3544717" y="23342"/>
                </a:lnTo>
                <a:lnTo>
                  <a:pt x="3493969" y="21116"/>
                </a:lnTo>
                <a:lnTo>
                  <a:pt x="3443204" y="18927"/>
                </a:lnTo>
                <a:lnTo>
                  <a:pt x="3392427" y="16761"/>
                </a:lnTo>
                <a:lnTo>
                  <a:pt x="3343053" y="15318"/>
                </a:lnTo>
                <a:lnTo>
                  <a:pt x="3294616" y="14355"/>
                </a:lnTo>
                <a:lnTo>
                  <a:pt x="3246802" y="13714"/>
                </a:lnTo>
                <a:lnTo>
                  <a:pt x="3198698" y="12581"/>
                </a:lnTo>
                <a:lnTo>
                  <a:pt x="3150401" y="11120"/>
                </a:lnTo>
                <a:lnTo>
                  <a:pt x="3101975" y="9440"/>
                </a:lnTo>
                <a:lnTo>
                  <a:pt x="3054170" y="8320"/>
                </a:lnTo>
                <a:lnTo>
                  <a:pt x="3006776" y="7574"/>
                </a:lnTo>
                <a:lnTo>
                  <a:pt x="2959659" y="7076"/>
                </a:lnTo>
                <a:lnTo>
                  <a:pt x="2912726" y="6744"/>
                </a:lnTo>
                <a:lnTo>
                  <a:pt x="2865914" y="6523"/>
                </a:lnTo>
                <a:lnTo>
                  <a:pt x="2819184" y="6376"/>
                </a:lnTo>
                <a:lnTo>
                  <a:pt x="2772508" y="5572"/>
                </a:lnTo>
                <a:lnTo>
                  <a:pt x="2725869" y="4331"/>
                </a:lnTo>
                <a:lnTo>
                  <a:pt x="2679253" y="2797"/>
                </a:lnTo>
                <a:lnTo>
                  <a:pt x="2634065" y="1775"/>
                </a:lnTo>
                <a:lnTo>
                  <a:pt x="2589829" y="1094"/>
                </a:lnTo>
                <a:lnTo>
                  <a:pt x="2546227" y="639"/>
                </a:lnTo>
                <a:lnTo>
                  <a:pt x="2501637" y="337"/>
                </a:lnTo>
                <a:lnTo>
                  <a:pt x="2456388" y="135"/>
                </a:lnTo>
                <a:lnTo>
                  <a:pt x="2410700" y="0"/>
                </a:lnTo>
                <a:lnTo>
                  <a:pt x="2365424" y="616"/>
                </a:lnTo>
                <a:lnTo>
                  <a:pt x="2320424" y="1732"/>
                </a:lnTo>
                <a:lnTo>
                  <a:pt x="2275608" y="3182"/>
                </a:lnTo>
                <a:lnTo>
                  <a:pt x="2231618" y="4148"/>
                </a:lnTo>
                <a:lnTo>
                  <a:pt x="2188181" y="4792"/>
                </a:lnTo>
                <a:lnTo>
                  <a:pt x="2145112" y="5222"/>
                </a:lnTo>
                <a:lnTo>
                  <a:pt x="2102994" y="6214"/>
                </a:lnTo>
                <a:lnTo>
                  <a:pt x="2061510" y="7581"/>
                </a:lnTo>
                <a:lnTo>
                  <a:pt x="2020447" y="9197"/>
                </a:lnTo>
                <a:lnTo>
                  <a:pt x="1978961" y="10275"/>
                </a:lnTo>
                <a:lnTo>
                  <a:pt x="1937193" y="10994"/>
                </a:lnTo>
                <a:lnTo>
                  <a:pt x="1895237" y="11473"/>
                </a:lnTo>
                <a:lnTo>
                  <a:pt x="1853860" y="12498"/>
                </a:lnTo>
                <a:lnTo>
                  <a:pt x="1812870" y="13887"/>
                </a:lnTo>
                <a:lnTo>
                  <a:pt x="1772138" y="15518"/>
                </a:lnTo>
                <a:lnTo>
                  <a:pt x="1730167" y="17311"/>
                </a:lnTo>
                <a:lnTo>
                  <a:pt x="1687369" y="19212"/>
                </a:lnTo>
                <a:lnTo>
                  <a:pt x="1644020" y="21185"/>
                </a:lnTo>
                <a:lnTo>
                  <a:pt x="1600305" y="23206"/>
                </a:lnTo>
                <a:lnTo>
                  <a:pt x="1556345" y="25259"/>
                </a:lnTo>
                <a:lnTo>
                  <a:pt x="1512221" y="27333"/>
                </a:lnTo>
                <a:lnTo>
                  <a:pt x="1467283" y="30127"/>
                </a:lnTo>
                <a:lnTo>
                  <a:pt x="1421802" y="33400"/>
                </a:lnTo>
                <a:lnTo>
                  <a:pt x="1375958" y="36994"/>
                </a:lnTo>
                <a:lnTo>
                  <a:pt x="1330580" y="40801"/>
                </a:lnTo>
                <a:lnTo>
                  <a:pt x="1285511" y="44750"/>
                </a:lnTo>
                <a:lnTo>
                  <a:pt x="1240650" y="48794"/>
                </a:lnTo>
                <a:lnTo>
                  <a:pt x="1195218" y="53606"/>
                </a:lnTo>
                <a:lnTo>
                  <a:pt x="1149409" y="58931"/>
                </a:lnTo>
                <a:lnTo>
                  <a:pt x="1103347" y="64598"/>
                </a:lnTo>
                <a:lnTo>
                  <a:pt x="1057823" y="71198"/>
                </a:lnTo>
                <a:lnTo>
                  <a:pt x="1012656" y="78420"/>
                </a:lnTo>
                <a:lnTo>
                  <a:pt x="967729" y="86057"/>
                </a:lnTo>
                <a:lnTo>
                  <a:pt x="923666" y="94676"/>
                </a:lnTo>
                <a:lnTo>
                  <a:pt x="880179" y="103950"/>
                </a:lnTo>
                <a:lnTo>
                  <a:pt x="837077" y="113660"/>
                </a:lnTo>
                <a:lnTo>
                  <a:pt x="794233" y="124367"/>
                </a:lnTo>
                <a:lnTo>
                  <a:pt x="751557" y="135738"/>
                </a:lnTo>
                <a:lnTo>
                  <a:pt x="708997" y="147553"/>
                </a:lnTo>
                <a:lnTo>
                  <a:pt x="668628" y="160368"/>
                </a:lnTo>
                <a:lnTo>
                  <a:pt x="629721" y="173850"/>
                </a:lnTo>
                <a:lnTo>
                  <a:pt x="591789" y="187777"/>
                </a:lnTo>
                <a:lnTo>
                  <a:pt x="555212" y="202000"/>
                </a:lnTo>
                <a:lnTo>
                  <a:pt x="519539" y="216422"/>
                </a:lnTo>
                <a:lnTo>
                  <a:pt x="484466" y="230975"/>
                </a:lnTo>
                <a:lnTo>
                  <a:pt x="451208" y="246321"/>
                </a:lnTo>
                <a:lnTo>
                  <a:pt x="419157" y="262197"/>
                </a:lnTo>
                <a:lnTo>
                  <a:pt x="387912" y="278425"/>
                </a:lnTo>
                <a:lnTo>
                  <a:pt x="358616" y="295594"/>
                </a:lnTo>
                <a:lnTo>
                  <a:pt x="330619" y="313389"/>
                </a:lnTo>
                <a:lnTo>
                  <a:pt x="303487" y="331603"/>
                </a:lnTo>
                <a:lnTo>
                  <a:pt x="278344" y="350096"/>
                </a:lnTo>
                <a:lnTo>
                  <a:pt x="231592" y="387576"/>
                </a:lnTo>
                <a:lnTo>
                  <a:pt x="187294" y="427283"/>
                </a:lnTo>
                <a:lnTo>
                  <a:pt x="146205" y="468448"/>
                </a:lnTo>
                <a:lnTo>
                  <a:pt x="111480" y="510263"/>
                </a:lnTo>
                <a:lnTo>
                  <a:pt x="81465" y="552366"/>
                </a:lnTo>
                <a:lnTo>
                  <a:pt x="55426" y="594596"/>
                </a:lnTo>
                <a:lnTo>
                  <a:pt x="34445" y="636884"/>
                </a:lnTo>
                <a:lnTo>
                  <a:pt x="19476" y="679197"/>
                </a:lnTo>
                <a:lnTo>
                  <a:pt x="8825" y="720816"/>
                </a:lnTo>
                <a:lnTo>
                  <a:pt x="1739" y="760480"/>
                </a:lnTo>
                <a:lnTo>
                  <a:pt x="0" y="797393"/>
                </a:lnTo>
                <a:lnTo>
                  <a:pt x="2991" y="833320"/>
                </a:lnTo>
                <a:lnTo>
                  <a:pt x="11376" y="870454"/>
                </a:lnTo>
                <a:lnTo>
                  <a:pt x="24039" y="906243"/>
                </a:lnTo>
                <a:lnTo>
                  <a:pt x="39781" y="939553"/>
                </a:lnTo>
                <a:lnTo>
                  <a:pt x="69888" y="982106"/>
                </a:lnTo>
                <a:lnTo>
                  <a:pt x="109460" y="1020820"/>
                </a:lnTo>
                <a:lnTo>
                  <a:pt x="153171" y="1054241"/>
                </a:lnTo>
                <a:lnTo>
                  <a:pt x="185131" y="1073298"/>
                </a:lnTo>
                <a:lnTo>
                  <a:pt x="221915" y="1089294"/>
                </a:lnTo>
                <a:lnTo>
                  <a:pt x="261780" y="1103459"/>
                </a:lnTo>
                <a:lnTo>
                  <a:pt x="303018" y="1116810"/>
                </a:lnTo>
                <a:lnTo>
                  <a:pt x="348626" y="1129800"/>
                </a:lnTo>
                <a:lnTo>
                  <a:pt x="372642" y="1136226"/>
                </a:lnTo>
                <a:lnTo>
                  <a:pt x="420023" y="1149012"/>
                </a:lnTo>
                <a:lnTo>
                  <a:pt x="443523" y="1155385"/>
                </a:lnTo>
                <a:lnTo>
                  <a:pt x="467656" y="1160340"/>
                </a:lnTo>
                <a:lnTo>
                  <a:pt x="492212" y="1164348"/>
                </a:lnTo>
                <a:lnTo>
                  <a:pt x="517050" y="1167725"/>
                </a:lnTo>
                <a:lnTo>
                  <a:pt x="542074" y="1170683"/>
                </a:lnTo>
                <a:lnTo>
                  <a:pt x="567224" y="1173360"/>
                </a:lnTo>
                <a:lnTo>
                  <a:pt x="592457" y="1175850"/>
                </a:lnTo>
                <a:lnTo>
                  <a:pt x="617040" y="1179627"/>
                </a:lnTo>
                <a:lnTo>
                  <a:pt x="641191" y="1184262"/>
                </a:lnTo>
                <a:lnTo>
                  <a:pt x="688720" y="1194350"/>
                </a:lnTo>
                <a:lnTo>
                  <a:pt x="735715" y="1203537"/>
                </a:lnTo>
                <a:lnTo>
                  <a:pt x="782471" y="1210443"/>
                </a:lnTo>
                <a:lnTo>
                  <a:pt x="828417" y="1215864"/>
                </a:lnTo>
                <a:lnTo>
                  <a:pt x="872357" y="1220625"/>
                </a:lnTo>
                <a:lnTo>
                  <a:pt x="917284" y="1225093"/>
                </a:lnTo>
                <a:lnTo>
                  <a:pt x="961712" y="1229431"/>
                </a:lnTo>
                <a:lnTo>
                  <a:pt x="1002624" y="1233710"/>
                </a:lnTo>
                <a:lnTo>
                  <a:pt x="1041974" y="1237964"/>
                </a:lnTo>
                <a:lnTo>
                  <a:pt x="1079924" y="1242207"/>
                </a:lnTo>
                <a:lnTo>
                  <a:pt x="1115604" y="1246444"/>
                </a:lnTo>
                <a:lnTo>
                  <a:pt x="1152160" y="1250679"/>
                </a:lnTo>
                <a:lnTo>
                  <a:pt x="1190984" y="1253503"/>
                </a:lnTo>
                <a:lnTo>
                  <a:pt x="1234110" y="1252405"/>
                </a:lnTo>
                <a:lnTo>
                  <a:pt x="1258593" y="1250419"/>
                </a:lnTo>
                <a:lnTo>
                  <a:pt x="1284792" y="1247684"/>
                </a:lnTo>
                <a:lnTo>
                  <a:pt x="1312137" y="1244450"/>
                </a:lnTo>
                <a:lnTo>
                  <a:pt x="1339537" y="1240882"/>
                </a:lnTo>
                <a:lnTo>
                  <a:pt x="1366977" y="1237093"/>
                </a:lnTo>
                <a:lnTo>
                  <a:pt x="1394442" y="1233156"/>
                </a:lnTo>
                <a:lnTo>
                  <a:pt x="1421219" y="1229825"/>
                </a:lnTo>
                <a:lnTo>
                  <a:pt x="1447538" y="1226900"/>
                </a:lnTo>
                <a:lnTo>
                  <a:pt x="1473550" y="1224243"/>
                </a:lnTo>
                <a:lnTo>
                  <a:pt x="1498652" y="1224589"/>
                </a:lnTo>
                <a:lnTo>
                  <a:pt x="1523149" y="1226936"/>
                </a:lnTo>
                <a:lnTo>
                  <a:pt x="1563302" y="1233072"/>
                </a:lnTo>
                <a:lnTo>
                  <a:pt x="1595424" y="123798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6" name="SMARTInkShape-Group68"/>
          <p:cNvGrpSpPr/>
          <p:nvPr/>
        </p:nvGrpSpPr>
        <p:grpSpPr>
          <a:xfrm>
            <a:off x="10356850" y="1543316"/>
            <a:ext cx="1695451" cy="591217"/>
            <a:chOff x="10356850" y="1543316"/>
            <a:chExt cx="1695451" cy="591217"/>
          </a:xfrm>
        </p:grpSpPr>
        <p:sp>
          <p:nvSpPr>
            <p:cNvPr id="190" name="SMARTInkShape-313"/>
            <p:cNvSpPr/>
            <p:nvPr>
              <p:custDataLst>
                <p:tags r:id="rId6"/>
              </p:custDataLst>
            </p:nvPr>
          </p:nvSpPr>
          <p:spPr>
            <a:xfrm>
              <a:off x="10394950" y="1949450"/>
              <a:ext cx="25401" cy="82551"/>
            </a:xfrm>
            <a:custGeom>
              <a:avLst/>
              <a:gdLst/>
              <a:ahLst/>
              <a:cxnLst/>
              <a:rect l="0" t="0" r="0" b="0"/>
              <a:pathLst>
                <a:path w="25401" h="825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6592" y="48102"/>
                  </a:lnTo>
                  <a:lnTo>
                    <a:pt x="25400" y="82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314"/>
            <p:cNvSpPr/>
            <p:nvPr>
              <p:custDataLst>
                <p:tags r:id="rId7"/>
              </p:custDataLst>
            </p:nvPr>
          </p:nvSpPr>
          <p:spPr>
            <a:xfrm>
              <a:off x="10356850" y="1822450"/>
              <a:ext cx="25401" cy="1"/>
            </a:xfrm>
            <a:custGeom>
              <a:avLst/>
              <a:gdLst/>
              <a:ahLst/>
              <a:cxnLst/>
              <a:rect l="0" t="0" r="0" b="0"/>
              <a:pathLst>
                <a:path w="25401" h="1">
                  <a:moveTo>
                    <a:pt x="25400" y="0"/>
                  </a:moveTo>
                  <a:lnTo>
                    <a:pt x="2540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315"/>
            <p:cNvSpPr/>
            <p:nvPr>
              <p:custDataLst>
                <p:tags r:id="rId8"/>
              </p:custDataLst>
            </p:nvPr>
          </p:nvSpPr>
          <p:spPr>
            <a:xfrm>
              <a:off x="10484551" y="1722905"/>
              <a:ext cx="31050" cy="277346"/>
            </a:xfrm>
            <a:custGeom>
              <a:avLst/>
              <a:gdLst/>
              <a:ahLst/>
              <a:cxnLst/>
              <a:rect l="0" t="0" r="0" b="0"/>
              <a:pathLst>
                <a:path w="31050" h="277346">
                  <a:moveTo>
                    <a:pt x="31049" y="55095"/>
                  </a:moveTo>
                  <a:lnTo>
                    <a:pt x="31049" y="55095"/>
                  </a:lnTo>
                  <a:lnTo>
                    <a:pt x="31049" y="8347"/>
                  </a:lnTo>
                  <a:lnTo>
                    <a:pt x="31049" y="4880"/>
                  </a:lnTo>
                  <a:lnTo>
                    <a:pt x="30343" y="2568"/>
                  </a:lnTo>
                  <a:lnTo>
                    <a:pt x="29168" y="1027"/>
                  </a:lnTo>
                  <a:lnTo>
                    <a:pt x="27678" y="0"/>
                  </a:lnTo>
                  <a:lnTo>
                    <a:pt x="25273" y="726"/>
                  </a:lnTo>
                  <a:lnTo>
                    <a:pt x="18839" y="5296"/>
                  </a:lnTo>
                  <a:lnTo>
                    <a:pt x="7284" y="25915"/>
                  </a:lnTo>
                  <a:lnTo>
                    <a:pt x="1665" y="61109"/>
                  </a:lnTo>
                  <a:lnTo>
                    <a:pt x="0" y="102816"/>
                  </a:lnTo>
                  <a:lnTo>
                    <a:pt x="1491" y="135571"/>
                  </a:lnTo>
                  <a:lnTo>
                    <a:pt x="5212" y="170590"/>
                  </a:lnTo>
                  <a:lnTo>
                    <a:pt x="11570" y="204969"/>
                  </a:lnTo>
                  <a:lnTo>
                    <a:pt x="19711" y="249315"/>
                  </a:lnTo>
                  <a:lnTo>
                    <a:pt x="24699" y="2773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316"/>
            <p:cNvSpPr/>
            <p:nvPr>
              <p:custDataLst>
                <p:tags r:id="rId9"/>
              </p:custDataLst>
            </p:nvPr>
          </p:nvSpPr>
          <p:spPr>
            <a:xfrm>
              <a:off x="10454792" y="1917700"/>
              <a:ext cx="67159" cy="57151"/>
            </a:xfrm>
            <a:custGeom>
              <a:avLst/>
              <a:gdLst/>
              <a:ahLst/>
              <a:cxnLst/>
              <a:rect l="0" t="0" r="0" b="0"/>
              <a:pathLst>
                <a:path w="67159" h="57151">
                  <a:moveTo>
                    <a:pt x="3658" y="57150"/>
                  </a:moveTo>
                  <a:lnTo>
                    <a:pt x="3658" y="57150"/>
                  </a:lnTo>
                  <a:lnTo>
                    <a:pt x="287" y="57150"/>
                  </a:lnTo>
                  <a:lnTo>
                    <a:pt x="0" y="55739"/>
                  </a:lnTo>
                  <a:lnTo>
                    <a:pt x="1561" y="50408"/>
                  </a:lnTo>
                  <a:lnTo>
                    <a:pt x="13150" y="36102"/>
                  </a:lnTo>
                  <a:lnTo>
                    <a:pt x="6715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317"/>
            <p:cNvSpPr/>
            <p:nvPr>
              <p:custDataLst>
                <p:tags r:id="rId10"/>
              </p:custDataLst>
            </p:nvPr>
          </p:nvSpPr>
          <p:spPr>
            <a:xfrm>
              <a:off x="10797692" y="1728606"/>
              <a:ext cx="168759" cy="182745"/>
            </a:xfrm>
            <a:custGeom>
              <a:avLst/>
              <a:gdLst/>
              <a:ahLst/>
              <a:cxnLst/>
              <a:rect l="0" t="0" r="0" b="0"/>
              <a:pathLst>
                <a:path w="168759" h="182745">
                  <a:moveTo>
                    <a:pt x="3658" y="17644"/>
                  </a:moveTo>
                  <a:lnTo>
                    <a:pt x="3658" y="17644"/>
                  </a:lnTo>
                  <a:lnTo>
                    <a:pt x="287" y="10902"/>
                  </a:lnTo>
                  <a:lnTo>
                    <a:pt x="0" y="8210"/>
                  </a:lnTo>
                  <a:lnTo>
                    <a:pt x="1561" y="3338"/>
                  </a:lnTo>
                  <a:lnTo>
                    <a:pt x="3672" y="1757"/>
                  </a:lnTo>
                  <a:lnTo>
                    <a:pt x="9779" y="0"/>
                  </a:lnTo>
                  <a:lnTo>
                    <a:pt x="31263" y="9123"/>
                  </a:lnTo>
                  <a:lnTo>
                    <a:pt x="75903" y="37650"/>
                  </a:lnTo>
                  <a:lnTo>
                    <a:pt x="115063" y="70609"/>
                  </a:lnTo>
                  <a:lnTo>
                    <a:pt x="143361" y="107185"/>
                  </a:lnTo>
                  <a:lnTo>
                    <a:pt x="160318" y="153708"/>
                  </a:lnTo>
                  <a:lnTo>
                    <a:pt x="168758" y="1827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318"/>
            <p:cNvSpPr/>
            <p:nvPr>
              <p:custDataLst>
                <p:tags r:id="rId11"/>
              </p:custDataLst>
            </p:nvPr>
          </p:nvSpPr>
          <p:spPr>
            <a:xfrm>
              <a:off x="10896600" y="1671815"/>
              <a:ext cx="63501" cy="271286"/>
            </a:xfrm>
            <a:custGeom>
              <a:avLst/>
              <a:gdLst/>
              <a:ahLst/>
              <a:cxnLst/>
              <a:rect l="0" t="0" r="0" b="0"/>
              <a:pathLst>
                <a:path w="63501" h="271286">
                  <a:moveTo>
                    <a:pt x="63500" y="10935"/>
                  </a:moveTo>
                  <a:lnTo>
                    <a:pt x="63500" y="10935"/>
                  </a:lnTo>
                  <a:lnTo>
                    <a:pt x="60129" y="4193"/>
                  </a:lnTo>
                  <a:lnTo>
                    <a:pt x="58430" y="2207"/>
                  </a:lnTo>
                  <a:lnTo>
                    <a:pt x="54662" y="0"/>
                  </a:lnTo>
                  <a:lnTo>
                    <a:pt x="53374" y="1528"/>
                  </a:lnTo>
                  <a:lnTo>
                    <a:pt x="51562" y="15204"/>
                  </a:lnTo>
                  <a:lnTo>
                    <a:pt x="47188" y="56359"/>
                  </a:lnTo>
                  <a:lnTo>
                    <a:pt x="37029" y="103886"/>
                  </a:lnTo>
                  <a:lnTo>
                    <a:pt x="29157" y="139030"/>
                  </a:lnTo>
                  <a:lnTo>
                    <a:pt x="20955" y="173464"/>
                  </a:lnTo>
                  <a:lnTo>
                    <a:pt x="11774" y="217842"/>
                  </a:lnTo>
                  <a:lnTo>
                    <a:pt x="0" y="2712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319"/>
            <p:cNvSpPr/>
            <p:nvPr>
              <p:custDataLst>
                <p:tags r:id="rId12"/>
              </p:custDataLst>
            </p:nvPr>
          </p:nvSpPr>
          <p:spPr>
            <a:xfrm>
              <a:off x="11055350" y="1885950"/>
              <a:ext cx="12701" cy="57151"/>
            </a:xfrm>
            <a:custGeom>
              <a:avLst/>
              <a:gdLst/>
              <a:ahLst/>
              <a:cxnLst/>
              <a:rect l="0" t="0" r="0" b="0"/>
              <a:pathLst>
                <a:path w="12701" h="57151">
                  <a:moveTo>
                    <a:pt x="0" y="0"/>
                  </a:moveTo>
                  <a:lnTo>
                    <a:pt x="0" y="0"/>
                  </a:lnTo>
                  <a:lnTo>
                    <a:pt x="705" y="10139"/>
                  </a:lnTo>
                  <a:lnTo>
                    <a:pt x="12700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320"/>
            <p:cNvSpPr/>
            <p:nvPr>
              <p:custDataLst>
                <p:tags r:id="rId13"/>
              </p:custDataLst>
            </p:nvPr>
          </p:nvSpPr>
          <p:spPr>
            <a:xfrm>
              <a:off x="11043793" y="1790700"/>
              <a:ext cx="11558" cy="1"/>
            </a:xfrm>
            <a:custGeom>
              <a:avLst/>
              <a:gdLst/>
              <a:ahLst/>
              <a:cxnLst/>
              <a:rect l="0" t="0" r="0" b="0"/>
              <a:pathLst>
                <a:path w="11558" h="1">
                  <a:moveTo>
                    <a:pt x="11557" y="0"/>
                  </a:moveTo>
                  <a:lnTo>
                    <a:pt x="11557" y="0"/>
                  </a:lnTo>
                  <a:lnTo>
                    <a:pt x="0" y="0"/>
                  </a:lnTo>
                  <a:lnTo>
                    <a:pt x="520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321"/>
            <p:cNvSpPr/>
            <p:nvPr>
              <p:custDataLst>
                <p:tags r:id="rId14"/>
              </p:custDataLst>
            </p:nvPr>
          </p:nvSpPr>
          <p:spPr>
            <a:xfrm>
              <a:off x="11163740" y="1670311"/>
              <a:ext cx="45612" cy="139440"/>
            </a:xfrm>
            <a:custGeom>
              <a:avLst/>
              <a:gdLst/>
              <a:ahLst/>
              <a:cxnLst/>
              <a:rect l="0" t="0" r="0" b="0"/>
              <a:pathLst>
                <a:path w="45612" h="139440">
                  <a:moveTo>
                    <a:pt x="31310" y="6089"/>
                  </a:moveTo>
                  <a:lnTo>
                    <a:pt x="31310" y="6089"/>
                  </a:lnTo>
                  <a:lnTo>
                    <a:pt x="25842" y="622"/>
                  </a:lnTo>
                  <a:lnTo>
                    <a:pt x="21850" y="0"/>
                  </a:lnTo>
                  <a:lnTo>
                    <a:pt x="12829" y="3187"/>
                  </a:lnTo>
                  <a:lnTo>
                    <a:pt x="4588" y="8600"/>
                  </a:lnTo>
                  <a:lnTo>
                    <a:pt x="1795" y="14496"/>
                  </a:lnTo>
                  <a:lnTo>
                    <a:pt x="0" y="33150"/>
                  </a:lnTo>
                  <a:lnTo>
                    <a:pt x="1637" y="41164"/>
                  </a:lnTo>
                  <a:lnTo>
                    <a:pt x="5422" y="47783"/>
                  </a:lnTo>
                  <a:lnTo>
                    <a:pt x="23747" y="67471"/>
                  </a:lnTo>
                  <a:lnTo>
                    <a:pt x="41261" y="82707"/>
                  </a:lnTo>
                  <a:lnTo>
                    <a:pt x="44293" y="86801"/>
                  </a:lnTo>
                  <a:lnTo>
                    <a:pt x="45611" y="90941"/>
                  </a:lnTo>
                  <a:lnTo>
                    <a:pt x="45192" y="99305"/>
                  </a:lnTo>
                  <a:lnTo>
                    <a:pt x="34247" y="115318"/>
                  </a:lnTo>
                  <a:lnTo>
                    <a:pt x="5910" y="1394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322"/>
            <p:cNvSpPr/>
            <p:nvPr>
              <p:custDataLst>
                <p:tags r:id="rId15"/>
              </p:custDataLst>
            </p:nvPr>
          </p:nvSpPr>
          <p:spPr>
            <a:xfrm>
              <a:off x="11420052" y="1634155"/>
              <a:ext cx="105199" cy="90633"/>
            </a:xfrm>
            <a:custGeom>
              <a:avLst/>
              <a:gdLst/>
              <a:ahLst/>
              <a:cxnLst/>
              <a:rect l="0" t="0" r="0" b="0"/>
              <a:pathLst>
                <a:path w="105199" h="90633">
                  <a:moveTo>
                    <a:pt x="60748" y="35895"/>
                  </a:moveTo>
                  <a:lnTo>
                    <a:pt x="60748" y="35895"/>
                  </a:lnTo>
                  <a:lnTo>
                    <a:pt x="60748" y="32524"/>
                  </a:lnTo>
                  <a:lnTo>
                    <a:pt x="54986" y="12421"/>
                  </a:lnTo>
                  <a:lnTo>
                    <a:pt x="54659" y="5236"/>
                  </a:lnTo>
                  <a:lnTo>
                    <a:pt x="53162" y="2756"/>
                  </a:lnTo>
                  <a:lnTo>
                    <a:pt x="50751" y="1102"/>
                  </a:lnTo>
                  <a:lnTo>
                    <a:pt x="47734" y="0"/>
                  </a:lnTo>
                  <a:lnTo>
                    <a:pt x="40618" y="656"/>
                  </a:lnTo>
                  <a:lnTo>
                    <a:pt x="36745" y="1819"/>
                  </a:lnTo>
                  <a:lnTo>
                    <a:pt x="21180" y="16940"/>
                  </a:lnTo>
                  <a:lnTo>
                    <a:pt x="6534" y="42665"/>
                  </a:lnTo>
                  <a:lnTo>
                    <a:pt x="0" y="69259"/>
                  </a:lnTo>
                  <a:lnTo>
                    <a:pt x="352" y="80827"/>
                  </a:lnTo>
                  <a:lnTo>
                    <a:pt x="1433" y="84900"/>
                  </a:lnTo>
                  <a:lnTo>
                    <a:pt x="4272" y="87615"/>
                  </a:lnTo>
                  <a:lnTo>
                    <a:pt x="13070" y="90632"/>
                  </a:lnTo>
                  <a:lnTo>
                    <a:pt x="18380" y="89319"/>
                  </a:lnTo>
                  <a:lnTo>
                    <a:pt x="29924" y="82217"/>
                  </a:lnTo>
                  <a:lnTo>
                    <a:pt x="44951" y="66318"/>
                  </a:lnTo>
                  <a:lnTo>
                    <a:pt x="50199" y="52474"/>
                  </a:lnTo>
                  <a:lnTo>
                    <a:pt x="53569" y="30703"/>
                  </a:lnTo>
                  <a:lnTo>
                    <a:pt x="54550" y="28906"/>
                  </a:lnTo>
                  <a:lnTo>
                    <a:pt x="55911" y="28413"/>
                  </a:lnTo>
                  <a:lnTo>
                    <a:pt x="57523" y="28791"/>
                  </a:lnTo>
                  <a:lnTo>
                    <a:pt x="61196" y="34854"/>
                  </a:lnTo>
                  <a:lnTo>
                    <a:pt x="69303" y="52623"/>
                  </a:lnTo>
                  <a:lnTo>
                    <a:pt x="75368" y="59322"/>
                  </a:lnTo>
                  <a:lnTo>
                    <a:pt x="88597" y="67060"/>
                  </a:lnTo>
                  <a:lnTo>
                    <a:pt x="105198" y="739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323"/>
            <p:cNvSpPr/>
            <p:nvPr>
              <p:custDataLst>
                <p:tags r:id="rId16"/>
              </p:custDataLst>
            </p:nvPr>
          </p:nvSpPr>
          <p:spPr>
            <a:xfrm>
              <a:off x="11553630" y="1543316"/>
              <a:ext cx="206571" cy="128745"/>
            </a:xfrm>
            <a:custGeom>
              <a:avLst/>
              <a:gdLst/>
              <a:ahLst/>
              <a:cxnLst/>
              <a:rect l="0" t="0" r="0" b="0"/>
              <a:pathLst>
                <a:path w="206571" h="128745">
                  <a:moveTo>
                    <a:pt x="3370" y="75934"/>
                  </a:moveTo>
                  <a:lnTo>
                    <a:pt x="3370" y="75934"/>
                  </a:lnTo>
                  <a:lnTo>
                    <a:pt x="0" y="75934"/>
                  </a:lnTo>
                  <a:lnTo>
                    <a:pt x="417" y="76640"/>
                  </a:lnTo>
                  <a:lnTo>
                    <a:pt x="47184" y="101940"/>
                  </a:lnTo>
                  <a:lnTo>
                    <a:pt x="58122" y="110070"/>
                  </a:lnTo>
                  <a:lnTo>
                    <a:pt x="62980" y="118387"/>
                  </a:lnTo>
                  <a:lnTo>
                    <a:pt x="63571" y="121875"/>
                  </a:lnTo>
                  <a:lnTo>
                    <a:pt x="62347" y="127632"/>
                  </a:lnTo>
                  <a:lnTo>
                    <a:pt x="60327" y="128744"/>
                  </a:lnTo>
                  <a:lnTo>
                    <a:pt x="54317" y="128097"/>
                  </a:lnTo>
                  <a:lnTo>
                    <a:pt x="52152" y="126232"/>
                  </a:lnTo>
                  <a:lnTo>
                    <a:pt x="49746" y="120396"/>
                  </a:lnTo>
                  <a:lnTo>
                    <a:pt x="53975" y="88532"/>
                  </a:lnTo>
                  <a:lnTo>
                    <a:pt x="67668" y="43667"/>
                  </a:lnTo>
                  <a:lnTo>
                    <a:pt x="74985" y="30549"/>
                  </a:lnTo>
                  <a:lnTo>
                    <a:pt x="77924" y="28038"/>
                  </a:lnTo>
                  <a:lnTo>
                    <a:pt x="80590" y="27070"/>
                  </a:lnTo>
                  <a:lnTo>
                    <a:pt x="83071" y="27836"/>
                  </a:lnTo>
                  <a:lnTo>
                    <a:pt x="87711" y="32449"/>
                  </a:lnTo>
                  <a:lnTo>
                    <a:pt x="90245" y="39204"/>
                  </a:lnTo>
                  <a:lnTo>
                    <a:pt x="95241" y="55038"/>
                  </a:lnTo>
                  <a:lnTo>
                    <a:pt x="102761" y="61473"/>
                  </a:lnTo>
                  <a:lnTo>
                    <a:pt x="107732" y="64177"/>
                  </a:lnTo>
                  <a:lnTo>
                    <a:pt x="111750" y="65274"/>
                  </a:lnTo>
                  <a:lnTo>
                    <a:pt x="115134" y="65299"/>
                  </a:lnTo>
                  <a:lnTo>
                    <a:pt x="118097" y="64611"/>
                  </a:lnTo>
                  <a:lnTo>
                    <a:pt x="132990" y="53367"/>
                  </a:lnTo>
                  <a:lnTo>
                    <a:pt x="144630" y="40947"/>
                  </a:lnTo>
                  <a:lnTo>
                    <a:pt x="152155" y="24175"/>
                  </a:lnTo>
                  <a:lnTo>
                    <a:pt x="154163" y="12008"/>
                  </a:lnTo>
                  <a:lnTo>
                    <a:pt x="153175" y="3308"/>
                  </a:lnTo>
                  <a:lnTo>
                    <a:pt x="151922" y="0"/>
                  </a:lnTo>
                  <a:lnTo>
                    <a:pt x="146149" y="617"/>
                  </a:lnTo>
                  <a:lnTo>
                    <a:pt x="126564" y="8828"/>
                  </a:lnTo>
                  <a:lnTo>
                    <a:pt x="110805" y="23766"/>
                  </a:lnTo>
                  <a:lnTo>
                    <a:pt x="104626" y="32689"/>
                  </a:lnTo>
                  <a:lnTo>
                    <a:pt x="99642" y="52010"/>
                  </a:lnTo>
                  <a:lnTo>
                    <a:pt x="99301" y="62102"/>
                  </a:lnTo>
                  <a:lnTo>
                    <a:pt x="101897" y="70946"/>
                  </a:lnTo>
                  <a:lnTo>
                    <a:pt x="112307" y="86417"/>
                  </a:lnTo>
                  <a:lnTo>
                    <a:pt x="128221" y="96586"/>
                  </a:lnTo>
                  <a:lnTo>
                    <a:pt x="172419" y="110587"/>
                  </a:lnTo>
                  <a:lnTo>
                    <a:pt x="206570" y="1140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324"/>
            <p:cNvSpPr/>
            <p:nvPr>
              <p:custDataLst>
                <p:tags r:id="rId17"/>
              </p:custDataLst>
            </p:nvPr>
          </p:nvSpPr>
          <p:spPr>
            <a:xfrm>
              <a:off x="11265161" y="1968761"/>
              <a:ext cx="145790" cy="97788"/>
            </a:xfrm>
            <a:custGeom>
              <a:avLst/>
              <a:gdLst/>
              <a:ahLst/>
              <a:cxnLst/>
              <a:rect l="0" t="0" r="0" b="0"/>
              <a:pathLst>
                <a:path w="145790" h="97788">
                  <a:moveTo>
                    <a:pt x="6089" y="6089"/>
                  </a:moveTo>
                  <a:lnTo>
                    <a:pt x="6089" y="6089"/>
                  </a:lnTo>
                  <a:lnTo>
                    <a:pt x="0" y="0"/>
                  </a:lnTo>
                  <a:lnTo>
                    <a:pt x="3133" y="38486"/>
                  </a:lnTo>
                  <a:lnTo>
                    <a:pt x="17632" y="83359"/>
                  </a:lnTo>
                  <a:lnTo>
                    <a:pt x="20135" y="89352"/>
                  </a:lnTo>
                  <a:lnTo>
                    <a:pt x="23918" y="93348"/>
                  </a:lnTo>
                  <a:lnTo>
                    <a:pt x="33769" y="97787"/>
                  </a:lnTo>
                  <a:lnTo>
                    <a:pt x="39358" y="96149"/>
                  </a:lnTo>
                  <a:lnTo>
                    <a:pt x="51214" y="86803"/>
                  </a:lnTo>
                  <a:lnTo>
                    <a:pt x="66418" y="65674"/>
                  </a:lnTo>
                  <a:lnTo>
                    <a:pt x="79712" y="18613"/>
                  </a:lnTo>
                  <a:lnTo>
                    <a:pt x="81524" y="7213"/>
                  </a:lnTo>
                  <a:lnTo>
                    <a:pt x="81779" y="6838"/>
                  </a:lnTo>
                  <a:lnTo>
                    <a:pt x="106041" y="52985"/>
                  </a:lnTo>
                  <a:lnTo>
                    <a:pt x="118410" y="63572"/>
                  </a:lnTo>
                  <a:lnTo>
                    <a:pt x="123303" y="64166"/>
                  </a:lnTo>
                  <a:lnTo>
                    <a:pt x="145789" y="568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325"/>
            <p:cNvSpPr/>
            <p:nvPr>
              <p:custDataLst>
                <p:tags r:id="rId18"/>
              </p:custDataLst>
            </p:nvPr>
          </p:nvSpPr>
          <p:spPr>
            <a:xfrm>
              <a:off x="11423650" y="1912426"/>
              <a:ext cx="69851" cy="102259"/>
            </a:xfrm>
            <a:custGeom>
              <a:avLst/>
              <a:gdLst/>
              <a:ahLst/>
              <a:cxnLst/>
              <a:rect l="0" t="0" r="0" b="0"/>
              <a:pathLst>
                <a:path w="69851" h="102259">
                  <a:moveTo>
                    <a:pt x="0" y="17974"/>
                  </a:moveTo>
                  <a:lnTo>
                    <a:pt x="0" y="17974"/>
                  </a:lnTo>
                  <a:lnTo>
                    <a:pt x="5025" y="63753"/>
                  </a:lnTo>
                  <a:lnTo>
                    <a:pt x="7839" y="84455"/>
                  </a:lnTo>
                  <a:lnTo>
                    <a:pt x="12060" y="102066"/>
                  </a:lnTo>
                  <a:lnTo>
                    <a:pt x="12274" y="102258"/>
                  </a:lnTo>
                  <a:lnTo>
                    <a:pt x="12511" y="99178"/>
                  </a:lnTo>
                  <a:lnTo>
                    <a:pt x="13389" y="56548"/>
                  </a:lnTo>
                  <a:lnTo>
                    <a:pt x="19603" y="13102"/>
                  </a:lnTo>
                  <a:lnTo>
                    <a:pt x="21536" y="6260"/>
                  </a:lnTo>
                  <a:lnTo>
                    <a:pt x="24235" y="2403"/>
                  </a:lnTo>
                  <a:lnTo>
                    <a:pt x="27445" y="538"/>
                  </a:lnTo>
                  <a:lnTo>
                    <a:pt x="30997" y="0"/>
                  </a:lnTo>
                  <a:lnTo>
                    <a:pt x="34776" y="1758"/>
                  </a:lnTo>
                  <a:lnTo>
                    <a:pt x="42737" y="9356"/>
                  </a:lnTo>
                  <a:lnTo>
                    <a:pt x="58931" y="54667"/>
                  </a:lnTo>
                  <a:lnTo>
                    <a:pt x="69850" y="878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326"/>
            <p:cNvSpPr/>
            <p:nvPr>
              <p:custDataLst>
                <p:tags r:id="rId19"/>
              </p:custDataLst>
            </p:nvPr>
          </p:nvSpPr>
          <p:spPr>
            <a:xfrm>
              <a:off x="11544300" y="191770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0" y="0"/>
                  </a:moveTo>
                  <a:lnTo>
                    <a:pt x="0" y="0"/>
                  </a:lnTo>
                  <a:lnTo>
                    <a:pt x="5026" y="20722"/>
                  </a:lnTo>
                  <a:lnTo>
                    <a:pt x="6350" y="63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327"/>
            <p:cNvSpPr/>
            <p:nvPr>
              <p:custDataLst>
                <p:tags r:id="rId20"/>
              </p:custDataLst>
            </p:nvPr>
          </p:nvSpPr>
          <p:spPr>
            <a:xfrm>
              <a:off x="11544300" y="18161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328"/>
            <p:cNvSpPr/>
            <p:nvPr>
              <p:custDataLst>
                <p:tags r:id="rId21"/>
              </p:custDataLst>
            </p:nvPr>
          </p:nvSpPr>
          <p:spPr>
            <a:xfrm>
              <a:off x="11599960" y="1789045"/>
              <a:ext cx="452341" cy="345488"/>
            </a:xfrm>
            <a:custGeom>
              <a:avLst/>
              <a:gdLst/>
              <a:ahLst/>
              <a:cxnLst/>
              <a:rect l="0" t="0" r="0" b="0"/>
              <a:pathLst>
                <a:path w="452341" h="345488">
                  <a:moveTo>
                    <a:pt x="84040" y="103255"/>
                  </a:moveTo>
                  <a:lnTo>
                    <a:pt x="84040" y="103255"/>
                  </a:lnTo>
                  <a:lnTo>
                    <a:pt x="66363" y="76740"/>
                  </a:lnTo>
                  <a:lnTo>
                    <a:pt x="61670" y="72878"/>
                  </a:lnTo>
                  <a:lnTo>
                    <a:pt x="50816" y="68588"/>
                  </a:lnTo>
                  <a:lnTo>
                    <a:pt x="38934" y="68562"/>
                  </a:lnTo>
                  <a:lnTo>
                    <a:pt x="32803" y="69543"/>
                  </a:lnTo>
                  <a:lnTo>
                    <a:pt x="20347" y="78159"/>
                  </a:lnTo>
                  <a:lnTo>
                    <a:pt x="9164" y="92101"/>
                  </a:lnTo>
                  <a:lnTo>
                    <a:pt x="1841" y="110057"/>
                  </a:lnTo>
                  <a:lnTo>
                    <a:pt x="0" y="126034"/>
                  </a:lnTo>
                  <a:lnTo>
                    <a:pt x="498" y="133257"/>
                  </a:lnTo>
                  <a:lnTo>
                    <a:pt x="6695" y="145047"/>
                  </a:lnTo>
                  <a:lnTo>
                    <a:pt x="11310" y="150166"/>
                  </a:lnTo>
                  <a:lnTo>
                    <a:pt x="22082" y="155854"/>
                  </a:lnTo>
                  <a:lnTo>
                    <a:pt x="27916" y="157371"/>
                  </a:lnTo>
                  <a:lnTo>
                    <a:pt x="41930" y="153412"/>
                  </a:lnTo>
                  <a:lnTo>
                    <a:pt x="56857" y="143891"/>
                  </a:lnTo>
                  <a:lnTo>
                    <a:pt x="91694" y="106276"/>
                  </a:lnTo>
                  <a:lnTo>
                    <a:pt x="93376" y="106680"/>
                  </a:lnTo>
                  <a:lnTo>
                    <a:pt x="94497" y="108361"/>
                  </a:lnTo>
                  <a:lnTo>
                    <a:pt x="95245" y="110892"/>
                  </a:lnTo>
                  <a:lnTo>
                    <a:pt x="90668" y="141008"/>
                  </a:lnTo>
                  <a:lnTo>
                    <a:pt x="80750" y="175589"/>
                  </a:lnTo>
                  <a:lnTo>
                    <a:pt x="69582" y="218213"/>
                  </a:lnTo>
                  <a:lnTo>
                    <a:pt x="63973" y="252419"/>
                  </a:lnTo>
                  <a:lnTo>
                    <a:pt x="56849" y="297265"/>
                  </a:lnTo>
                  <a:lnTo>
                    <a:pt x="53897" y="337383"/>
                  </a:lnTo>
                  <a:lnTo>
                    <a:pt x="56059" y="344895"/>
                  </a:lnTo>
                  <a:lnTo>
                    <a:pt x="58331" y="345487"/>
                  </a:lnTo>
                  <a:lnTo>
                    <a:pt x="64616" y="342382"/>
                  </a:lnTo>
                  <a:lnTo>
                    <a:pt x="85927" y="305791"/>
                  </a:lnTo>
                  <a:lnTo>
                    <a:pt x="100637" y="272058"/>
                  </a:lnTo>
                  <a:lnTo>
                    <a:pt x="112817" y="229784"/>
                  </a:lnTo>
                  <a:lnTo>
                    <a:pt x="118042" y="206658"/>
                  </a:lnTo>
                  <a:lnTo>
                    <a:pt x="122937" y="182068"/>
                  </a:lnTo>
                  <a:lnTo>
                    <a:pt x="127608" y="156502"/>
                  </a:lnTo>
                  <a:lnTo>
                    <a:pt x="132136" y="130286"/>
                  </a:lnTo>
                  <a:lnTo>
                    <a:pt x="139047" y="89869"/>
                  </a:lnTo>
                  <a:lnTo>
                    <a:pt x="145715" y="42696"/>
                  </a:lnTo>
                  <a:lnTo>
                    <a:pt x="144914" y="41010"/>
                  </a:lnTo>
                  <a:lnTo>
                    <a:pt x="143674" y="40592"/>
                  </a:lnTo>
                  <a:lnTo>
                    <a:pt x="141926" y="56858"/>
                  </a:lnTo>
                  <a:lnTo>
                    <a:pt x="142040" y="103393"/>
                  </a:lnTo>
                  <a:lnTo>
                    <a:pt x="148126" y="148438"/>
                  </a:lnTo>
                  <a:lnTo>
                    <a:pt x="152740" y="162847"/>
                  </a:lnTo>
                  <a:lnTo>
                    <a:pt x="159493" y="171603"/>
                  </a:lnTo>
                  <a:lnTo>
                    <a:pt x="163269" y="172104"/>
                  </a:lnTo>
                  <a:lnTo>
                    <a:pt x="167199" y="170321"/>
                  </a:lnTo>
                  <a:lnTo>
                    <a:pt x="175327" y="161990"/>
                  </a:lnTo>
                  <a:lnTo>
                    <a:pt x="196260" y="122261"/>
                  </a:lnTo>
                  <a:lnTo>
                    <a:pt x="210559" y="85484"/>
                  </a:lnTo>
                  <a:lnTo>
                    <a:pt x="210719" y="85763"/>
                  </a:lnTo>
                  <a:lnTo>
                    <a:pt x="214368" y="99897"/>
                  </a:lnTo>
                  <a:lnTo>
                    <a:pt x="219865" y="113471"/>
                  </a:lnTo>
                  <a:lnTo>
                    <a:pt x="229543" y="120260"/>
                  </a:lnTo>
                  <a:lnTo>
                    <a:pt x="236076" y="123058"/>
                  </a:lnTo>
                  <a:lnTo>
                    <a:pt x="250860" y="124286"/>
                  </a:lnTo>
                  <a:lnTo>
                    <a:pt x="267544" y="121069"/>
                  </a:lnTo>
                  <a:lnTo>
                    <a:pt x="294653" y="107357"/>
                  </a:lnTo>
                  <a:lnTo>
                    <a:pt x="313269" y="88478"/>
                  </a:lnTo>
                  <a:lnTo>
                    <a:pt x="325617" y="70817"/>
                  </a:lnTo>
                  <a:lnTo>
                    <a:pt x="334360" y="37670"/>
                  </a:lnTo>
                  <a:lnTo>
                    <a:pt x="333578" y="11150"/>
                  </a:lnTo>
                  <a:lnTo>
                    <a:pt x="330126" y="5868"/>
                  </a:lnTo>
                  <a:lnTo>
                    <a:pt x="325002" y="2347"/>
                  </a:lnTo>
                  <a:lnTo>
                    <a:pt x="318764" y="0"/>
                  </a:lnTo>
                  <a:lnTo>
                    <a:pt x="312490" y="552"/>
                  </a:lnTo>
                  <a:lnTo>
                    <a:pt x="299874" y="6809"/>
                  </a:lnTo>
                  <a:lnTo>
                    <a:pt x="290973" y="20409"/>
                  </a:lnTo>
                  <a:lnTo>
                    <a:pt x="286077" y="37506"/>
                  </a:lnTo>
                  <a:lnTo>
                    <a:pt x="286252" y="54513"/>
                  </a:lnTo>
                  <a:lnTo>
                    <a:pt x="297060" y="79954"/>
                  </a:lnTo>
                  <a:lnTo>
                    <a:pt x="313475" y="93134"/>
                  </a:lnTo>
                  <a:lnTo>
                    <a:pt x="336294" y="102285"/>
                  </a:lnTo>
                  <a:lnTo>
                    <a:pt x="381581" y="106025"/>
                  </a:lnTo>
                  <a:lnTo>
                    <a:pt x="428551" y="100234"/>
                  </a:lnTo>
                  <a:lnTo>
                    <a:pt x="452340" y="969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22800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MARTInkShape-4084"/>
          <p:cNvSpPr/>
          <p:nvPr>
            <p:custDataLst>
              <p:tags r:id="rId1"/>
            </p:custDataLst>
          </p:nvPr>
        </p:nvSpPr>
        <p:spPr>
          <a:xfrm>
            <a:off x="11318391" y="5610029"/>
            <a:ext cx="41760" cy="168472"/>
          </a:xfrm>
          <a:custGeom>
            <a:avLst/>
            <a:gdLst/>
            <a:ahLst/>
            <a:cxnLst/>
            <a:rect l="0" t="0" r="0" b="0"/>
            <a:pathLst>
              <a:path w="41760" h="168472">
                <a:moveTo>
                  <a:pt x="3659" y="3371"/>
                </a:moveTo>
                <a:lnTo>
                  <a:pt x="3659" y="3371"/>
                </a:lnTo>
                <a:lnTo>
                  <a:pt x="288" y="0"/>
                </a:lnTo>
                <a:lnTo>
                  <a:pt x="0" y="418"/>
                </a:lnTo>
                <a:lnTo>
                  <a:pt x="15315" y="44209"/>
                </a:lnTo>
                <a:lnTo>
                  <a:pt x="24282" y="86732"/>
                </a:lnTo>
                <a:lnTo>
                  <a:pt x="33993" y="128730"/>
                </a:lnTo>
                <a:lnTo>
                  <a:pt x="41759" y="16847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4" name="SMARTInkShape-Group720"/>
          <p:cNvGrpSpPr/>
          <p:nvPr/>
        </p:nvGrpSpPr>
        <p:grpSpPr>
          <a:xfrm>
            <a:off x="10001250" y="5599027"/>
            <a:ext cx="1428751" cy="420774"/>
            <a:chOff x="10001250" y="5599027"/>
            <a:chExt cx="1428751" cy="420774"/>
          </a:xfrm>
        </p:grpSpPr>
        <p:sp>
          <p:nvSpPr>
            <p:cNvPr id="231" name="SMARTInkShape-4085"/>
            <p:cNvSpPr/>
            <p:nvPr>
              <p:custDataLst>
                <p:tags r:id="rId188"/>
              </p:custDataLst>
            </p:nvPr>
          </p:nvSpPr>
          <p:spPr>
            <a:xfrm>
              <a:off x="11316597" y="5896779"/>
              <a:ext cx="107054" cy="123022"/>
            </a:xfrm>
            <a:custGeom>
              <a:avLst/>
              <a:gdLst/>
              <a:ahLst/>
              <a:cxnLst/>
              <a:rect l="0" t="0" r="0" b="0"/>
              <a:pathLst>
                <a:path w="107054" h="123022">
                  <a:moveTo>
                    <a:pt x="5453" y="34121"/>
                  </a:moveTo>
                  <a:lnTo>
                    <a:pt x="5453" y="34121"/>
                  </a:lnTo>
                  <a:lnTo>
                    <a:pt x="9112" y="63127"/>
                  </a:lnTo>
                  <a:lnTo>
                    <a:pt x="5637" y="101577"/>
                  </a:lnTo>
                  <a:lnTo>
                    <a:pt x="4870" y="102375"/>
                  </a:lnTo>
                  <a:lnTo>
                    <a:pt x="2136" y="103261"/>
                  </a:lnTo>
                  <a:lnTo>
                    <a:pt x="1127" y="102087"/>
                  </a:lnTo>
                  <a:lnTo>
                    <a:pt x="0" y="97018"/>
                  </a:lnTo>
                  <a:lnTo>
                    <a:pt x="8010" y="53728"/>
                  </a:lnTo>
                  <a:lnTo>
                    <a:pt x="21886" y="7070"/>
                  </a:lnTo>
                  <a:lnTo>
                    <a:pt x="26397" y="931"/>
                  </a:lnTo>
                  <a:lnTo>
                    <a:pt x="30000" y="0"/>
                  </a:lnTo>
                  <a:lnTo>
                    <a:pt x="39644" y="847"/>
                  </a:lnTo>
                  <a:lnTo>
                    <a:pt x="50988" y="9220"/>
                  </a:lnTo>
                  <a:lnTo>
                    <a:pt x="69273" y="33563"/>
                  </a:lnTo>
                  <a:lnTo>
                    <a:pt x="91045" y="79715"/>
                  </a:lnTo>
                  <a:lnTo>
                    <a:pt x="107053" y="1230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4086"/>
            <p:cNvSpPr/>
            <p:nvPr>
              <p:custDataLst>
                <p:tags r:id="rId189"/>
              </p:custDataLst>
            </p:nvPr>
          </p:nvSpPr>
          <p:spPr>
            <a:xfrm>
              <a:off x="11239500" y="5842883"/>
              <a:ext cx="190501" cy="11818"/>
            </a:xfrm>
            <a:custGeom>
              <a:avLst/>
              <a:gdLst/>
              <a:ahLst/>
              <a:cxnLst/>
              <a:rect l="0" t="0" r="0" b="0"/>
              <a:pathLst>
                <a:path w="190501" h="11818">
                  <a:moveTo>
                    <a:pt x="0" y="5467"/>
                  </a:moveTo>
                  <a:lnTo>
                    <a:pt x="0" y="5467"/>
                  </a:lnTo>
                  <a:lnTo>
                    <a:pt x="45465" y="0"/>
                  </a:lnTo>
                  <a:lnTo>
                    <a:pt x="77827" y="1391"/>
                  </a:lnTo>
                  <a:lnTo>
                    <a:pt x="115023" y="4360"/>
                  </a:lnTo>
                  <a:lnTo>
                    <a:pt x="152721" y="8033"/>
                  </a:lnTo>
                  <a:lnTo>
                    <a:pt x="190500" y="118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4087"/>
            <p:cNvSpPr/>
            <p:nvPr>
              <p:custDataLst>
                <p:tags r:id="rId190"/>
              </p:custDataLst>
            </p:nvPr>
          </p:nvSpPr>
          <p:spPr>
            <a:xfrm>
              <a:off x="11013947" y="5599027"/>
              <a:ext cx="60454" cy="90574"/>
            </a:xfrm>
            <a:custGeom>
              <a:avLst/>
              <a:gdLst/>
              <a:ahLst/>
              <a:cxnLst/>
              <a:rect l="0" t="0" r="0" b="0"/>
              <a:pathLst>
                <a:path w="60454" h="90574">
                  <a:moveTo>
                    <a:pt x="3303" y="8023"/>
                  </a:moveTo>
                  <a:lnTo>
                    <a:pt x="3303" y="8023"/>
                  </a:lnTo>
                  <a:lnTo>
                    <a:pt x="10046" y="1281"/>
                  </a:lnTo>
                  <a:lnTo>
                    <a:pt x="14147" y="0"/>
                  </a:lnTo>
                  <a:lnTo>
                    <a:pt x="38623" y="1314"/>
                  </a:lnTo>
                  <a:lnTo>
                    <a:pt x="47459" y="5275"/>
                  </a:lnTo>
                  <a:lnTo>
                    <a:pt x="51790" y="8307"/>
                  </a:lnTo>
                  <a:lnTo>
                    <a:pt x="53973" y="12447"/>
                  </a:lnTo>
                  <a:lnTo>
                    <a:pt x="54515" y="22690"/>
                  </a:lnTo>
                  <a:lnTo>
                    <a:pt x="48642" y="34297"/>
                  </a:lnTo>
                  <a:lnTo>
                    <a:pt x="24254" y="58995"/>
                  </a:lnTo>
                  <a:lnTo>
                    <a:pt x="1526" y="76780"/>
                  </a:lnTo>
                  <a:lnTo>
                    <a:pt x="0" y="79261"/>
                  </a:lnTo>
                  <a:lnTo>
                    <a:pt x="1806" y="81620"/>
                  </a:lnTo>
                  <a:lnTo>
                    <a:pt x="11340" y="86124"/>
                  </a:lnTo>
                  <a:lnTo>
                    <a:pt x="60453" y="9057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4088"/>
            <p:cNvSpPr/>
            <p:nvPr>
              <p:custDataLst>
                <p:tags r:id="rId191"/>
              </p:custDataLst>
            </p:nvPr>
          </p:nvSpPr>
          <p:spPr>
            <a:xfrm>
              <a:off x="11023939" y="5833223"/>
              <a:ext cx="69512" cy="65928"/>
            </a:xfrm>
            <a:custGeom>
              <a:avLst/>
              <a:gdLst/>
              <a:ahLst/>
              <a:cxnLst/>
              <a:rect l="0" t="0" r="0" b="0"/>
              <a:pathLst>
                <a:path w="69512" h="65928">
                  <a:moveTo>
                    <a:pt x="12361" y="8777"/>
                  </a:moveTo>
                  <a:lnTo>
                    <a:pt x="12361" y="8777"/>
                  </a:lnTo>
                  <a:lnTo>
                    <a:pt x="8990" y="8775"/>
                  </a:lnTo>
                  <a:lnTo>
                    <a:pt x="5454" y="12540"/>
                  </a:lnTo>
                  <a:lnTo>
                    <a:pt x="3522" y="15518"/>
                  </a:lnTo>
                  <a:lnTo>
                    <a:pt x="804" y="29825"/>
                  </a:lnTo>
                  <a:lnTo>
                    <a:pt x="0" y="44097"/>
                  </a:lnTo>
                  <a:lnTo>
                    <a:pt x="1298" y="47846"/>
                  </a:lnTo>
                  <a:lnTo>
                    <a:pt x="11846" y="59078"/>
                  </a:lnTo>
                  <a:lnTo>
                    <a:pt x="13669" y="43564"/>
                  </a:lnTo>
                  <a:lnTo>
                    <a:pt x="30024" y="9316"/>
                  </a:lnTo>
                  <a:lnTo>
                    <a:pt x="36205" y="1961"/>
                  </a:lnTo>
                  <a:lnTo>
                    <a:pt x="38840" y="0"/>
                  </a:lnTo>
                  <a:lnTo>
                    <a:pt x="42006" y="103"/>
                  </a:lnTo>
                  <a:lnTo>
                    <a:pt x="49292" y="3982"/>
                  </a:lnTo>
                  <a:lnTo>
                    <a:pt x="55351" y="12290"/>
                  </a:lnTo>
                  <a:lnTo>
                    <a:pt x="64990" y="34872"/>
                  </a:lnTo>
                  <a:lnTo>
                    <a:pt x="69511" y="659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4089"/>
            <p:cNvSpPr/>
            <p:nvPr>
              <p:custDataLst>
                <p:tags r:id="rId192"/>
              </p:custDataLst>
            </p:nvPr>
          </p:nvSpPr>
          <p:spPr>
            <a:xfrm>
              <a:off x="10902950" y="5708650"/>
              <a:ext cx="88901" cy="158751"/>
            </a:xfrm>
            <a:custGeom>
              <a:avLst/>
              <a:gdLst/>
              <a:ahLst/>
              <a:cxnLst/>
              <a:rect l="0" t="0" r="0" b="0"/>
              <a:pathLst>
                <a:path w="88901" h="158751">
                  <a:moveTo>
                    <a:pt x="88900" y="0"/>
                  </a:moveTo>
                  <a:lnTo>
                    <a:pt x="88900" y="0"/>
                  </a:lnTo>
                  <a:lnTo>
                    <a:pt x="78787" y="3371"/>
                  </a:lnTo>
                  <a:lnTo>
                    <a:pt x="31909" y="44812"/>
                  </a:lnTo>
                  <a:lnTo>
                    <a:pt x="11650" y="78189"/>
                  </a:lnTo>
                  <a:lnTo>
                    <a:pt x="81" y="111518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4090"/>
            <p:cNvSpPr/>
            <p:nvPr>
              <p:custDataLst>
                <p:tags r:id="rId193"/>
              </p:custDataLst>
            </p:nvPr>
          </p:nvSpPr>
          <p:spPr>
            <a:xfrm>
              <a:off x="10871200" y="5696833"/>
              <a:ext cx="139701" cy="157868"/>
            </a:xfrm>
            <a:custGeom>
              <a:avLst/>
              <a:gdLst/>
              <a:ahLst/>
              <a:cxnLst/>
              <a:rect l="0" t="0" r="0" b="0"/>
              <a:pathLst>
                <a:path w="139701" h="1578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8789" y="3273"/>
                  </a:lnTo>
                  <a:lnTo>
                    <a:pt x="54568" y="49367"/>
                  </a:lnTo>
                  <a:lnTo>
                    <a:pt x="88135" y="87854"/>
                  </a:lnTo>
                  <a:lnTo>
                    <a:pt x="124340" y="132043"/>
                  </a:lnTo>
                  <a:lnTo>
                    <a:pt x="139700" y="1578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4091"/>
            <p:cNvSpPr/>
            <p:nvPr>
              <p:custDataLst>
                <p:tags r:id="rId194"/>
              </p:custDataLst>
            </p:nvPr>
          </p:nvSpPr>
          <p:spPr>
            <a:xfrm>
              <a:off x="10648950" y="5702300"/>
              <a:ext cx="50801" cy="158751"/>
            </a:xfrm>
            <a:custGeom>
              <a:avLst/>
              <a:gdLst/>
              <a:ahLst/>
              <a:cxnLst/>
              <a:rect l="0" t="0" r="0" b="0"/>
              <a:pathLst>
                <a:path w="50801" h="158751">
                  <a:moveTo>
                    <a:pt x="0" y="0"/>
                  </a:moveTo>
                  <a:lnTo>
                    <a:pt x="0" y="0"/>
                  </a:lnTo>
                  <a:lnTo>
                    <a:pt x="8837" y="21048"/>
                  </a:lnTo>
                  <a:lnTo>
                    <a:pt x="12642" y="60053"/>
                  </a:lnTo>
                  <a:lnTo>
                    <a:pt x="21338" y="106641"/>
                  </a:lnTo>
                  <a:lnTo>
                    <a:pt x="29239" y="127122"/>
                  </a:lnTo>
                  <a:lnTo>
                    <a:pt x="50800" y="158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4092"/>
            <p:cNvSpPr/>
            <p:nvPr>
              <p:custDataLst>
                <p:tags r:id="rId195"/>
              </p:custDataLst>
            </p:nvPr>
          </p:nvSpPr>
          <p:spPr>
            <a:xfrm>
              <a:off x="10588099" y="5759789"/>
              <a:ext cx="162452" cy="18712"/>
            </a:xfrm>
            <a:custGeom>
              <a:avLst/>
              <a:gdLst/>
              <a:ahLst/>
              <a:cxnLst/>
              <a:rect l="0" t="0" r="0" b="0"/>
              <a:pathLst>
                <a:path w="162452" h="18712">
                  <a:moveTo>
                    <a:pt x="16401" y="12361"/>
                  </a:moveTo>
                  <a:lnTo>
                    <a:pt x="16401" y="12361"/>
                  </a:lnTo>
                  <a:lnTo>
                    <a:pt x="3308" y="7292"/>
                  </a:lnTo>
                  <a:lnTo>
                    <a:pt x="0" y="3522"/>
                  </a:lnTo>
                  <a:lnTo>
                    <a:pt x="528" y="2235"/>
                  </a:lnTo>
                  <a:lnTo>
                    <a:pt x="2291" y="1377"/>
                  </a:lnTo>
                  <a:lnTo>
                    <a:pt x="25373" y="0"/>
                  </a:lnTo>
                  <a:lnTo>
                    <a:pt x="63902" y="3132"/>
                  </a:lnTo>
                  <a:lnTo>
                    <a:pt x="111065" y="8529"/>
                  </a:lnTo>
                  <a:lnTo>
                    <a:pt x="162451" y="1871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4093"/>
            <p:cNvSpPr/>
            <p:nvPr>
              <p:custDataLst>
                <p:tags r:id="rId196"/>
              </p:custDataLst>
            </p:nvPr>
          </p:nvSpPr>
          <p:spPr>
            <a:xfrm>
              <a:off x="10528300" y="58039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4094"/>
            <p:cNvSpPr/>
            <p:nvPr>
              <p:custDataLst>
                <p:tags r:id="rId197"/>
              </p:custDataLst>
            </p:nvPr>
          </p:nvSpPr>
          <p:spPr>
            <a:xfrm>
              <a:off x="10382250" y="581660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0" y="0"/>
                  </a:moveTo>
                  <a:lnTo>
                    <a:pt x="0" y="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4095"/>
            <p:cNvSpPr/>
            <p:nvPr>
              <p:custDataLst>
                <p:tags r:id="rId198"/>
              </p:custDataLst>
            </p:nvPr>
          </p:nvSpPr>
          <p:spPr>
            <a:xfrm>
              <a:off x="10236200" y="5825641"/>
              <a:ext cx="19051" cy="3660"/>
            </a:xfrm>
            <a:custGeom>
              <a:avLst/>
              <a:gdLst/>
              <a:ahLst/>
              <a:cxnLst/>
              <a:rect l="0" t="0" r="0" b="0"/>
              <a:pathLst>
                <a:path w="19051" h="3660">
                  <a:moveTo>
                    <a:pt x="0" y="3659"/>
                  </a:moveTo>
                  <a:lnTo>
                    <a:pt x="0" y="3659"/>
                  </a:lnTo>
                  <a:lnTo>
                    <a:pt x="3370" y="288"/>
                  </a:lnTo>
                  <a:lnTo>
                    <a:pt x="5776" y="0"/>
                  </a:lnTo>
                  <a:lnTo>
                    <a:pt x="19050" y="36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4096"/>
            <p:cNvSpPr/>
            <p:nvPr>
              <p:custDataLst>
                <p:tags r:id="rId199"/>
              </p:custDataLst>
            </p:nvPr>
          </p:nvSpPr>
          <p:spPr>
            <a:xfrm>
              <a:off x="10043211" y="5746750"/>
              <a:ext cx="21540" cy="127001"/>
            </a:xfrm>
            <a:custGeom>
              <a:avLst/>
              <a:gdLst/>
              <a:ahLst/>
              <a:cxnLst/>
              <a:rect l="0" t="0" r="0" b="0"/>
              <a:pathLst>
                <a:path w="21540" h="127001">
                  <a:moveTo>
                    <a:pt x="8839" y="0"/>
                  </a:moveTo>
                  <a:lnTo>
                    <a:pt x="8839" y="0"/>
                  </a:lnTo>
                  <a:lnTo>
                    <a:pt x="0" y="33258"/>
                  </a:lnTo>
                  <a:lnTo>
                    <a:pt x="1971" y="72682"/>
                  </a:lnTo>
                  <a:lnTo>
                    <a:pt x="7902" y="101812"/>
                  </a:lnTo>
                  <a:lnTo>
                    <a:pt x="21539" y="127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4097"/>
            <p:cNvSpPr/>
            <p:nvPr>
              <p:custDataLst>
                <p:tags r:id="rId200"/>
              </p:custDataLst>
            </p:nvPr>
          </p:nvSpPr>
          <p:spPr>
            <a:xfrm>
              <a:off x="10001250" y="5784850"/>
              <a:ext cx="127001" cy="19051"/>
            </a:xfrm>
            <a:custGeom>
              <a:avLst/>
              <a:gdLst/>
              <a:ahLst/>
              <a:cxnLst/>
              <a:rect l="0" t="0" r="0" b="0"/>
              <a:pathLst>
                <a:path w="127001" h="19051">
                  <a:moveTo>
                    <a:pt x="0" y="19050"/>
                  </a:moveTo>
                  <a:lnTo>
                    <a:pt x="0" y="19050"/>
                  </a:lnTo>
                  <a:lnTo>
                    <a:pt x="43325" y="12143"/>
                  </a:lnTo>
                  <a:lnTo>
                    <a:pt x="80334" y="8066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3" name="SMARTInkShape-Group721"/>
          <p:cNvGrpSpPr/>
          <p:nvPr/>
        </p:nvGrpSpPr>
        <p:grpSpPr>
          <a:xfrm>
            <a:off x="9378950" y="4744744"/>
            <a:ext cx="2021823" cy="586902"/>
            <a:chOff x="9378950" y="4744744"/>
            <a:chExt cx="2021823" cy="586902"/>
          </a:xfrm>
        </p:grpSpPr>
        <p:sp>
          <p:nvSpPr>
            <p:cNvPr id="245" name="SMARTInkShape-4098"/>
            <p:cNvSpPr/>
            <p:nvPr>
              <p:custDataLst>
                <p:tags r:id="rId170"/>
              </p:custDataLst>
            </p:nvPr>
          </p:nvSpPr>
          <p:spPr>
            <a:xfrm>
              <a:off x="11292993" y="5168940"/>
              <a:ext cx="107780" cy="120611"/>
            </a:xfrm>
            <a:custGeom>
              <a:avLst/>
              <a:gdLst/>
              <a:ahLst/>
              <a:cxnLst/>
              <a:rect l="0" t="0" r="0" b="0"/>
              <a:pathLst>
                <a:path w="107780" h="120611">
                  <a:moveTo>
                    <a:pt x="3657" y="12660"/>
                  </a:moveTo>
                  <a:lnTo>
                    <a:pt x="3657" y="12660"/>
                  </a:lnTo>
                  <a:lnTo>
                    <a:pt x="0" y="56812"/>
                  </a:lnTo>
                  <a:lnTo>
                    <a:pt x="3244" y="103131"/>
                  </a:lnTo>
                  <a:lnTo>
                    <a:pt x="3473" y="109314"/>
                  </a:lnTo>
                  <a:lnTo>
                    <a:pt x="4238" y="109552"/>
                  </a:lnTo>
                  <a:lnTo>
                    <a:pt x="6972" y="106052"/>
                  </a:lnTo>
                  <a:lnTo>
                    <a:pt x="21949" y="59859"/>
                  </a:lnTo>
                  <a:lnTo>
                    <a:pt x="37065" y="24293"/>
                  </a:lnTo>
                  <a:lnTo>
                    <a:pt x="50725" y="8893"/>
                  </a:lnTo>
                  <a:lnTo>
                    <a:pt x="58318" y="3799"/>
                  </a:lnTo>
                  <a:lnTo>
                    <a:pt x="72401" y="20"/>
                  </a:lnTo>
                  <a:lnTo>
                    <a:pt x="79120" y="0"/>
                  </a:lnTo>
                  <a:lnTo>
                    <a:pt x="92228" y="5622"/>
                  </a:lnTo>
                  <a:lnTo>
                    <a:pt x="98688" y="10085"/>
                  </a:lnTo>
                  <a:lnTo>
                    <a:pt x="102994" y="16588"/>
                  </a:lnTo>
                  <a:lnTo>
                    <a:pt x="107779" y="33220"/>
                  </a:lnTo>
                  <a:lnTo>
                    <a:pt x="106487" y="73349"/>
                  </a:lnTo>
                  <a:lnTo>
                    <a:pt x="105257" y="12061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4099"/>
            <p:cNvSpPr/>
            <p:nvPr>
              <p:custDataLst>
                <p:tags r:id="rId171"/>
              </p:custDataLst>
            </p:nvPr>
          </p:nvSpPr>
          <p:spPr>
            <a:xfrm>
              <a:off x="11226800" y="5073650"/>
              <a:ext cx="152401" cy="12701"/>
            </a:xfrm>
            <a:custGeom>
              <a:avLst/>
              <a:gdLst/>
              <a:ahLst/>
              <a:cxnLst/>
              <a:rect l="0" t="0" r="0" b="0"/>
              <a:pathLst>
                <a:path w="152401" h="12701">
                  <a:moveTo>
                    <a:pt x="0" y="0"/>
                  </a:moveTo>
                  <a:lnTo>
                    <a:pt x="0" y="0"/>
                  </a:lnTo>
                  <a:lnTo>
                    <a:pt x="36192" y="705"/>
                  </a:lnTo>
                  <a:lnTo>
                    <a:pt x="81592" y="5069"/>
                  </a:lnTo>
                  <a:lnTo>
                    <a:pt x="128598" y="10126"/>
                  </a:lnTo>
                  <a:lnTo>
                    <a:pt x="152400" y="12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4100"/>
            <p:cNvSpPr/>
            <p:nvPr>
              <p:custDataLst>
                <p:tags r:id="rId172"/>
              </p:custDataLst>
            </p:nvPr>
          </p:nvSpPr>
          <p:spPr>
            <a:xfrm>
              <a:off x="11303000" y="4838700"/>
              <a:ext cx="6351" cy="196851"/>
            </a:xfrm>
            <a:custGeom>
              <a:avLst/>
              <a:gdLst/>
              <a:ahLst/>
              <a:cxnLst/>
              <a:rect l="0" t="0" r="0" b="0"/>
              <a:pathLst>
                <a:path w="6351" h="1968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5762" y="48879"/>
                  </a:lnTo>
                  <a:lnTo>
                    <a:pt x="5959" y="81269"/>
                  </a:lnTo>
                  <a:lnTo>
                    <a:pt x="6088" y="119796"/>
                  </a:lnTo>
                  <a:lnTo>
                    <a:pt x="6350" y="196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4101"/>
            <p:cNvSpPr/>
            <p:nvPr>
              <p:custDataLst>
                <p:tags r:id="rId173"/>
              </p:custDataLst>
            </p:nvPr>
          </p:nvSpPr>
          <p:spPr>
            <a:xfrm>
              <a:off x="11147229" y="5060950"/>
              <a:ext cx="9722" cy="6351"/>
            </a:xfrm>
            <a:custGeom>
              <a:avLst/>
              <a:gdLst/>
              <a:ahLst/>
              <a:cxnLst/>
              <a:rect l="0" t="0" r="0" b="0"/>
              <a:pathLst>
                <a:path w="9722" h="6351">
                  <a:moveTo>
                    <a:pt x="3371" y="6350"/>
                  </a:moveTo>
                  <a:lnTo>
                    <a:pt x="3371" y="6350"/>
                  </a:lnTo>
                  <a:lnTo>
                    <a:pt x="0" y="2979"/>
                  </a:lnTo>
                  <a:lnTo>
                    <a:pt x="417" y="1986"/>
                  </a:lnTo>
                  <a:lnTo>
                    <a:pt x="972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4102"/>
            <p:cNvSpPr/>
            <p:nvPr>
              <p:custDataLst>
                <p:tags r:id="rId174"/>
              </p:custDataLst>
            </p:nvPr>
          </p:nvSpPr>
          <p:spPr>
            <a:xfrm>
              <a:off x="10886970" y="4744744"/>
              <a:ext cx="130281" cy="125707"/>
            </a:xfrm>
            <a:custGeom>
              <a:avLst/>
              <a:gdLst/>
              <a:ahLst/>
              <a:cxnLst/>
              <a:rect l="0" t="0" r="0" b="0"/>
              <a:pathLst>
                <a:path w="130281" h="125707">
                  <a:moveTo>
                    <a:pt x="3280" y="5056"/>
                  </a:moveTo>
                  <a:lnTo>
                    <a:pt x="3280" y="5056"/>
                  </a:lnTo>
                  <a:lnTo>
                    <a:pt x="24002" y="30"/>
                  </a:lnTo>
                  <a:lnTo>
                    <a:pt x="35069" y="0"/>
                  </a:lnTo>
                  <a:lnTo>
                    <a:pt x="44688" y="2338"/>
                  </a:lnTo>
                  <a:lnTo>
                    <a:pt x="58039" y="10992"/>
                  </a:lnTo>
                  <a:lnTo>
                    <a:pt x="59541" y="16069"/>
                  </a:lnTo>
                  <a:lnTo>
                    <a:pt x="57448" y="29236"/>
                  </a:lnTo>
                  <a:lnTo>
                    <a:pt x="44966" y="52516"/>
                  </a:lnTo>
                  <a:lnTo>
                    <a:pt x="1535" y="99618"/>
                  </a:lnTo>
                  <a:lnTo>
                    <a:pt x="0" y="104081"/>
                  </a:lnTo>
                  <a:lnTo>
                    <a:pt x="1093" y="107055"/>
                  </a:lnTo>
                  <a:lnTo>
                    <a:pt x="3940" y="109039"/>
                  </a:lnTo>
                  <a:lnTo>
                    <a:pt x="40570" y="115593"/>
                  </a:lnTo>
                  <a:lnTo>
                    <a:pt x="73945" y="119565"/>
                  </a:lnTo>
                  <a:lnTo>
                    <a:pt x="130280" y="1257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4103"/>
            <p:cNvSpPr/>
            <p:nvPr>
              <p:custDataLst>
                <p:tags r:id="rId175"/>
              </p:custDataLst>
            </p:nvPr>
          </p:nvSpPr>
          <p:spPr>
            <a:xfrm>
              <a:off x="10896600" y="5075056"/>
              <a:ext cx="95251" cy="86397"/>
            </a:xfrm>
            <a:custGeom>
              <a:avLst/>
              <a:gdLst/>
              <a:ahLst/>
              <a:cxnLst/>
              <a:rect l="0" t="0" r="0" b="0"/>
              <a:pathLst>
                <a:path w="95251" h="86397">
                  <a:moveTo>
                    <a:pt x="0" y="17644"/>
                  </a:moveTo>
                  <a:lnTo>
                    <a:pt x="0" y="17644"/>
                  </a:lnTo>
                  <a:lnTo>
                    <a:pt x="0" y="10902"/>
                  </a:lnTo>
                  <a:lnTo>
                    <a:pt x="1412" y="8210"/>
                  </a:lnTo>
                  <a:lnTo>
                    <a:pt x="6743" y="3338"/>
                  </a:lnTo>
                  <a:lnTo>
                    <a:pt x="13814" y="704"/>
                  </a:lnTo>
                  <a:lnTo>
                    <a:pt x="17676" y="0"/>
                  </a:lnTo>
                  <a:lnTo>
                    <a:pt x="27611" y="2982"/>
                  </a:lnTo>
                  <a:lnTo>
                    <a:pt x="37672" y="9011"/>
                  </a:lnTo>
                  <a:lnTo>
                    <a:pt x="44496" y="16394"/>
                  </a:lnTo>
                  <a:lnTo>
                    <a:pt x="45891" y="21044"/>
                  </a:lnTo>
                  <a:lnTo>
                    <a:pt x="45561" y="31855"/>
                  </a:lnTo>
                  <a:lnTo>
                    <a:pt x="38036" y="49842"/>
                  </a:lnTo>
                  <a:lnTo>
                    <a:pt x="11176" y="83026"/>
                  </a:lnTo>
                  <a:lnTo>
                    <a:pt x="10978" y="84515"/>
                  </a:lnTo>
                  <a:lnTo>
                    <a:pt x="11550" y="85508"/>
                  </a:lnTo>
                  <a:lnTo>
                    <a:pt x="43597" y="86396"/>
                  </a:lnTo>
                  <a:lnTo>
                    <a:pt x="95250" y="811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4104"/>
            <p:cNvSpPr/>
            <p:nvPr>
              <p:custDataLst>
                <p:tags r:id="rId176"/>
              </p:custDataLst>
            </p:nvPr>
          </p:nvSpPr>
          <p:spPr>
            <a:xfrm>
              <a:off x="10740530" y="4940300"/>
              <a:ext cx="79871" cy="215901"/>
            </a:xfrm>
            <a:custGeom>
              <a:avLst/>
              <a:gdLst/>
              <a:ahLst/>
              <a:cxnLst/>
              <a:rect l="0" t="0" r="0" b="0"/>
              <a:pathLst>
                <a:path w="79871" h="215901">
                  <a:moveTo>
                    <a:pt x="79870" y="0"/>
                  </a:moveTo>
                  <a:lnTo>
                    <a:pt x="79870" y="0"/>
                  </a:lnTo>
                  <a:lnTo>
                    <a:pt x="58821" y="12209"/>
                  </a:lnTo>
                  <a:lnTo>
                    <a:pt x="37805" y="37249"/>
                  </a:lnTo>
                  <a:lnTo>
                    <a:pt x="20448" y="74850"/>
                  </a:lnTo>
                  <a:lnTo>
                    <a:pt x="6368" y="117272"/>
                  </a:lnTo>
                  <a:lnTo>
                    <a:pt x="0" y="161120"/>
                  </a:lnTo>
                  <a:lnTo>
                    <a:pt x="3670" y="215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4105"/>
            <p:cNvSpPr/>
            <p:nvPr>
              <p:custDataLst>
                <p:tags r:id="rId177"/>
              </p:custDataLst>
            </p:nvPr>
          </p:nvSpPr>
          <p:spPr>
            <a:xfrm>
              <a:off x="10668000" y="4933950"/>
              <a:ext cx="190501" cy="196851"/>
            </a:xfrm>
            <a:custGeom>
              <a:avLst/>
              <a:gdLst/>
              <a:ahLst/>
              <a:cxnLst/>
              <a:rect l="0" t="0" r="0" b="0"/>
              <a:pathLst>
                <a:path w="190501" h="196851">
                  <a:moveTo>
                    <a:pt x="0" y="0"/>
                  </a:moveTo>
                  <a:lnTo>
                    <a:pt x="0" y="0"/>
                  </a:lnTo>
                  <a:lnTo>
                    <a:pt x="30507" y="37249"/>
                  </a:lnTo>
                  <a:lnTo>
                    <a:pt x="72818" y="83636"/>
                  </a:lnTo>
                  <a:lnTo>
                    <a:pt x="112280" y="120266"/>
                  </a:lnTo>
                  <a:lnTo>
                    <a:pt x="156050" y="162724"/>
                  </a:lnTo>
                  <a:lnTo>
                    <a:pt x="190500" y="196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4106"/>
            <p:cNvSpPr/>
            <p:nvPr>
              <p:custDataLst>
                <p:tags r:id="rId178"/>
              </p:custDataLst>
            </p:nvPr>
          </p:nvSpPr>
          <p:spPr>
            <a:xfrm>
              <a:off x="10436029" y="5016500"/>
              <a:ext cx="28772" cy="133351"/>
            </a:xfrm>
            <a:custGeom>
              <a:avLst/>
              <a:gdLst/>
              <a:ahLst/>
              <a:cxnLst/>
              <a:rect l="0" t="0" r="0" b="0"/>
              <a:pathLst>
                <a:path w="28772" h="13335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227" y="12552"/>
                  </a:lnTo>
                  <a:lnTo>
                    <a:pt x="2749" y="51555"/>
                  </a:lnTo>
                  <a:lnTo>
                    <a:pt x="9730" y="95974"/>
                  </a:lnTo>
                  <a:lnTo>
                    <a:pt x="28771" y="133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4107"/>
            <p:cNvSpPr/>
            <p:nvPr>
              <p:custDataLst>
                <p:tags r:id="rId179"/>
              </p:custDataLst>
            </p:nvPr>
          </p:nvSpPr>
          <p:spPr>
            <a:xfrm>
              <a:off x="10407650" y="5086938"/>
              <a:ext cx="120651" cy="5763"/>
            </a:xfrm>
            <a:custGeom>
              <a:avLst/>
              <a:gdLst/>
              <a:ahLst/>
              <a:cxnLst/>
              <a:rect l="0" t="0" r="0" b="0"/>
              <a:pathLst>
                <a:path w="120651" h="5763">
                  <a:moveTo>
                    <a:pt x="0" y="5762"/>
                  </a:moveTo>
                  <a:lnTo>
                    <a:pt x="0" y="5762"/>
                  </a:lnTo>
                  <a:lnTo>
                    <a:pt x="6743" y="2391"/>
                  </a:lnTo>
                  <a:lnTo>
                    <a:pt x="42645" y="0"/>
                  </a:lnTo>
                  <a:lnTo>
                    <a:pt x="80290" y="292"/>
                  </a:lnTo>
                  <a:lnTo>
                    <a:pt x="120650" y="57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4108"/>
            <p:cNvSpPr/>
            <p:nvPr>
              <p:custDataLst>
                <p:tags r:id="rId180"/>
              </p:custDataLst>
            </p:nvPr>
          </p:nvSpPr>
          <p:spPr>
            <a:xfrm>
              <a:off x="10099479" y="5219700"/>
              <a:ext cx="117672" cy="111946"/>
            </a:xfrm>
            <a:custGeom>
              <a:avLst/>
              <a:gdLst/>
              <a:ahLst/>
              <a:cxnLst/>
              <a:rect l="0" t="0" r="0" b="0"/>
              <a:pathLst>
                <a:path w="117672" h="111946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226" y="15696"/>
                  </a:lnTo>
                  <a:lnTo>
                    <a:pt x="4977" y="57970"/>
                  </a:lnTo>
                  <a:lnTo>
                    <a:pt x="16211" y="102377"/>
                  </a:lnTo>
                  <a:lnTo>
                    <a:pt x="21195" y="111945"/>
                  </a:lnTo>
                  <a:lnTo>
                    <a:pt x="21877" y="107609"/>
                  </a:lnTo>
                  <a:lnTo>
                    <a:pt x="28124" y="70119"/>
                  </a:lnTo>
                  <a:lnTo>
                    <a:pt x="42179" y="24957"/>
                  </a:lnTo>
                  <a:lnTo>
                    <a:pt x="50250" y="11092"/>
                  </a:lnTo>
                  <a:lnTo>
                    <a:pt x="58545" y="4930"/>
                  </a:lnTo>
                  <a:lnTo>
                    <a:pt x="62731" y="4699"/>
                  </a:lnTo>
                  <a:lnTo>
                    <a:pt x="71146" y="8203"/>
                  </a:lnTo>
                  <a:lnTo>
                    <a:pt x="83816" y="24851"/>
                  </a:lnTo>
                  <a:lnTo>
                    <a:pt x="104973" y="70893"/>
                  </a:lnTo>
                  <a:lnTo>
                    <a:pt x="117671" y="101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4109"/>
            <p:cNvSpPr/>
            <p:nvPr>
              <p:custDataLst>
                <p:tags r:id="rId181"/>
              </p:custDataLst>
            </p:nvPr>
          </p:nvSpPr>
          <p:spPr>
            <a:xfrm>
              <a:off x="10033000" y="5103075"/>
              <a:ext cx="196851" cy="21376"/>
            </a:xfrm>
            <a:custGeom>
              <a:avLst/>
              <a:gdLst/>
              <a:ahLst/>
              <a:cxnLst/>
              <a:rect l="0" t="0" r="0" b="0"/>
              <a:pathLst>
                <a:path w="196851" h="21376">
                  <a:moveTo>
                    <a:pt x="0" y="21375"/>
                  </a:moveTo>
                  <a:lnTo>
                    <a:pt x="0" y="21375"/>
                  </a:lnTo>
                  <a:lnTo>
                    <a:pt x="0" y="18004"/>
                  </a:lnTo>
                  <a:lnTo>
                    <a:pt x="7526" y="16349"/>
                  </a:lnTo>
                  <a:lnTo>
                    <a:pt x="38920" y="11654"/>
                  </a:lnTo>
                  <a:lnTo>
                    <a:pt x="73741" y="5765"/>
                  </a:lnTo>
                  <a:lnTo>
                    <a:pt x="112737" y="796"/>
                  </a:lnTo>
                  <a:lnTo>
                    <a:pt x="147942" y="0"/>
                  </a:lnTo>
                  <a:lnTo>
                    <a:pt x="196850" y="23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4110"/>
            <p:cNvSpPr/>
            <p:nvPr>
              <p:custDataLst>
                <p:tags r:id="rId182"/>
              </p:custDataLst>
            </p:nvPr>
          </p:nvSpPr>
          <p:spPr>
            <a:xfrm>
              <a:off x="10071100" y="4877683"/>
              <a:ext cx="57151" cy="170568"/>
            </a:xfrm>
            <a:custGeom>
              <a:avLst/>
              <a:gdLst/>
              <a:ahLst/>
              <a:cxnLst/>
              <a:rect l="0" t="0" r="0" b="0"/>
              <a:pathLst>
                <a:path w="57151" h="170568">
                  <a:moveTo>
                    <a:pt x="0" y="5467"/>
                  </a:moveTo>
                  <a:lnTo>
                    <a:pt x="0" y="5467"/>
                  </a:lnTo>
                  <a:lnTo>
                    <a:pt x="11933" y="441"/>
                  </a:lnTo>
                  <a:lnTo>
                    <a:pt x="14305" y="0"/>
                  </a:lnTo>
                  <a:lnTo>
                    <a:pt x="16592" y="1116"/>
                  </a:lnTo>
                  <a:lnTo>
                    <a:pt x="21015" y="6120"/>
                  </a:lnTo>
                  <a:lnTo>
                    <a:pt x="33612" y="47485"/>
                  </a:lnTo>
                  <a:lnTo>
                    <a:pt x="43120" y="84709"/>
                  </a:lnTo>
                  <a:lnTo>
                    <a:pt x="50405" y="127018"/>
                  </a:lnTo>
                  <a:lnTo>
                    <a:pt x="57150" y="1705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4111"/>
            <p:cNvSpPr/>
            <p:nvPr>
              <p:custDataLst>
                <p:tags r:id="rId183"/>
              </p:custDataLst>
            </p:nvPr>
          </p:nvSpPr>
          <p:spPr>
            <a:xfrm>
              <a:off x="9944100" y="50990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1881" y="5792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4112"/>
            <p:cNvSpPr/>
            <p:nvPr>
              <p:custDataLst>
                <p:tags r:id="rId184"/>
              </p:custDataLst>
            </p:nvPr>
          </p:nvSpPr>
          <p:spPr>
            <a:xfrm>
              <a:off x="9623229" y="4748488"/>
              <a:ext cx="143072" cy="110938"/>
            </a:xfrm>
            <a:custGeom>
              <a:avLst/>
              <a:gdLst/>
              <a:ahLst/>
              <a:cxnLst/>
              <a:rect l="0" t="0" r="0" b="0"/>
              <a:pathLst>
                <a:path w="143072" h="110938">
                  <a:moveTo>
                    <a:pt x="3371" y="20362"/>
                  </a:moveTo>
                  <a:lnTo>
                    <a:pt x="3371" y="20362"/>
                  </a:lnTo>
                  <a:lnTo>
                    <a:pt x="0" y="16991"/>
                  </a:lnTo>
                  <a:lnTo>
                    <a:pt x="417" y="15293"/>
                  </a:lnTo>
                  <a:lnTo>
                    <a:pt x="13110" y="5614"/>
                  </a:lnTo>
                  <a:lnTo>
                    <a:pt x="18331" y="2064"/>
                  </a:lnTo>
                  <a:lnTo>
                    <a:pt x="31657" y="0"/>
                  </a:lnTo>
                  <a:lnTo>
                    <a:pt x="51262" y="2805"/>
                  </a:lnTo>
                  <a:lnTo>
                    <a:pt x="56464" y="4423"/>
                  </a:lnTo>
                  <a:lnTo>
                    <a:pt x="60641" y="7619"/>
                  </a:lnTo>
                  <a:lnTo>
                    <a:pt x="67159" y="16815"/>
                  </a:lnTo>
                  <a:lnTo>
                    <a:pt x="67768" y="22936"/>
                  </a:lnTo>
                  <a:lnTo>
                    <a:pt x="64682" y="37264"/>
                  </a:lnTo>
                  <a:lnTo>
                    <a:pt x="46134" y="68751"/>
                  </a:lnTo>
                  <a:lnTo>
                    <a:pt x="20418" y="103275"/>
                  </a:lnTo>
                  <a:lnTo>
                    <a:pt x="18003" y="109658"/>
                  </a:lnTo>
                  <a:lnTo>
                    <a:pt x="19475" y="110937"/>
                  </a:lnTo>
                  <a:lnTo>
                    <a:pt x="56239" y="106251"/>
                  </a:lnTo>
                  <a:lnTo>
                    <a:pt x="88015" y="100633"/>
                  </a:lnTo>
                  <a:lnTo>
                    <a:pt x="143071" y="9021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4113"/>
            <p:cNvSpPr/>
            <p:nvPr>
              <p:custDataLst>
                <p:tags r:id="rId185"/>
              </p:custDataLst>
            </p:nvPr>
          </p:nvSpPr>
          <p:spPr>
            <a:xfrm>
              <a:off x="9664700" y="509270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0" y="0"/>
                  </a:moveTo>
                  <a:lnTo>
                    <a:pt x="0" y="0"/>
                  </a:lnTo>
                  <a:lnTo>
                    <a:pt x="3370" y="6742"/>
                  </a:lnTo>
                  <a:lnTo>
                    <a:pt x="6088" y="47530"/>
                  </a:lnTo>
                  <a:lnTo>
                    <a:pt x="12700" y="82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4114"/>
            <p:cNvSpPr/>
            <p:nvPr>
              <p:custDataLst>
                <p:tags r:id="rId186"/>
              </p:custDataLst>
            </p:nvPr>
          </p:nvSpPr>
          <p:spPr>
            <a:xfrm>
              <a:off x="9378950" y="4931462"/>
              <a:ext cx="234951" cy="192989"/>
            </a:xfrm>
            <a:custGeom>
              <a:avLst/>
              <a:gdLst/>
              <a:ahLst/>
              <a:cxnLst/>
              <a:rect l="0" t="0" r="0" b="0"/>
              <a:pathLst>
                <a:path w="234951" h="192989">
                  <a:moveTo>
                    <a:pt x="0" y="8838"/>
                  </a:moveTo>
                  <a:lnTo>
                    <a:pt x="0" y="8838"/>
                  </a:lnTo>
                  <a:lnTo>
                    <a:pt x="0" y="0"/>
                  </a:lnTo>
                  <a:lnTo>
                    <a:pt x="2117" y="123"/>
                  </a:lnTo>
                  <a:lnTo>
                    <a:pt x="10113" y="4024"/>
                  </a:lnTo>
                  <a:lnTo>
                    <a:pt x="54292" y="44623"/>
                  </a:lnTo>
                  <a:lnTo>
                    <a:pt x="91817" y="81765"/>
                  </a:lnTo>
                  <a:lnTo>
                    <a:pt x="132331" y="122168"/>
                  </a:lnTo>
                  <a:lnTo>
                    <a:pt x="169267" y="157187"/>
                  </a:lnTo>
                  <a:lnTo>
                    <a:pt x="209981" y="187563"/>
                  </a:lnTo>
                  <a:lnTo>
                    <a:pt x="222206" y="192223"/>
                  </a:lnTo>
                  <a:lnTo>
                    <a:pt x="234950" y="1929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4115"/>
            <p:cNvSpPr/>
            <p:nvPr>
              <p:custDataLst>
                <p:tags r:id="rId187"/>
              </p:custDataLst>
            </p:nvPr>
          </p:nvSpPr>
          <p:spPr>
            <a:xfrm>
              <a:off x="9480550" y="4878565"/>
              <a:ext cx="69851" cy="290336"/>
            </a:xfrm>
            <a:custGeom>
              <a:avLst/>
              <a:gdLst/>
              <a:ahLst/>
              <a:cxnLst/>
              <a:rect l="0" t="0" r="0" b="0"/>
              <a:pathLst>
                <a:path w="69851" h="290336">
                  <a:moveTo>
                    <a:pt x="69850" y="10935"/>
                  </a:moveTo>
                  <a:lnTo>
                    <a:pt x="69850" y="10935"/>
                  </a:lnTo>
                  <a:lnTo>
                    <a:pt x="60416" y="2207"/>
                  </a:lnTo>
                  <a:lnTo>
                    <a:pt x="55545" y="0"/>
                  </a:lnTo>
                  <a:lnTo>
                    <a:pt x="52552" y="1528"/>
                  </a:lnTo>
                  <a:lnTo>
                    <a:pt x="45463" y="8871"/>
                  </a:lnTo>
                  <a:lnTo>
                    <a:pt x="30121" y="51815"/>
                  </a:lnTo>
                  <a:lnTo>
                    <a:pt x="21937" y="98385"/>
                  </a:lnTo>
                  <a:lnTo>
                    <a:pt x="17275" y="133763"/>
                  </a:lnTo>
                  <a:lnTo>
                    <a:pt x="12853" y="170654"/>
                  </a:lnTo>
                  <a:lnTo>
                    <a:pt x="8535" y="206804"/>
                  </a:lnTo>
                  <a:lnTo>
                    <a:pt x="2842" y="252101"/>
                  </a:lnTo>
                  <a:lnTo>
                    <a:pt x="0" y="2903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6" name="SMARTInkShape-Group722"/>
          <p:cNvGrpSpPr/>
          <p:nvPr/>
        </p:nvGrpSpPr>
        <p:grpSpPr>
          <a:xfrm>
            <a:off x="8808333" y="4984750"/>
            <a:ext cx="246768" cy="127001"/>
            <a:chOff x="8808333" y="4984750"/>
            <a:chExt cx="246768" cy="127001"/>
          </a:xfrm>
        </p:grpSpPr>
        <p:sp>
          <p:nvSpPr>
            <p:cNvPr id="264" name="SMARTInkShape-4116"/>
            <p:cNvSpPr/>
            <p:nvPr>
              <p:custDataLst>
                <p:tags r:id="rId168"/>
              </p:custDataLst>
            </p:nvPr>
          </p:nvSpPr>
          <p:spPr>
            <a:xfrm>
              <a:off x="8808333" y="4984750"/>
              <a:ext cx="221368" cy="12701"/>
            </a:xfrm>
            <a:custGeom>
              <a:avLst/>
              <a:gdLst/>
              <a:ahLst/>
              <a:cxnLst/>
              <a:rect l="0" t="0" r="0" b="0"/>
              <a:pathLst>
                <a:path w="221368" h="1270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39193" y="3371"/>
                  </a:lnTo>
                  <a:lnTo>
                    <a:pt x="82644" y="5467"/>
                  </a:lnTo>
                  <a:lnTo>
                    <a:pt x="116673" y="7839"/>
                  </a:lnTo>
                  <a:lnTo>
                    <a:pt x="152260" y="10540"/>
                  </a:lnTo>
                  <a:lnTo>
                    <a:pt x="198382" y="12059"/>
                  </a:lnTo>
                  <a:lnTo>
                    <a:pt x="221367" y="12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4117"/>
            <p:cNvSpPr/>
            <p:nvPr>
              <p:custDataLst>
                <p:tags r:id="rId169"/>
              </p:custDataLst>
            </p:nvPr>
          </p:nvSpPr>
          <p:spPr>
            <a:xfrm>
              <a:off x="8826500" y="5092700"/>
              <a:ext cx="228601" cy="19051"/>
            </a:xfrm>
            <a:custGeom>
              <a:avLst/>
              <a:gdLst/>
              <a:ahLst/>
              <a:cxnLst/>
              <a:rect l="0" t="0" r="0" b="0"/>
              <a:pathLst>
                <a:path w="228601" h="19051">
                  <a:moveTo>
                    <a:pt x="0" y="19050"/>
                  </a:moveTo>
                  <a:lnTo>
                    <a:pt x="0" y="19050"/>
                  </a:lnTo>
                  <a:lnTo>
                    <a:pt x="35155" y="17168"/>
                  </a:lnTo>
                  <a:lnTo>
                    <a:pt x="66425" y="13981"/>
                  </a:lnTo>
                  <a:lnTo>
                    <a:pt x="108545" y="10212"/>
                  </a:lnTo>
                  <a:lnTo>
                    <a:pt x="155486" y="6185"/>
                  </a:lnTo>
                  <a:lnTo>
                    <a:pt x="196104" y="2749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9" name="SMARTInkShape-Group723"/>
          <p:cNvGrpSpPr/>
          <p:nvPr/>
        </p:nvGrpSpPr>
        <p:grpSpPr>
          <a:xfrm>
            <a:off x="9418272" y="3551353"/>
            <a:ext cx="1880956" cy="775751"/>
            <a:chOff x="9418272" y="3551353"/>
            <a:chExt cx="1880956" cy="775751"/>
          </a:xfrm>
        </p:grpSpPr>
        <p:sp>
          <p:nvSpPr>
            <p:cNvPr id="267" name="SMARTInkShape-4118"/>
            <p:cNvSpPr/>
            <p:nvPr>
              <p:custDataLst>
                <p:tags r:id="rId156"/>
              </p:custDataLst>
            </p:nvPr>
          </p:nvSpPr>
          <p:spPr>
            <a:xfrm>
              <a:off x="10090150" y="3640577"/>
              <a:ext cx="114301" cy="135525"/>
            </a:xfrm>
            <a:custGeom>
              <a:avLst/>
              <a:gdLst/>
              <a:ahLst/>
              <a:cxnLst/>
              <a:rect l="0" t="0" r="0" b="0"/>
              <a:pathLst>
                <a:path w="114301" h="135525">
                  <a:moveTo>
                    <a:pt x="0" y="17023"/>
                  </a:moveTo>
                  <a:lnTo>
                    <a:pt x="0" y="17023"/>
                  </a:lnTo>
                  <a:lnTo>
                    <a:pt x="0" y="13652"/>
                  </a:lnTo>
                  <a:lnTo>
                    <a:pt x="3371" y="4813"/>
                  </a:lnTo>
                  <a:lnTo>
                    <a:pt x="7892" y="2533"/>
                  </a:lnTo>
                  <a:lnTo>
                    <a:pt x="22322" y="0"/>
                  </a:lnTo>
                  <a:lnTo>
                    <a:pt x="46909" y="1944"/>
                  </a:lnTo>
                  <a:lnTo>
                    <a:pt x="72068" y="13731"/>
                  </a:lnTo>
                  <a:lnTo>
                    <a:pt x="83301" y="26613"/>
                  </a:lnTo>
                  <a:lnTo>
                    <a:pt x="87285" y="34000"/>
                  </a:lnTo>
                  <a:lnTo>
                    <a:pt x="87117" y="43157"/>
                  </a:lnTo>
                  <a:lnTo>
                    <a:pt x="79406" y="64622"/>
                  </a:lnTo>
                  <a:lnTo>
                    <a:pt x="47242" y="109691"/>
                  </a:lnTo>
                  <a:lnTo>
                    <a:pt x="31438" y="130421"/>
                  </a:lnTo>
                  <a:lnTo>
                    <a:pt x="31542" y="132838"/>
                  </a:lnTo>
                  <a:lnTo>
                    <a:pt x="33728" y="134450"/>
                  </a:lnTo>
                  <a:lnTo>
                    <a:pt x="37302" y="135524"/>
                  </a:lnTo>
                  <a:lnTo>
                    <a:pt x="79928" y="132364"/>
                  </a:lnTo>
                  <a:lnTo>
                    <a:pt x="114300" y="13132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4119"/>
            <p:cNvSpPr/>
            <p:nvPr>
              <p:custDataLst>
                <p:tags r:id="rId157"/>
              </p:custDataLst>
            </p:nvPr>
          </p:nvSpPr>
          <p:spPr>
            <a:xfrm>
              <a:off x="10375900" y="3828187"/>
              <a:ext cx="211914" cy="498917"/>
            </a:xfrm>
            <a:custGeom>
              <a:avLst/>
              <a:gdLst/>
              <a:ahLst/>
              <a:cxnLst/>
              <a:rect l="0" t="0" r="0" b="0"/>
              <a:pathLst>
                <a:path w="211914" h="498917">
                  <a:moveTo>
                    <a:pt x="0" y="146913"/>
                  </a:moveTo>
                  <a:lnTo>
                    <a:pt x="0" y="146913"/>
                  </a:lnTo>
                  <a:lnTo>
                    <a:pt x="0" y="143542"/>
                  </a:lnTo>
                  <a:lnTo>
                    <a:pt x="705" y="142549"/>
                  </a:lnTo>
                  <a:lnTo>
                    <a:pt x="1881" y="141887"/>
                  </a:lnTo>
                  <a:lnTo>
                    <a:pt x="3371" y="141446"/>
                  </a:lnTo>
                  <a:lnTo>
                    <a:pt x="4363" y="143268"/>
                  </a:lnTo>
                  <a:lnTo>
                    <a:pt x="16201" y="180639"/>
                  </a:lnTo>
                  <a:lnTo>
                    <a:pt x="23192" y="212467"/>
                  </a:lnTo>
                  <a:lnTo>
                    <a:pt x="28652" y="252248"/>
                  </a:lnTo>
                  <a:lnTo>
                    <a:pt x="31096" y="275697"/>
                  </a:lnTo>
                  <a:lnTo>
                    <a:pt x="33431" y="300503"/>
                  </a:lnTo>
                  <a:lnTo>
                    <a:pt x="34989" y="325506"/>
                  </a:lnTo>
                  <a:lnTo>
                    <a:pt x="36025" y="350642"/>
                  </a:lnTo>
                  <a:lnTo>
                    <a:pt x="36716" y="375866"/>
                  </a:lnTo>
                  <a:lnTo>
                    <a:pt x="35604" y="422707"/>
                  </a:lnTo>
                  <a:lnTo>
                    <a:pt x="33463" y="462105"/>
                  </a:lnTo>
                  <a:lnTo>
                    <a:pt x="31553" y="493362"/>
                  </a:lnTo>
                  <a:lnTo>
                    <a:pt x="30207" y="497118"/>
                  </a:lnTo>
                  <a:lnTo>
                    <a:pt x="28604" y="498916"/>
                  </a:lnTo>
                  <a:lnTo>
                    <a:pt x="27537" y="496587"/>
                  </a:lnTo>
                  <a:lnTo>
                    <a:pt x="25822" y="458094"/>
                  </a:lnTo>
                  <a:lnTo>
                    <a:pt x="25588" y="419271"/>
                  </a:lnTo>
                  <a:lnTo>
                    <a:pt x="25526" y="394102"/>
                  </a:lnTo>
                  <a:lnTo>
                    <a:pt x="25484" y="366739"/>
                  </a:lnTo>
                  <a:lnTo>
                    <a:pt x="27573" y="335797"/>
                  </a:lnTo>
                  <a:lnTo>
                    <a:pt x="31082" y="302469"/>
                  </a:lnTo>
                  <a:lnTo>
                    <a:pt x="35537" y="267550"/>
                  </a:lnTo>
                  <a:lnTo>
                    <a:pt x="42035" y="232277"/>
                  </a:lnTo>
                  <a:lnTo>
                    <a:pt x="49897" y="196767"/>
                  </a:lnTo>
                  <a:lnTo>
                    <a:pt x="58665" y="161099"/>
                  </a:lnTo>
                  <a:lnTo>
                    <a:pt x="68742" y="130971"/>
                  </a:lnTo>
                  <a:lnTo>
                    <a:pt x="79694" y="104535"/>
                  </a:lnTo>
                  <a:lnTo>
                    <a:pt x="102446" y="61050"/>
                  </a:lnTo>
                  <a:lnTo>
                    <a:pt x="135089" y="18853"/>
                  </a:lnTo>
                  <a:lnTo>
                    <a:pt x="156466" y="2744"/>
                  </a:lnTo>
                  <a:lnTo>
                    <a:pt x="165693" y="0"/>
                  </a:lnTo>
                  <a:lnTo>
                    <a:pt x="173964" y="287"/>
                  </a:lnTo>
                  <a:lnTo>
                    <a:pt x="181591" y="2596"/>
                  </a:lnTo>
                  <a:lnTo>
                    <a:pt x="195713" y="22094"/>
                  </a:lnTo>
                  <a:lnTo>
                    <a:pt x="206928" y="53338"/>
                  </a:lnTo>
                  <a:lnTo>
                    <a:pt x="211913" y="93094"/>
                  </a:lnTo>
                  <a:lnTo>
                    <a:pt x="208482" y="134753"/>
                  </a:lnTo>
                  <a:lnTo>
                    <a:pt x="197082" y="174669"/>
                  </a:lnTo>
                  <a:lnTo>
                    <a:pt x="175551" y="208873"/>
                  </a:lnTo>
                  <a:lnTo>
                    <a:pt x="143874" y="233012"/>
                  </a:lnTo>
                  <a:lnTo>
                    <a:pt x="106278" y="247973"/>
                  </a:lnTo>
                  <a:lnTo>
                    <a:pt x="66049" y="252271"/>
                  </a:lnTo>
                  <a:lnTo>
                    <a:pt x="39702" y="248067"/>
                  </a:lnTo>
                  <a:lnTo>
                    <a:pt x="12700" y="2358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4120"/>
            <p:cNvSpPr/>
            <p:nvPr>
              <p:custDataLst>
                <p:tags r:id="rId158"/>
              </p:custDataLst>
            </p:nvPr>
          </p:nvSpPr>
          <p:spPr>
            <a:xfrm>
              <a:off x="10567810" y="3551353"/>
              <a:ext cx="150991" cy="195148"/>
            </a:xfrm>
            <a:custGeom>
              <a:avLst/>
              <a:gdLst/>
              <a:ahLst/>
              <a:cxnLst/>
              <a:rect l="0" t="0" r="0" b="0"/>
              <a:pathLst>
                <a:path w="150991" h="195148">
                  <a:moveTo>
                    <a:pt x="55740" y="36397"/>
                  </a:moveTo>
                  <a:lnTo>
                    <a:pt x="55740" y="36397"/>
                  </a:lnTo>
                  <a:lnTo>
                    <a:pt x="52370" y="29655"/>
                  </a:lnTo>
                  <a:lnTo>
                    <a:pt x="50671" y="27669"/>
                  </a:lnTo>
                  <a:lnTo>
                    <a:pt x="46901" y="25462"/>
                  </a:lnTo>
                  <a:lnTo>
                    <a:pt x="44909" y="27696"/>
                  </a:lnTo>
                  <a:lnTo>
                    <a:pt x="38733" y="45735"/>
                  </a:lnTo>
                  <a:lnTo>
                    <a:pt x="26561" y="90923"/>
                  </a:lnTo>
                  <a:lnTo>
                    <a:pt x="13934" y="128988"/>
                  </a:lnTo>
                  <a:lnTo>
                    <a:pt x="3346" y="159971"/>
                  </a:lnTo>
                  <a:lnTo>
                    <a:pt x="1761" y="161818"/>
                  </a:lnTo>
                  <a:lnTo>
                    <a:pt x="704" y="161639"/>
                  </a:lnTo>
                  <a:lnTo>
                    <a:pt x="0" y="160108"/>
                  </a:lnTo>
                  <a:lnTo>
                    <a:pt x="14472" y="119150"/>
                  </a:lnTo>
                  <a:lnTo>
                    <a:pt x="33165" y="77144"/>
                  </a:lnTo>
                  <a:lnTo>
                    <a:pt x="58458" y="32713"/>
                  </a:lnTo>
                  <a:lnTo>
                    <a:pt x="82652" y="4025"/>
                  </a:lnTo>
                  <a:lnTo>
                    <a:pt x="88498" y="0"/>
                  </a:lnTo>
                  <a:lnTo>
                    <a:pt x="93807" y="1549"/>
                  </a:lnTo>
                  <a:lnTo>
                    <a:pt x="103467" y="14559"/>
                  </a:lnTo>
                  <a:lnTo>
                    <a:pt x="113469" y="55797"/>
                  </a:lnTo>
                  <a:lnTo>
                    <a:pt x="122320" y="90175"/>
                  </a:lnTo>
                  <a:lnTo>
                    <a:pt x="132603" y="125914"/>
                  </a:lnTo>
                  <a:lnTo>
                    <a:pt x="144915" y="172125"/>
                  </a:lnTo>
                  <a:lnTo>
                    <a:pt x="150990" y="19514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4121"/>
            <p:cNvSpPr/>
            <p:nvPr>
              <p:custDataLst>
                <p:tags r:id="rId159"/>
              </p:custDataLst>
            </p:nvPr>
          </p:nvSpPr>
          <p:spPr>
            <a:xfrm>
              <a:off x="10725150" y="4009829"/>
              <a:ext cx="120651" cy="124022"/>
            </a:xfrm>
            <a:custGeom>
              <a:avLst/>
              <a:gdLst/>
              <a:ahLst/>
              <a:cxnLst/>
              <a:rect l="0" t="0" r="0" b="0"/>
              <a:pathLst>
                <a:path w="120651" h="124022">
                  <a:moveTo>
                    <a:pt x="0" y="3371"/>
                  </a:moveTo>
                  <a:lnTo>
                    <a:pt x="0" y="3371"/>
                  </a:lnTo>
                  <a:lnTo>
                    <a:pt x="3370" y="0"/>
                  </a:lnTo>
                  <a:lnTo>
                    <a:pt x="10670" y="227"/>
                  </a:lnTo>
                  <a:lnTo>
                    <a:pt x="20969" y="3385"/>
                  </a:lnTo>
                  <a:lnTo>
                    <a:pt x="32603" y="9492"/>
                  </a:lnTo>
                  <a:lnTo>
                    <a:pt x="75392" y="56314"/>
                  </a:lnTo>
                  <a:lnTo>
                    <a:pt x="105962" y="101769"/>
                  </a:lnTo>
                  <a:lnTo>
                    <a:pt x="120650" y="1240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4122"/>
            <p:cNvSpPr/>
            <p:nvPr>
              <p:custDataLst>
                <p:tags r:id="rId160"/>
              </p:custDataLst>
            </p:nvPr>
          </p:nvSpPr>
          <p:spPr>
            <a:xfrm>
              <a:off x="9418272" y="3765811"/>
              <a:ext cx="430579" cy="360150"/>
            </a:xfrm>
            <a:custGeom>
              <a:avLst/>
              <a:gdLst/>
              <a:ahLst/>
              <a:cxnLst/>
              <a:rect l="0" t="0" r="0" b="0"/>
              <a:pathLst>
                <a:path w="430579" h="360150">
                  <a:moveTo>
                    <a:pt x="341678" y="6089"/>
                  </a:moveTo>
                  <a:lnTo>
                    <a:pt x="341678" y="6089"/>
                  </a:lnTo>
                  <a:lnTo>
                    <a:pt x="359943" y="0"/>
                  </a:lnTo>
                  <a:lnTo>
                    <a:pt x="320660" y="15342"/>
                  </a:lnTo>
                  <a:lnTo>
                    <a:pt x="285064" y="30192"/>
                  </a:lnTo>
                  <a:lnTo>
                    <a:pt x="241023" y="49963"/>
                  </a:lnTo>
                  <a:lnTo>
                    <a:pt x="217424" y="62150"/>
                  </a:lnTo>
                  <a:lnTo>
                    <a:pt x="170038" y="87449"/>
                  </a:lnTo>
                  <a:lnTo>
                    <a:pt x="125458" y="110452"/>
                  </a:lnTo>
                  <a:lnTo>
                    <a:pt x="80919" y="139866"/>
                  </a:lnTo>
                  <a:lnTo>
                    <a:pt x="67035" y="153975"/>
                  </a:lnTo>
                  <a:lnTo>
                    <a:pt x="63334" y="159713"/>
                  </a:lnTo>
                  <a:lnTo>
                    <a:pt x="62982" y="164243"/>
                  </a:lnTo>
                  <a:lnTo>
                    <a:pt x="64863" y="167970"/>
                  </a:lnTo>
                  <a:lnTo>
                    <a:pt x="68235" y="171159"/>
                  </a:lnTo>
                  <a:lnTo>
                    <a:pt x="103320" y="179020"/>
                  </a:lnTo>
                  <a:lnTo>
                    <a:pt x="136256" y="181726"/>
                  </a:lnTo>
                  <a:lnTo>
                    <a:pt x="171357" y="183633"/>
                  </a:lnTo>
                  <a:lnTo>
                    <a:pt x="217913" y="189379"/>
                  </a:lnTo>
                  <a:lnTo>
                    <a:pt x="233284" y="195972"/>
                  </a:lnTo>
                  <a:lnTo>
                    <a:pt x="234842" y="201116"/>
                  </a:lnTo>
                  <a:lnTo>
                    <a:pt x="233061" y="207369"/>
                  </a:lnTo>
                  <a:lnTo>
                    <a:pt x="229049" y="214359"/>
                  </a:lnTo>
                  <a:lnTo>
                    <a:pt x="193065" y="244423"/>
                  </a:lnTo>
                  <a:lnTo>
                    <a:pt x="154272" y="266062"/>
                  </a:lnTo>
                  <a:lnTo>
                    <a:pt x="110220" y="287438"/>
                  </a:lnTo>
                  <a:lnTo>
                    <a:pt x="67122" y="308698"/>
                  </a:lnTo>
                  <a:lnTo>
                    <a:pt x="20046" y="333758"/>
                  </a:lnTo>
                  <a:lnTo>
                    <a:pt x="611" y="347847"/>
                  </a:lnTo>
                  <a:lnTo>
                    <a:pt x="0" y="351050"/>
                  </a:lnTo>
                  <a:lnTo>
                    <a:pt x="1709" y="353891"/>
                  </a:lnTo>
                  <a:lnTo>
                    <a:pt x="4964" y="356490"/>
                  </a:lnTo>
                  <a:lnTo>
                    <a:pt x="43257" y="360149"/>
                  </a:lnTo>
                  <a:lnTo>
                    <a:pt x="89102" y="359122"/>
                  </a:lnTo>
                  <a:lnTo>
                    <a:pt x="116144" y="357861"/>
                  </a:lnTo>
                  <a:lnTo>
                    <a:pt x="145462" y="356315"/>
                  </a:lnTo>
                  <a:lnTo>
                    <a:pt x="176295" y="354578"/>
                  </a:lnTo>
                  <a:lnTo>
                    <a:pt x="208139" y="352715"/>
                  </a:lnTo>
                  <a:lnTo>
                    <a:pt x="239245" y="350768"/>
                  </a:lnTo>
                  <a:lnTo>
                    <a:pt x="269862" y="348763"/>
                  </a:lnTo>
                  <a:lnTo>
                    <a:pt x="300151" y="346722"/>
                  </a:lnTo>
                  <a:lnTo>
                    <a:pt x="328104" y="344656"/>
                  </a:lnTo>
                  <a:lnTo>
                    <a:pt x="354500" y="342572"/>
                  </a:lnTo>
                  <a:lnTo>
                    <a:pt x="396766" y="339081"/>
                  </a:lnTo>
                  <a:lnTo>
                    <a:pt x="430578" y="3362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4123"/>
            <p:cNvSpPr/>
            <p:nvPr>
              <p:custDataLst>
                <p:tags r:id="rId161"/>
              </p:custDataLst>
            </p:nvPr>
          </p:nvSpPr>
          <p:spPr>
            <a:xfrm>
              <a:off x="9963150" y="3949700"/>
              <a:ext cx="13784" cy="114301"/>
            </a:xfrm>
            <a:custGeom>
              <a:avLst/>
              <a:gdLst/>
              <a:ahLst/>
              <a:cxnLst/>
              <a:rect l="0" t="0" r="0" b="0"/>
              <a:pathLst>
                <a:path w="13784" h="1143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12209" y="3371"/>
                  </a:lnTo>
                  <a:lnTo>
                    <a:pt x="13783" y="6479"/>
                  </a:lnTo>
                  <a:lnTo>
                    <a:pt x="12826" y="51736"/>
                  </a:lnTo>
                  <a:lnTo>
                    <a:pt x="9566" y="94775"/>
                  </a:lnTo>
                  <a:lnTo>
                    <a:pt x="12700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4124"/>
            <p:cNvSpPr/>
            <p:nvPr>
              <p:custDataLst>
                <p:tags r:id="rId162"/>
              </p:custDataLst>
            </p:nvPr>
          </p:nvSpPr>
          <p:spPr>
            <a:xfrm>
              <a:off x="9951807" y="3803650"/>
              <a:ext cx="69511" cy="40778"/>
            </a:xfrm>
            <a:custGeom>
              <a:avLst/>
              <a:gdLst/>
              <a:ahLst/>
              <a:cxnLst/>
              <a:rect l="0" t="0" r="0" b="0"/>
              <a:pathLst>
                <a:path w="69511" h="40778">
                  <a:moveTo>
                    <a:pt x="49443" y="31750"/>
                  </a:moveTo>
                  <a:lnTo>
                    <a:pt x="49443" y="31750"/>
                  </a:lnTo>
                  <a:lnTo>
                    <a:pt x="3218" y="14105"/>
                  </a:lnTo>
                  <a:lnTo>
                    <a:pt x="1692" y="14343"/>
                  </a:lnTo>
                  <a:lnTo>
                    <a:pt x="677" y="15206"/>
                  </a:lnTo>
                  <a:lnTo>
                    <a:pt x="0" y="16487"/>
                  </a:lnTo>
                  <a:lnTo>
                    <a:pt x="3009" y="21674"/>
                  </a:lnTo>
                  <a:lnTo>
                    <a:pt x="5785" y="25033"/>
                  </a:lnTo>
                  <a:lnTo>
                    <a:pt x="29817" y="35492"/>
                  </a:lnTo>
                  <a:lnTo>
                    <a:pt x="48566" y="40777"/>
                  </a:lnTo>
                  <a:lnTo>
                    <a:pt x="58697" y="39760"/>
                  </a:lnTo>
                  <a:lnTo>
                    <a:pt x="66021" y="35075"/>
                  </a:lnTo>
                  <a:lnTo>
                    <a:pt x="68960" y="31850"/>
                  </a:lnTo>
                  <a:lnTo>
                    <a:pt x="69510" y="28289"/>
                  </a:lnTo>
                  <a:lnTo>
                    <a:pt x="66357" y="20569"/>
                  </a:lnTo>
                  <a:lnTo>
                    <a:pt x="53278" y="8289"/>
                  </a:lnTo>
                  <a:lnTo>
                    <a:pt x="43858" y="3684"/>
                  </a:lnTo>
                  <a:lnTo>
                    <a:pt x="3039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4125"/>
            <p:cNvSpPr/>
            <p:nvPr>
              <p:custDataLst>
                <p:tags r:id="rId163"/>
              </p:custDataLst>
            </p:nvPr>
          </p:nvSpPr>
          <p:spPr>
            <a:xfrm>
              <a:off x="10763250" y="4013200"/>
              <a:ext cx="107951" cy="139701"/>
            </a:xfrm>
            <a:custGeom>
              <a:avLst/>
              <a:gdLst/>
              <a:ahLst/>
              <a:cxnLst/>
              <a:rect l="0" t="0" r="0" b="0"/>
              <a:pathLst>
                <a:path w="107951" h="139701">
                  <a:moveTo>
                    <a:pt x="107950" y="0"/>
                  </a:moveTo>
                  <a:lnTo>
                    <a:pt x="107950" y="0"/>
                  </a:lnTo>
                  <a:lnTo>
                    <a:pt x="83532" y="3371"/>
                  </a:lnTo>
                  <a:lnTo>
                    <a:pt x="57048" y="22322"/>
                  </a:lnTo>
                  <a:lnTo>
                    <a:pt x="22975" y="65401"/>
                  </a:lnTo>
                  <a:lnTo>
                    <a:pt x="7433" y="100752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4126"/>
            <p:cNvSpPr/>
            <p:nvPr>
              <p:custDataLst>
                <p:tags r:id="rId164"/>
              </p:custDataLst>
            </p:nvPr>
          </p:nvSpPr>
          <p:spPr>
            <a:xfrm>
              <a:off x="10991550" y="3857904"/>
              <a:ext cx="82851" cy="212447"/>
            </a:xfrm>
            <a:custGeom>
              <a:avLst/>
              <a:gdLst/>
              <a:ahLst/>
              <a:cxnLst/>
              <a:rect l="0" t="0" r="0" b="0"/>
              <a:pathLst>
                <a:path w="82851" h="212447">
                  <a:moveTo>
                    <a:pt x="82850" y="15596"/>
                  </a:moveTo>
                  <a:lnTo>
                    <a:pt x="82850" y="15596"/>
                  </a:lnTo>
                  <a:lnTo>
                    <a:pt x="82848" y="6758"/>
                  </a:lnTo>
                  <a:lnTo>
                    <a:pt x="80969" y="2731"/>
                  </a:lnTo>
                  <a:lnTo>
                    <a:pt x="79479" y="669"/>
                  </a:lnTo>
                  <a:lnTo>
                    <a:pt x="77074" y="0"/>
                  </a:lnTo>
                  <a:lnTo>
                    <a:pt x="70641" y="1138"/>
                  </a:lnTo>
                  <a:lnTo>
                    <a:pt x="55714" y="12488"/>
                  </a:lnTo>
                  <a:lnTo>
                    <a:pt x="27343" y="47542"/>
                  </a:lnTo>
                  <a:lnTo>
                    <a:pt x="8549" y="90756"/>
                  </a:lnTo>
                  <a:lnTo>
                    <a:pt x="0" y="137897"/>
                  </a:lnTo>
                  <a:lnTo>
                    <a:pt x="2753" y="165908"/>
                  </a:lnTo>
                  <a:lnTo>
                    <a:pt x="10562" y="186824"/>
                  </a:lnTo>
                  <a:lnTo>
                    <a:pt x="15608" y="195364"/>
                  </a:lnTo>
                  <a:lnTo>
                    <a:pt x="22498" y="201058"/>
                  </a:lnTo>
                  <a:lnTo>
                    <a:pt x="57450" y="21244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4127"/>
            <p:cNvSpPr/>
            <p:nvPr>
              <p:custDataLst>
                <p:tags r:id="rId165"/>
              </p:custDataLst>
            </p:nvPr>
          </p:nvSpPr>
          <p:spPr>
            <a:xfrm>
              <a:off x="11150598" y="3930650"/>
              <a:ext cx="708" cy="139701"/>
            </a:xfrm>
            <a:custGeom>
              <a:avLst/>
              <a:gdLst/>
              <a:ahLst/>
              <a:cxnLst/>
              <a:rect l="0" t="0" r="0" b="0"/>
              <a:pathLst>
                <a:path w="708" h="139701">
                  <a:moveTo>
                    <a:pt x="2" y="0"/>
                  </a:moveTo>
                  <a:lnTo>
                    <a:pt x="2" y="0"/>
                  </a:lnTo>
                  <a:lnTo>
                    <a:pt x="0" y="38282"/>
                  </a:lnTo>
                  <a:lnTo>
                    <a:pt x="707" y="75940"/>
                  </a:lnTo>
                  <a:lnTo>
                    <a:pt x="2" y="139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4128"/>
            <p:cNvSpPr/>
            <p:nvPr>
              <p:custDataLst>
                <p:tags r:id="rId166"/>
              </p:custDataLst>
            </p:nvPr>
          </p:nvSpPr>
          <p:spPr>
            <a:xfrm>
              <a:off x="11163300" y="3822700"/>
              <a:ext cx="25401" cy="12701"/>
            </a:xfrm>
            <a:custGeom>
              <a:avLst/>
              <a:gdLst/>
              <a:ahLst/>
              <a:cxnLst/>
              <a:rect l="0" t="0" r="0" b="0"/>
              <a:pathLst>
                <a:path w="25401" h="127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12209" y="3371"/>
                  </a:lnTo>
                  <a:lnTo>
                    <a:pt x="25400" y="12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4129"/>
            <p:cNvSpPr/>
            <p:nvPr>
              <p:custDataLst>
                <p:tags r:id="rId167"/>
              </p:custDataLst>
            </p:nvPr>
          </p:nvSpPr>
          <p:spPr>
            <a:xfrm>
              <a:off x="11214100" y="3822012"/>
              <a:ext cx="85128" cy="292789"/>
            </a:xfrm>
            <a:custGeom>
              <a:avLst/>
              <a:gdLst/>
              <a:ahLst/>
              <a:cxnLst/>
              <a:rect l="0" t="0" r="0" b="0"/>
              <a:pathLst>
                <a:path w="85128" h="292789">
                  <a:moveTo>
                    <a:pt x="38100" y="38788"/>
                  </a:moveTo>
                  <a:lnTo>
                    <a:pt x="38100" y="38788"/>
                  </a:lnTo>
                  <a:lnTo>
                    <a:pt x="32633" y="15644"/>
                  </a:lnTo>
                  <a:lnTo>
                    <a:pt x="32012" y="2846"/>
                  </a:lnTo>
                  <a:lnTo>
                    <a:pt x="32629" y="715"/>
                  </a:lnTo>
                  <a:lnTo>
                    <a:pt x="33749" y="0"/>
                  </a:lnTo>
                  <a:lnTo>
                    <a:pt x="35198" y="230"/>
                  </a:lnTo>
                  <a:lnTo>
                    <a:pt x="43983" y="10665"/>
                  </a:lnTo>
                  <a:lnTo>
                    <a:pt x="62264" y="44018"/>
                  </a:lnTo>
                  <a:lnTo>
                    <a:pt x="75651" y="75684"/>
                  </a:lnTo>
                  <a:lnTo>
                    <a:pt x="85127" y="111631"/>
                  </a:lnTo>
                  <a:lnTo>
                    <a:pt x="84636" y="151126"/>
                  </a:lnTo>
                  <a:lnTo>
                    <a:pt x="72189" y="192197"/>
                  </a:lnTo>
                  <a:lnTo>
                    <a:pt x="51839" y="231148"/>
                  </a:lnTo>
                  <a:lnTo>
                    <a:pt x="17553" y="272643"/>
                  </a:lnTo>
                  <a:lnTo>
                    <a:pt x="0" y="2927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2" name="SMARTInkShape-Group724"/>
          <p:cNvGrpSpPr/>
          <p:nvPr/>
        </p:nvGrpSpPr>
        <p:grpSpPr>
          <a:xfrm>
            <a:off x="8943231" y="3916484"/>
            <a:ext cx="207120" cy="151175"/>
            <a:chOff x="8943231" y="3916484"/>
            <a:chExt cx="207120" cy="151175"/>
          </a:xfrm>
        </p:grpSpPr>
        <p:sp>
          <p:nvSpPr>
            <p:cNvPr id="280" name="SMARTInkShape-4130"/>
            <p:cNvSpPr/>
            <p:nvPr>
              <p:custDataLst>
                <p:tags r:id="rId154"/>
              </p:custDataLst>
            </p:nvPr>
          </p:nvSpPr>
          <p:spPr>
            <a:xfrm>
              <a:off x="8945330" y="3916484"/>
              <a:ext cx="185971" cy="33217"/>
            </a:xfrm>
            <a:custGeom>
              <a:avLst/>
              <a:gdLst/>
              <a:ahLst/>
              <a:cxnLst/>
              <a:rect l="0" t="0" r="0" b="0"/>
              <a:pathLst>
                <a:path w="185971" h="33217">
                  <a:moveTo>
                    <a:pt x="8170" y="33216"/>
                  </a:moveTo>
                  <a:lnTo>
                    <a:pt x="8170" y="33216"/>
                  </a:lnTo>
                  <a:lnTo>
                    <a:pt x="1427" y="29845"/>
                  </a:lnTo>
                  <a:lnTo>
                    <a:pt x="148" y="28147"/>
                  </a:lnTo>
                  <a:lnTo>
                    <a:pt x="0" y="26309"/>
                  </a:lnTo>
                  <a:lnTo>
                    <a:pt x="607" y="24378"/>
                  </a:lnTo>
                  <a:lnTo>
                    <a:pt x="8806" y="20351"/>
                  </a:lnTo>
                  <a:lnTo>
                    <a:pt x="40580" y="12235"/>
                  </a:lnTo>
                  <a:lnTo>
                    <a:pt x="74785" y="5547"/>
                  </a:lnTo>
                  <a:lnTo>
                    <a:pt x="111154" y="222"/>
                  </a:lnTo>
                  <a:lnTo>
                    <a:pt x="157217" y="0"/>
                  </a:lnTo>
                  <a:lnTo>
                    <a:pt x="185970" y="146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4131"/>
            <p:cNvSpPr/>
            <p:nvPr>
              <p:custDataLst>
                <p:tags r:id="rId155"/>
              </p:custDataLst>
            </p:nvPr>
          </p:nvSpPr>
          <p:spPr>
            <a:xfrm>
              <a:off x="8943231" y="4025900"/>
              <a:ext cx="207120" cy="41759"/>
            </a:xfrm>
            <a:custGeom>
              <a:avLst/>
              <a:gdLst/>
              <a:ahLst/>
              <a:cxnLst/>
              <a:rect l="0" t="0" r="0" b="0"/>
              <a:pathLst>
                <a:path w="207120" h="41759">
                  <a:moveTo>
                    <a:pt x="10269" y="38100"/>
                  </a:moveTo>
                  <a:lnTo>
                    <a:pt x="10269" y="38100"/>
                  </a:lnTo>
                  <a:lnTo>
                    <a:pt x="156" y="41471"/>
                  </a:lnTo>
                  <a:lnTo>
                    <a:pt x="0" y="41758"/>
                  </a:lnTo>
                  <a:lnTo>
                    <a:pt x="47584" y="31979"/>
                  </a:lnTo>
                  <a:lnTo>
                    <a:pt x="86355" y="24561"/>
                  </a:lnTo>
                  <a:lnTo>
                    <a:pt x="128046" y="16560"/>
                  </a:lnTo>
                  <a:lnTo>
                    <a:pt x="167743" y="8301"/>
                  </a:lnTo>
                  <a:lnTo>
                    <a:pt x="20711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1" name="SMARTInkShape-Group725"/>
          <p:cNvGrpSpPr/>
          <p:nvPr/>
        </p:nvGrpSpPr>
        <p:grpSpPr>
          <a:xfrm>
            <a:off x="7758263" y="3342179"/>
            <a:ext cx="956266" cy="789756"/>
            <a:chOff x="7758263" y="3342179"/>
            <a:chExt cx="956266" cy="789756"/>
          </a:xfrm>
        </p:grpSpPr>
        <p:sp>
          <p:nvSpPr>
            <p:cNvPr id="283" name="SMARTInkShape-4132"/>
            <p:cNvSpPr/>
            <p:nvPr>
              <p:custDataLst>
                <p:tags r:id="rId146"/>
              </p:custDataLst>
            </p:nvPr>
          </p:nvSpPr>
          <p:spPr>
            <a:xfrm>
              <a:off x="8020098" y="3342179"/>
              <a:ext cx="311103" cy="263810"/>
            </a:xfrm>
            <a:custGeom>
              <a:avLst/>
              <a:gdLst/>
              <a:ahLst/>
              <a:cxnLst/>
              <a:rect l="0" t="0" r="0" b="0"/>
              <a:pathLst>
                <a:path w="311103" h="263810">
                  <a:moveTo>
                    <a:pt x="107902" y="99521"/>
                  </a:moveTo>
                  <a:lnTo>
                    <a:pt x="107902" y="99521"/>
                  </a:lnTo>
                  <a:lnTo>
                    <a:pt x="101814" y="99521"/>
                  </a:lnTo>
                  <a:lnTo>
                    <a:pt x="80596" y="137097"/>
                  </a:lnTo>
                  <a:lnTo>
                    <a:pt x="61476" y="171803"/>
                  </a:lnTo>
                  <a:lnTo>
                    <a:pt x="35507" y="211641"/>
                  </a:lnTo>
                  <a:lnTo>
                    <a:pt x="3824" y="258175"/>
                  </a:lnTo>
                  <a:lnTo>
                    <a:pt x="25" y="263402"/>
                  </a:lnTo>
                  <a:lnTo>
                    <a:pt x="0" y="263809"/>
                  </a:lnTo>
                  <a:lnTo>
                    <a:pt x="10628" y="222451"/>
                  </a:lnTo>
                  <a:lnTo>
                    <a:pt x="22336" y="188023"/>
                  </a:lnTo>
                  <a:lnTo>
                    <a:pt x="39298" y="144500"/>
                  </a:lnTo>
                  <a:lnTo>
                    <a:pt x="56714" y="104460"/>
                  </a:lnTo>
                  <a:lnTo>
                    <a:pt x="73864" y="69965"/>
                  </a:lnTo>
                  <a:lnTo>
                    <a:pt x="102223" y="24721"/>
                  </a:lnTo>
                  <a:lnTo>
                    <a:pt x="115247" y="4939"/>
                  </a:lnTo>
                  <a:lnTo>
                    <a:pt x="120103" y="1040"/>
                  </a:lnTo>
                  <a:lnTo>
                    <a:pt x="122386" y="0"/>
                  </a:lnTo>
                  <a:lnTo>
                    <a:pt x="124614" y="719"/>
                  </a:lnTo>
                  <a:lnTo>
                    <a:pt x="142131" y="22522"/>
                  </a:lnTo>
                  <a:lnTo>
                    <a:pt x="172728" y="65889"/>
                  </a:lnTo>
                  <a:lnTo>
                    <a:pt x="196921" y="97979"/>
                  </a:lnTo>
                  <a:lnTo>
                    <a:pt x="226017" y="131526"/>
                  </a:lnTo>
                  <a:lnTo>
                    <a:pt x="266606" y="178384"/>
                  </a:lnTo>
                  <a:lnTo>
                    <a:pt x="298863" y="222029"/>
                  </a:lnTo>
                  <a:lnTo>
                    <a:pt x="311102" y="2392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4133"/>
            <p:cNvSpPr/>
            <p:nvPr>
              <p:custDataLst>
                <p:tags r:id="rId147"/>
              </p:custDataLst>
            </p:nvPr>
          </p:nvSpPr>
          <p:spPr>
            <a:xfrm>
              <a:off x="8207179" y="3860800"/>
              <a:ext cx="149422" cy="196851"/>
            </a:xfrm>
            <a:custGeom>
              <a:avLst/>
              <a:gdLst/>
              <a:ahLst/>
              <a:cxnLst/>
              <a:rect l="0" t="0" r="0" b="0"/>
              <a:pathLst>
                <a:path w="149422" h="19685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18" y="705"/>
                  </a:lnTo>
                  <a:lnTo>
                    <a:pt x="39135" y="23792"/>
                  </a:lnTo>
                  <a:lnTo>
                    <a:pt x="74410" y="59653"/>
                  </a:lnTo>
                  <a:lnTo>
                    <a:pt x="108851" y="104301"/>
                  </a:lnTo>
                  <a:lnTo>
                    <a:pt x="129247" y="144263"/>
                  </a:lnTo>
                  <a:lnTo>
                    <a:pt x="146486" y="190456"/>
                  </a:lnTo>
                  <a:lnTo>
                    <a:pt x="148116" y="195654"/>
                  </a:lnTo>
                  <a:lnTo>
                    <a:pt x="149421" y="196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4134"/>
            <p:cNvSpPr/>
            <p:nvPr>
              <p:custDataLst>
                <p:tags r:id="rId148"/>
              </p:custDataLst>
            </p:nvPr>
          </p:nvSpPr>
          <p:spPr>
            <a:xfrm>
              <a:off x="8269409" y="3867150"/>
              <a:ext cx="112592" cy="222251"/>
            </a:xfrm>
            <a:custGeom>
              <a:avLst/>
              <a:gdLst/>
              <a:ahLst/>
              <a:cxnLst/>
              <a:rect l="0" t="0" r="0" b="0"/>
              <a:pathLst>
                <a:path w="112592" h="222251">
                  <a:moveTo>
                    <a:pt x="112591" y="0"/>
                  </a:moveTo>
                  <a:lnTo>
                    <a:pt x="112591" y="0"/>
                  </a:lnTo>
                  <a:lnTo>
                    <a:pt x="109220" y="0"/>
                  </a:lnTo>
                  <a:lnTo>
                    <a:pt x="97011" y="6742"/>
                  </a:lnTo>
                  <a:lnTo>
                    <a:pt x="68852" y="42645"/>
                  </a:lnTo>
                  <a:lnTo>
                    <a:pt x="44442" y="83819"/>
                  </a:lnTo>
                  <a:lnTo>
                    <a:pt x="27740" y="117686"/>
                  </a:lnTo>
                  <a:lnTo>
                    <a:pt x="5840" y="162340"/>
                  </a:lnTo>
                  <a:lnTo>
                    <a:pt x="0" y="185511"/>
                  </a:lnTo>
                  <a:lnTo>
                    <a:pt x="679" y="208777"/>
                  </a:lnTo>
                  <a:lnTo>
                    <a:pt x="4641" y="222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4135"/>
            <p:cNvSpPr/>
            <p:nvPr>
              <p:custDataLst>
                <p:tags r:id="rId149"/>
              </p:custDataLst>
            </p:nvPr>
          </p:nvSpPr>
          <p:spPr>
            <a:xfrm>
              <a:off x="8420100" y="3731198"/>
              <a:ext cx="88901" cy="104203"/>
            </a:xfrm>
            <a:custGeom>
              <a:avLst/>
              <a:gdLst/>
              <a:ahLst/>
              <a:cxnLst/>
              <a:rect l="0" t="0" r="0" b="0"/>
              <a:pathLst>
                <a:path w="88901" h="104203">
                  <a:moveTo>
                    <a:pt x="0" y="21652"/>
                  </a:moveTo>
                  <a:lnTo>
                    <a:pt x="0" y="21652"/>
                  </a:lnTo>
                  <a:lnTo>
                    <a:pt x="0" y="18281"/>
                  </a:lnTo>
                  <a:lnTo>
                    <a:pt x="1881" y="14744"/>
                  </a:lnTo>
                  <a:lnTo>
                    <a:pt x="5774" y="10821"/>
                  </a:lnTo>
                  <a:lnTo>
                    <a:pt x="12209" y="6725"/>
                  </a:lnTo>
                  <a:lnTo>
                    <a:pt x="33877" y="453"/>
                  </a:lnTo>
                  <a:lnTo>
                    <a:pt x="45160" y="0"/>
                  </a:lnTo>
                  <a:lnTo>
                    <a:pt x="49157" y="868"/>
                  </a:lnTo>
                  <a:lnTo>
                    <a:pt x="51822" y="3562"/>
                  </a:lnTo>
                  <a:lnTo>
                    <a:pt x="54783" y="12201"/>
                  </a:lnTo>
                  <a:lnTo>
                    <a:pt x="56448" y="28964"/>
                  </a:lnTo>
                  <a:lnTo>
                    <a:pt x="53571" y="47336"/>
                  </a:lnTo>
                  <a:lnTo>
                    <a:pt x="44879" y="62815"/>
                  </a:lnTo>
                  <a:lnTo>
                    <a:pt x="28940" y="78090"/>
                  </a:lnTo>
                  <a:lnTo>
                    <a:pt x="27760" y="80444"/>
                  </a:lnTo>
                  <a:lnTo>
                    <a:pt x="28384" y="83425"/>
                  </a:lnTo>
                  <a:lnTo>
                    <a:pt x="32840" y="90499"/>
                  </a:lnTo>
                  <a:lnTo>
                    <a:pt x="41407" y="96465"/>
                  </a:lnTo>
                  <a:lnTo>
                    <a:pt x="53680" y="100763"/>
                  </a:lnTo>
                  <a:lnTo>
                    <a:pt x="88900" y="10420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4136"/>
            <p:cNvSpPr/>
            <p:nvPr>
              <p:custDataLst>
                <p:tags r:id="rId150"/>
              </p:custDataLst>
            </p:nvPr>
          </p:nvSpPr>
          <p:spPr>
            <a:xfrm>
              <a:off x="8559800" y="3690291"/>
              <a:ext cx="154729" cy="434850"/>
            </a:xfrm>
            <a:custGeom>
              <a:avLst/>
              <a:gdLst/>
              <a:ahLst/>
              <a:cxnLst/>
              <a:rect l="0" t="0" r="0" b="0"/>
              <a:pathLst>
                <a:path w="154729" h="434850">
                  <a:moveTo>
                    <a:pt x="38100" y="24459"/>
                  </a:moveTo>
                  <a:lnTo>
                    <a:pt x="38100" y="24459"/>
                  </a:lnTo>
                  <a:lnTo>
                    <a:pt x="47533" y="15731"/>
                  </a:lnTo>
                  <a:lnTo>
                    <a:pt x="62567" y="10662"/>
                  </a:lnTo>
                  <a:lnTo>
                    <a:pt x="108425" y="844"/>
                  </a:lnTo>
                  <a:lnTo>
                    <a:pt x="139503" y="0"/>
                  </a:lnTo>
                  <a:lnTo>
                    <a:pt x="146197" y="2534"/>
                  </a:lnTo>
                  <a:lnTo>
                    <a:pt x="151523" y="7894"/>
                  </a:lnTo>
                  <a:lnTo>
                    <a:pt x="153934" y="11299"/>
                  </a:lnTo>
                  <a:lnTo>
                    <a:pt x="154728" y="20727"/>
                  </a:lnTo>
                  <a:lnTo>
                    <a:pt x="142566" y="61754"/>
                  </a:lnTo>
                  <a:lnTo>
                    <a:pt x="132240" y="102223"/>
                  </a:lnTo>
                  <a:lnTo>
                    <a:pt x="129329" y="135926"/>
                  </a:lnTo>
                  <a:lnTo>
                    <a:pt x="124273" y="170191"/>
                  </a:lnTo>
                  <a:lnTo>
                    <a:pt x="118732" y="203528"/>
                  </a:lnTo>
                  <a:lnTo>
                    <a:pt x="115612" y="247947"/>
                  </a:lnTo>
                  <a:lnTo>
                    <a:pt x="114558" y="289313"/>
                  </a:lnTo>
                  <a:lnTo>
                    <a:pt x="119350" y="336771"/>
                  </a:lnTo>
                  <a:lnTo>
                    <a:pt x="125563" y="379603"/>
                  </a:lnTo>
                  <a:lnTo>
                    <a:pt x="126041" y="386105"/>
                  </a:lnTo>
                  <a:lnTo>
                    <a:pt x="122811" y="398974"/>
                  </a:lnTo>
                  <a:lnTo>
                    <a:pt x="116672" y="410338"/>
                  </a:lnTo>
                  <a:lnTo>
                    <a:pt x="109238" y="417740"/>
                  </a:lnTo>
                  <a:lnTo>
                    <a:pt x="87009" y="429245"/>
                  </a:lnTo>
                  <a:lnTo>
                    <a:pt x="54708" y="434849"/>
                  </a:lnTo>
                  <a:lnTo>
                    <a:pt x="0" y="4245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4137"/>
            <p:cNvSpPr/>
            <p:nvPr>
              <p:custDataLst>
                <p:tags r:id="rId151"/>
              </p:custDataLst>
            </p:nvPr>
          </p:nvSpPr>
          <p:spPr>
            <a:xfrm>
              <a:off x="7758263" y="3813726"/>
              <a:ext cx="147488" cy="318209"/>
            </a:xfrm>
            <a:custGeom>
              <a:avLst/>
              <a:gdLst/>
              <a:ahLst/>
              <a:cxnLst/>
              <a:rect l="0" t="0" r="0" b="0"/>
              <a:pathLst>
                <a:path w="147488" h="318209">
                  <a:moveTo>
                    <a:pt x="122087" y="47074"/>
                  </a:moveTo>
                  <a:lnTo>
                    <a:pt x="122087" y="47074"/>
                  </a:lnTo>
                  <a:lnTo>
                    <a:pt x="127862" y="32571"/>
                  </a:lnTo>
                  <a:lnTo>
                    <a:pt x="136576" y="19650"/>
                  </a:lnTo>
                  <a:lnTo>
                    <a:pt x="139110" y="11132"/>
                  </a:lnTo>
                  <a:lnTo>
                    <a:pt x="139080" y="8296"/>
                  </a:lnTo>
                  <a:lnTo>
                    <a:pt x="138355" y="6405"/>
                  </a:lnTo>
                  <a:lnTo>
                    <a:pt x="134961" y="3599"/>
                  </a:lnTo>
                  <a:lnTo>
                    <a:pt x="128749" y="0"/>
                  </a:lnTo>
                  <a:lnTo>
                    <a:pt x="123706" y="874"/>
                  </a:lnTo>
                  <a:lnTo>
                    <a:pt x="80576" y="23116"/>
                  </a:lnTo>
                  <a:lnTo>
                    <a:pt x="48247" y="51264"/>
                  </a:lnTo>
                  <a:lnTo>
                    <a:pt x="23067" y="86415"/>
                  </a:lnTo>
                  <a:lnTo>
                    <a:pt x="8944" y="123642"/>
                  </a:lnTo>
                  <a:lnTo>
                    <a:pt x="291" y="168225"/>
                  </a:lnTo>
                  <a:lnTo>
                    <a:pt x="0" y="210441"/>
                  </a:lnTo>
                  <a:lnTo>
                    <a:pt x="4382" y="249760"/>
                  </a:lnTo>
                  <a:lnTo>
                    <a:pt x="13519" y="281479"/>
                  </a:lnTo>
                  <a:lnTo>
                    <a:pt x="23034" y="296128"/>
                  </a:lnTo>
                  <a:lnTo>
                    <a:pt x="35024" y="306637"/>
                  </a:lnTo>
                  <a:lnTo>
                    <a:pt x="49760" y="313659"/>
                  </a:lnTo>
                  <a:lnTo>
                    <a:pt x="77295" y="318208"/>
                  </a:lnTo>
                  <a:lnTo>
                    <a:pt x="107796" y="316185"/>
                  </a:lnTo>
                  <a:lnTo>
                    <a:pt x="124908" y="309201"/>
                  </a:lnTo>
                  <a:lnTo>
                    <a:pt x="132434" y="304376"/>
                  </a:lnTo>
                  <a:lnTo>
                    <a:pt x="140797" y="293369"/>
                  </a:lnTo>
                  <a:lnTo>
                    <a:pt x="147487" y="27567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4138"/>
            <p:cNvSpPr/>
            <p:nvPr>
              <p:custDataLst>
                <p:tags r:id="rId152"/>
              </p:custDataLst>
            </p:nvPr>
          </p:nvSpPr>
          <p:spPr>
            <a:xfrm>
              <a:off x="7764230" y="3987800"/>
              <a:ext cx="147871" cy="31751"/>
            </a:xfrm>
            <a:custGeom>
              <a:avLst/>
              <a:gdLst/>
              <a:ahLst/>
              <a:cxnLst/>
              <a:rect l="0" t="0" r="0" b="0"/>
              <a:pathLst>
                <a:path w="147871" h="31751">
                  <a:moveTo>
                    <a:pt x="8170" y="31750"/>
                  </a:moveTo>
                  <a:lnTo>
                    <a:pt x="8170" y="31750"/>
                  </a:lnTo>
                  <a:lnTo>
                    <a:pt x="0" y="31750"/>
                  </a:lnTo>
                  <a:lnTo>
                    <a:pt x="606" y="31750"/>
                  </a:lnTo>
                  <a:lnTo>
                    <a:pt x="43724" y="17935"/>
                  </a:lnTo>
                  <a:lnTo>
                    <a:pt x="76182" y="10793"/>
                  </a:lnTo>
                  <a:lnTo>
                    <a:pt x="123807" y="3511"/>
                  </a:lnTo>
                  <a:lnTo>
                    <a:pt x="14787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4139"/>
            <p:cNvSpPr/>
            <p:nvPr>
              <p:custDataLst>
                <p:tags r:id="rId153"/>
              </p:custDataLst>
            </p:nvPr>
          </p:nvSpPr>
          <p:spPr>
            <a:xfrm>
              <a:off x="8026547" y="3767451"/>
              <a:ext cx="184004" cy="345928"/>
            </a:xfrm>
            <a:custGeom>
              <a:avLst/>
              <a:gdLst/>
              <a:ahLst/>
              <a:cxnLst/>
              <a:rect l="0" t="0" r="0" b="0"/>
              <a:pathLst>
                <a:path w="184004" h="345928">
                  <a:moveTo>
                    <a:pt x="184003" y="29849"/>
                  </a:moveTo>
                  <a:lnTo>
                    <a:pt x="184003" y="29849"/>
                  </a:lnTo>
                  <a:lnTo>
                    <a:pt x="180632" y="23107"/>
                  </a:lnTo>
                  <a:lnTo>
                    <a:pt x="180344" y="20415"/>
                  </a:lnTo>
                  <a:lnTo>
                    <a:pt x="181900" y="13257"/>
                  </a:lnTo>
                  <a:lnTo>
                    <a:pt x="180011" y="8834"/>
                  </a:lnTo>
                  <a:lnTo>
                    <a:pt x="174980" y="2377"/>
                  </a:lnTo>
                  <a:lnTo>
                    <a:pt x="165410" y="0"/>
                  </a:lnTo>
                  <a:lnTo>
                    <a:pt x="150340" y="355"/>
                  </a:lnTo>
                  <a:lnTo>
                    <a:pt x="104289" y="13962"/>
                  </a:lnTo>
                  <a:lnTo>
                    <a:pt x="78019" y="26316"/>
                  </a:lnTo>
                  <a:lnTo>
                    <a:pt x="44101" y="53810"/>
                  </a:lnTo>
                  <a:lnTo>
                    <a:pt x="17981" y="88454"/>
                  </a:lnTo>
                  <a:lnTo>
                    <a:pt x="5537" y="126236"/>
                  </a:lnTo>
                  <a:lnTo>
                    <a:pt x="1537" y="168396"/>
                  </a:lnTo>
                  <a:lnTo>
                    <a:pt x="352" y="212168"/>
                  </a:lnTo>
                  <a:lnTo>
                    <a:pt x="0" y="255006"/>
                  </a:lnTo>
                  <a:lnTo>
                    <a:pt x="1308" y="289257"/>
                  </a:lnTo>
                  <a:lnTo>
                    <a:pt x="10005" y="312733"/>
                  </a:lnTo>
                  <a:lnTo>
                    <a:pt x="17536" y="323968"/>
                  </a:lnTo>
                  <a:lnTo>
                    <a:pt x="27468" y="331783"/>
                  </a:lnTo>
                  <a:lnTo>
                    <a:pt x="48722" y="340149"/>
                  </a:lnTo>
                  <a:lnTo>
                    <a:pt x="87509" y="345927"/>
                  </a:lnTo>
                  <a:lnTo>
                    <a:pt x="139553" y="34099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5" name="SMARTInkShape-Group726"/>
          <p:cNvGrpSpPr/>
          <p:nvPr/>
        </p:nvGrpSpPr>
        <p:grpSpPr>
          <a:xfrm>
            <a:off x="6948877" y="3887083"/>
            <a:ext cx="491113" cy="278518"/>
            <a:chOff x="6948877" y="3887083"/>
            <a:chExt cx="491113" cy="278518"/>
          </a:xfrm>
        </p:grpSpPr>
        <p:sp>
          <p:nvSpPr>
            <p:cNvPr id="292" name="SMARTInkShape-4140"/>
            <p:cNvSpPr/>
            <p:nvPr>
              <p:custDataLst>
                <p:tags r:id="rId143"/>
              </p:custDataLst>
            </p:nvPr>
          </p:nvSpPr>
          <p:spPr>
            <a:xfrm>
              <a:off x="6948877" y="3991080"/>
              <a:ext cx="353624" cy="34821"/>
            </a:xfrm>
            <a:custGeom>
              <a:avLst/>
              <a:gdLst/>
              <a:ahLst/>
              <a:cxnLst/>
              <a:rect l="0" t="0" r="0" b="0"/>
              <a:pathLst>
                <a:path w="353624" h="34821">
                  <a:moveTo>
                    <a:pt x="48823" y="9420"/>
                  </a:moveTo>
                  <a:lnTo>
                    <a:pt x="48823" y="9420"/>
                  </a:lnTo>
                  <a:lnTo>
                    <a:pt x="4697" y="9420"/>
                  </a:lnTo>
                  <a:lnTo>
                    <a:pt x="2472" y="8714"/>
                  </a:lnTo>
                  <a:lnTo>
                    <a:pt x="989" y="7538"/>
                  </a:lnTo>
                  <a:lnTo>
                    <a:pt x="0" y="6049"/>
                  </a:lnTo>
                  <a:lnTo>
                    <a:pt x="8309" y="2512"/>
                  </a:lnTo>
                  <a:lnTo>
                    <a:pt x="27994" y="0"/>
                  </a:lnTo>
                  <a:lnTo>
                    <a:pt x="62613" y="1235"/>
                  </a:lnTo>
                  <a:lnTo>
                    <a:pt x="86239" y="1846"/>
                  </a:lnTo>
                  <a:lnTo>
                    <a:pt x="113278" y="2254"/>
                  </a:lnTo>
                  <a:lnTo>
                    <a:pt x="142592" y="2526"/>
                  </a:lnTo>
                  <a:lnTo>
                    <a:pt x="172014" y="4824"/>
                  </a:lnTo>
                  <a:lnTo>
                    <a:pt x="201506" y="8472"/>
                  </a:lnTo>
                  <a:lnTo>
                    <a:pt x="231045" y="13022"/>
                  </a:lnTo>
                  <a:lnTo>
                    <a:pt x="257793" y="17466"/>
                  </a:lnTo>
                  <a:lnTo>
                    <a:pt x="282680" y="21839"/>
                  </a:lnTo>
                  <a:lnTo>
                    <a:pt x="322093" y="29050"/>
                  </a:lnTo>
                  <a:lnTo>
                    <a:pt x="353623" y="348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4141"/>
            <p:cNvSpPr/>
            <p:nvPr>
              <p:custDataLst>
                <p:tags r:id="rId144"/>
              </p:custDataLst>
            </p:nvPr>
          </p:nvSpPr>
          <p:spPr>
            <a:xfrm>
              <a:off x="6990255" y="4057650"/>
              <a:ext cx="356696" cy="60221"/>
            </a:xfrm>
            <a:custGeom>
              <a:avLst/>
              <a:gdLst/>
              <a:ahLst/>
              <a:cxnLst/>
              <a:rect l="0" t="0" r="0" b="0"/>
              <a:pathLst>
                <a:path w="356696" h="60221">
                  <a:moveTo>
                    <a:pt x="45545" y="50800"/>
                  </a:moveTo>
                  <a:lnTo>
                    <a:pt x="45545" y="50800"/>
                  </a:lnTo>
                  <a:lnTo>
                    <a:pt x="0" y="60220"/>
                  </a:lnTo>
                  <a:lnTo>
                    <a:pt x="365" y="59902"/>
                  </a:lnTo>
                  <a:lnTo>
                    <a:pt x="43128" y="50952"/>
                  </a:lnTo>
                  <a:lnTo>
                    <a:pt x="66511" y="47373"/>
                  </a:lnTo>
                  <a:lnTo>
                    <a:pt x="94095" y="43576"/>
                  </a:lnTo>
                  <a:lnTo>
                    <a:pt x="124478" y="39634"/>
                  </a:lnTo>
                  <a:lnTo>
                    <a:pt x="154611" y="35596"/>
                  </a:lnTo>
                  <a:lnTo>
                    <a:pt x="184579" y="31491"/>
                  </a:lnTo>
                  <a:lnTo>
                    <a:pt x="214435" y="27344"/>
                  </a:lnTo>
                  <a:lnTo>
                    <a:pt x="243510" y="22463"/>
                  </a:lnTo>
                  <a:lnTo>
                    <a:pt x="272066" y="17092"/>
                  </a:lnTo>
                  <a:lnTo>
                    <a:pt x="319082" y="7596"/>
                  </a:lnTo>
                  <a:lnTo>
                    <a:pt x="35669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4142"/>
            <p:cNvSpPr/>
            <p:nvPr>
              <p:custDataLst>
                <p:tags r:id="rId145"/>
              </p:custDataLst>
            </p:nvPr>
          </p:nvSpPr>
          <p:spPr>
            <a:xfrm>
              <a:off x="7289789" y="3887083"/>
              <a:ext cx="150201" cy="278518"/>
            </a:xfrm>
            <a:custGeom>
              <a:avLst/>
              <a:gdLst/>
              <a:ahLst/>
              <a:cxnLst/>
              <a:rect l="0" t="0" r="0" b="0"/>
              <a:pathLst>
                <a:path w="150201" h="278518">
                  <a:moveTo>
                    <a:pt x="31761" y="5467"/>
                  </a:moveTo>
                  <a:lnTo>
                    <a:pt x="31761" y="5467"/>
                  </a:lnTo>
                  <a:lnTo>
                    <a:pt x="1054" y="0"/>
                  </a:lnTo>
                  <a:lnTo>
                    <a:pt x="0" y="411"/>
                  </a:lnTo>
                  <a:lnTo>
                    <a:pt x="709" y="1391"/>
                  </a:lnTo>
                  <a:lnTo>
                    <a:pt x="9493" y="5772"/>
                  </a:lnTo>
                  <a:lnTo>
                    <a:pt x="47584" y="21550"/>
                  </a:lnTo>
                  <a:lnTo>
                    <a:pt x="83479" y="38486"/>
                  </a:lnTo>
                  <a:lnTo>
                    <a:pt x="129870" y="74595"/>
                  </a:lnTo>
                  <a:lnTo>
                    <a:pt x="145921" y="104159"/>
                  </a:lnTo>
                  <a:lnTo>
                    <a:pt x="150200" y="119945"/>
                  </a:lnTo>
                  <a:lnTo>
                    <a:pt x="147430" y="152537"/>
                  </a:lnTo>
                  <a:lnTo>
                    <a:pt x="142740" y="169130"/>
                  </a:lnTo>
                  <a:lnTo>
                    <a:pt x="120596" y="202619"/>
                  </a:lnTo>
                  <a:lnTo>
                    <a:pt x="76192" y="245680"/>
                  </a:lnTo>
                  <a:lnTo>
                    <a:pt x="31761" y="2785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3" name="SMARTInkShape-Group727"/>
          <p:cNvGrpSpPr/>
          <p:nvPr/>
        </p:nvGrpSpPr>
        <p:grpSpPr>
          <a:xfrm>
            <a:off x="5292830" y="4964038"/>
            <a:ext cx="690550" cy="453413"/>
            <a:chOff x="5292830" y="4964038"/>
            <a:chExt cx="690550" cy="453413"/>
          </a:xfrm>
        </p:grpSpPr>
        <p:sp>
          <p:nvSpPr>
            <p:cNvPr id="296" name="SMARTInkShape-4143"/>
            <p:cNvSpPr/>
            <p:nvPr>
              <p:custDataLst>
                <p:tags r:id="rId136"/>
              </p:custDataLst>
            </p:nvPr>
          </p:nvSpPr>
          <p:spPr>
            <a:xfrm>
              <a:off x="5937248" y="4978400"/>
              <a:ext cx="46132" cy="260351"/>
            </a:xfrm>
            <a:custGeom>
              <a:avLst/>
              <a:gdLst/>
              <a:ahLst/>
              <a:cxnLst/>
              <a:rect l="0" t="0" r="0" b="0"/>
              <a:pathLst>
                <a:path w="46132" h="260351">
                  <a:moveTo>
                    <a:pt x="2" y="0"/>
                  </a:moveTo>
                  <a:lnTo>
                    <a:pt x="2" y="0"/>
                  </a:lnTo>
                  <a:lnTo>
                    <a:pt x="0" y="3371"/>
                  </a:lnTo>
                  <a:lnTo>
                    <a:pt x="24644" y="44071"/>
                  </a:lnTo>
                  <a:lnTo>
                    <a:pt x="40822" y="81440"/>
                  </a:lnTo>
                  <a:lnTo>
                    <a:pt x="46131" y="123920"/>
                  </a:lnTo>
                  <a:lnTo>
                    <a:pt x="40258" y="168670"/>
                  </a:lnTo>
                  <a:lnTo>
                    <a:pt x="21187" y="214430"/>
                  </a:lnTo>
                  <a:lnTo>
                    <a:pt x="2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4144"/>
            <p:cNvSpPr/>
            <p:nvPr>
              <p:custDataLst>
                <p:tags r:id="rId137"/>
              </p:custDataLst>
            </p:nvPr>
          </p:nvSpPr>
          <p:spPr>
            <a:xfrm>
              <a:off x="5854700" y="49974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4145"/>
            <p:cNvSpPr/>
            <p:nvPr>
              <p:custDataLst>
                <p:tags r:id="rId138"/>
              </p:custDataLst>
            </p:nvPr>
          </p:nvSpPr>
          <p:spPr>
            <a:xfrm>
              <a:off x="5835650" y="5118100"/>
              <a:ext cx="19051" cy="69851"/>
            </a:xfrm>
            <a:custGeom>
              <a:avLst/>
              <a:gdLst/>
              <a:ahLst/>
              <a:cxnLst/>
              <a:rect l="0" t="0" r="0" b="0"/>
              <a:pathLst>
                <a:path w="19051" h="69851">
                  <a:moveTo>
                    <a:pt x="19050" y="0"/>
                  </a:moveTo>
                  <a:lnTo>
                    <a:pt x="19050" y="0"/>
                  </a:lnTo>
                  <a:lnTo>
                    <a:pt x="11877" y="42619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4146"/>
            <p:cNvSpPr/>
            <p:nvPr>
              <p:custDataLst>
                <p:tags r:id="rId139"/>
              </p:custDataLst>
            </p:nvPr>
          </p:nvSpPr>
          <p:spPr>
            <a:xfrm>
              <a:off x="5672767" y="4981931"/>
              <a:ext cx="112084" cy="244120"/>
            </a:xfrm>
            <a:custGeom>
              <a:avLst/>
              <a:gdLst/>
              <a:ahLst/>
              <a:cxnLst/>
              <a:rect l="0" t="0" r="0" b="0"/>
              <a:pathLst>
                <a:path w="112084" h="244120">
                  <a:moveTo>
                    <a:pt x="99383" y="21869"/>
                  </a:moveTo>
                  <a:lnTo>
                    <a:pt x="99383" y="21869"/>
                  </a:lnTo>
                  <a:lnTo>
                    <a:pt x="89949" y="4413"/>
                  </a:lnTo>
                  <a:lnTo>
                    <a:pt x="85077" y="0"/>
                  </a:lnTo>
                  <a:lnTo>
                    <a:pt x="71153" y="3683"/>
                  </a:lnTo>
                  <a:lnTo>
                    <a:pt x="51558" y="13786"/>
                  </a:lnTo>
                  <a:lnTo>
                    <a:pt x="22104" y="40014"/>
                  </a:lnTo>
                  <a:lnTo>
                    <a:pt x="6476" y="62389"/>
                  </a:lnTo>
                  <a:lnTo>
                    <a:pt x="0" y="90207"/>
                  </a:lnTo>
                  <a:lnTo>
                    <a:pt x="2202" y="137603"/>
                  </a:lnTo>
                  <a:lnTo>
                    <a:pt x="10330" y="169262"/>
                  </a:lnTo>
                  <a:lnTo>
                    <a:pt x="34740" y="208768"/>
                  </a:lnTo>
                  <a:lnTo>
                    <a:pt x="54190" y="226996"/>
                  </a:lnTo>
                  <a:lnTo>
                    <a:pt x="76475" y="236509"/>
                  </a:lnTo>
                  <a:lnTo>
                    <a:pt x="112083" y="2441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4147"/>
            <p:cNvSpPr/>
            <p:nvPr>
              <p:custDataLst>
                <p:tags r:id="rId140"/>
              </p:custDataLst>
            </p:nvPr>
          </p:nvSpPr>
          <p:spPr>
            <a:xfrm>
              <a:off x="5486529" y="5168900"/>
              <a:ext cx="69722" cy="95251"/>
            </a:xfrm>
            <a:custGeom>
              <a:avLst/>
              <a:gdLst/>
              <a:ahLst/>
              <a:cxnLst/>
              <a:rect l="0" t="0" r="0" b="0"/>
              <a:pathLst>
                <a:path w="69722" h="95251">
                  <a:moveTo>
                    <a:pt x="69721" y="0"/>
                  </a:moveTo>
                  <a:lnTo>
                    <a:pt x="69721" y="0"/>
                  </a:lnTo>
                  <a:lnTo>
                    <a:pt x="56237" y="0"/>
                  </a:lnTo>
                  <a:lnTo>
                    <a:pt x="43973" y="5645"/>
                  </a:lnTo>
                  <a:lnTo>
                    <a:pt x="15482" y="29886"/>
                  </a:lnTo>
                  <a:lnTo>
                    <a:pt x="1126" y="53619"/>
                  </a:lnTo>
                  <a:lnTo>
                    <a:pt x="0" y="60440"/>
                  </a:lnTo>
                  <a:lnTo>
                    <a:pt x="2516" y="71783"/>
                  </a:lnTo>
                  <a:lnTo>
                    <a:pt x="12100" y="81528"/>
                  </a:lnTo>
                  <a:lnTo>
                    <a:pt x="31621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4148"/>
            <p:cNvSpPr/>
            <p:nvPr>
              <p:custDataLst>
                <p:tags r:id="rId141"/>
              </p:custDataLst>
            </p:nvPr>
          </p:nvSpPr>
          <p:spPr>
            <a:xfrm>
              <a:off x="5473700" y="5130800"/>
              <a:ext cx="114301" cy="127001"/>
            </a:xfrm>
            <a:custGeom>
              <a:avLst/>
              <a:gdLst/>
              <a:ahLst/>
              <a:cxnLst/>
              <a:rect l="0" t="0" r="0" b="0"/>
              <a:pathLst>
                <a:path w="114301" h="1270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28142" y="49514"/>
                  </a:lnTo>
                  <a:lnTo>
                    <a:pt x="64878" y="90606"/>
                  </a:lnTo>
                  <a:lnTo>
                    <a:pt x="11430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4149"/>
            <p:cNvSpPr/>
            <p:nvPr>
              <p:custDataLst>
                <p:tags r:id="rId142"/>
              </p:custDataLst>
            </p:nvPr>
          </p:nvSpPr>
          <p:spPr>
            <a:xfrm>
              <a:off x="5292830" y="4964038"/>
              <a:ext cx="181416" cy="453413"/>
            </a:xfrm>
            <a:custGeom>
              <a:avLst/>
              <a:gdLst/>
              <a:ahLst/>
              <a:cxnLst/>
              <a:rect l="0" t="0" r="0" b="0"/>
              <a:pathLst>
                <a:path w="181416" h="453413">
                  <a:moveTo>
                    <a:pt x="9420" y="223912"/>
                  </a:moveTo>
                  <a:lnTo>
                    <a:pt x="9420" y="223912"/>
                  </a:lnTo>
                  <a:lnTo>
                    <a:pt x="582" y="215074"/>
                  </a:lnTo>
                  <a:lnTo>
                    <a:pt x="0" y="213080"/>
                  </a:lnTo>
                  <a:lnTo>
                    <a:pt x="318" y="211047"/>
                  </a:lnTo>
                  <a:lnTo>
                    <a:pt x="1235" y="208985"/>
                  </a:lnTo>
                  <a:lnTo>
                    <a:pt x="1847" y="209022"/>
                  </a:lnTo>
                  <a:lnTo>
                    <a:pt x="2526" y="212825"/>
                  </a:lnTo>
                  <a:lnTo>
                    <a:pt x="6761" y="257120"/>
                  </a:lnTo>
                  <a:lnTo>
                    <a:pt x="16864" y="304308"/>
                  </a:lnTo>
                  <a:lnTo>
                    <a:pt x="24723" y="340077"/>
                  </a:lnTo>
                  <a:lnTo>
                    <a:pt x="32919" y="377141"/>
                  </a:lnTo>
                  <a:lnTo>
                    <a:pt x="42096" y="423595"/>
                  </a:lnTo>
                  <a:lnTo>
                    <a:pt x="42542" y="450686"/>
                  </a:lnTo>
                  <a:lnTo>
                    <a:pt x="42084" y="453412"/>
                  </a:lnTo>
                  <a:lnTo>
                    <a:pt x="41780" y="453112"/>
                  </a:lnTo>
                  <a:lnTo>
                    <a:pt x="39342" y="411616"/>
                  </a:lnTo>
                  <a:lnTo>
                    <a:pt x="37536" y="381419"/>
                  </a:lnTo>
                  <a:lnTo>
                    <a:pt x="39084" y="344480"/>
                  </a:lnTo>
                  <a:lnTo>
                    <a:pt x="40243" y="304544"/>
                  </a:lnTo>
                  <a:lnTo>
                    <a:pt x="42170" y="263276"/>
                  </a:lnTo>
                  <a:lnTo>
                    <a:pt x="47729" y="221416"/>
                  </a:lnTo>
                  <a:lnTo>
                    <a:pt x="54904" y="175530"/>
                  </a:lnTo>
                  <a:lnTo>
                    <a:pt x="58793" y="151441"/>
                  </a:lnTo>
                  <a:lnTo>
                    <a:pt x="66877" y="103979"/>
                  </a:lnTo>
                  <a:lnTo>
                    <a:pt x="75878" y="61248"/>
                  </a:lnTo>
                  <a:lnTo>
                    <a:pt x="93552" y="19473"/>
                  </a:lnTo>
                  <a:lnTo>
                    <a:pt x="108430" y="3463"/>
                  </a:lnTo>
                  <a:lnTo>
                    <a:pt x="117055" y="40"/>
                  </a:lnTo>
                  <a:lnTo>
                    <a:pt x="136045" y="0"/>
                  </a:lnTo>
                  <a:lnTo>
                    <a:pt x="154362" y="8449"/>
                  </a:lnTo>
                  <a:lnTo>
                    <a:pt x="163199" y="14653"/>
                  </a:lnTo>
                  <a:lnTo>
                    <a:pt x="174897" y="32836"/>
                  </a:lnTo>
                  <a:lnTo>
                    <a:pt x="181037" y="55734"/>
                  </a:lnTo>
                  <a:lnTo>
                    <a:pt x="181415" y="82373"/>
                  </a:lnTo>
                  <a:lnTo>
                    <a:pt x="169823" y="110677"/>
                  </a:lnTo>
                  <a:lnTo>
                    <a:pt x="149149" y="137602"/>
                  </a:lnTo>
                  <a:lnTo>
                    <a:pt x="107187" y="167215"/>
                  </a:lnTo>
                  <a:lnTo>
                    <a:pt x="63775" y="186817"/>
                  </a:lnTo>
                  <a:lnTo>
                    <a:pt x="55450" y="189080"/>
                  </a:lnTo>
                  <a:lnTo>
                    <a:pt x="54218" y="188696"/>
                  </a:lnTo>
                  <a:lnTo>
                    <a:pt x="53870" y="1858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9" name="SMARTInkShape-Group728"/>
          <p:cNvGrpSpPr/>
          <p:nvPr/>
        </p:nvGrpSpPr>
        <p:grpSpPr>
          <a:xfrm>
            <a:off x="4345331" y="4866792"/>
            <a:ext cx="664820" cy="392930"/>
            <a:chOff x="4345331" y="4866792"/>
            <a:chExt cx="664820" cy="392930"/>
          </a:xfrm>
        </p:grpSpPr>
        <p:sp>
          <p:nvSpPr>
            <p:cNvPr id="304" name="SMARTInkShape-4150"/>
            <p:cNvSpPr/>
            <p:nvPr>
              <p:custDataLst>
                <p:tags r:id="rId131"/>
              </p:custDataLst>
            </p:nvPr>
          </p:nvSpPr>
          <p:spPr>
            <a:xfrm>
              <a:off x="4997450" y="4965700"/>
              <a:ext cx="12701" cy="88901"/>
            </a:xfrm>
            <a:custGeom>
              <a:avLst/>
              <a:gdLst/>
              <a:ahLst/>
              <a:cxnLst/>
              <a:rect l="0" t="0" r="0" b="0"/>
              <a:pathLst>
                <a:path w="12701" h="88901">
                  <a:moveTo>
                    <a:pt x="12700" y="0"/>
                  </a:moveTo>
                  <a:lnTo>
                    <a:pt x="12700" y="0"/>
                  </a:lnTo>
                  <a:lnTo>
                    <a:pt x="11994" y="10844"/>
                  </a:lnTo>
                  <a:lnTo>
                    <a:pt x="2574" y="54278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4151"/>
            <p:cNvSpPr/>
            <p:nvPr>
              <p:custDataLst>
                <p:tags r:id="rId132"/>
              </p:custDataLst>
            </p:nvPr>
          </p:nvSpPr>
          <p:spPr>
            <a:xfrm>
              <a:off x="4940976" y="4866792"/>
              <a:ext cx="56475" cy="130659"/>
            </a:xfrm>
            <a:custGeom>
              <a:avLst/>
              <a:gdLst/>
              <a:ahLst/>
              <a:cxnLst/>
              <a:rect l="0" t="0" r="0" b="0"/>
              <a:pathLst>
                <a:path w="56475" h="130659">
                  <a:moveTo>
                    <a:pt x="43774" y="3658"/>
                  </a:moveTo>
                  <a:lnTo>
                    <a:pt x="43774" y="3658"/>
                  </a:lnTo>
                  <a:lnTo>
                    <a:pt x="43774" y="287"/>
                  </a:lnTo>
                  <a:lnTo>
                    <a:pt x="43069" y="0"/>
                  </a:lnTo>
                  <a:lnTo>
                    <a:pt x="40403" y="1562"/>
                  </a:lnTo>
                  <a:lnTo>
                    <a:pt x="28194" y="13150"/>
                  </a:lnTo>
                  <a:lnTo>
                    <a:pt x="10878" y="54105"/>
                  </a:lnTo>
                  <a:lnTo>
                    <a:pt x="2748" y="79753"/>
                  </a:lnTo>
                  <a:lnTo>
                    <a:pt x="0" y="106962"/>
                  </a:lnTo>
                  <a:lnTo>
                    <a:pt x="2895" y="121442"/>
                  </a:lnTo>
                  <a:lnTo>
                    <a:pt x="5938" y="124514"/>
                  </a:lnTo>
                  <a:lnTo>
                    <a:pt x="14965" y="127928"/>
                  </a:lnTo>
                  <a:lnTo>
                    <a:pt x="56474" y="130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4152"/>
            <p:cNvSpPr/>
            <p:nvPr>
              <p:custDataLst>
                <p:tags r:id="rId133"/>
              </p:custDataLst>
            </p:nvPr>
          </p:nvSpPr>
          <p:spPr>
            <a:xfrm>
              <a:off x="4806950" y="4958383"/>
              <a:ext cx="76201" cy="49836"/>
            </a:xfrm>
            <a:custGeom>
              <a:avLst/>
              <a:gdLst/>
              <a:ahLst/>
              <a:cxnLst/>
              <a:rect l="0" t="0" r="0" b="0"/>
              <a:pathLst>
                <a:path w="76201" h="49836">
                  <a:moveTo>
                    <a:pt x="76200" y="7317"/>
                  </a:moveTo>
                  <a:lnTo>
                    <a:pt x="76200" y="7317"/>
                  </a:lnTo>
                  <a:lnTo>
                    <a:pt x="62716" y="575"/>
                  </a:lnTo>
                  <a:lnTo>
                    <a:pt x="58038" y="0"/>
                  </a:lnTo>
                  <a:lnTo>
                    <a:pt x="54214" y="1028"/>
                  </a:lnTo>
                  <a:lnTo>
                    <a:pt x="36266" y="16188"/>
                  </a:lnTo>
                  <a:lnTo>
                    <a:pt x="30229" y="27487"/>
                  </a:lnTo>
                  <a:lnTo>
                    <a:pt x="25683" y="49835"/>
                  </a:lnTo>
                  <a:lnTo>
                    <a:pt x="26294" y="49773"/>
                  </a:lnTo>
                  <a:lnTo>
                    <a:pt x="28855" y="47823"/>
                  </a:lnTo>
                  <a:lnTo>
                    <a:pt x="45801" y="22484"/>
                  </a:lnTo>
                  <a:lnTo>
                    <a:pt x="46056" y="19545"/>
                  </a:lnTo>
                  <a:lnTo>
                    <a:pt x="44815" y="17585"/>
                  </a:lnTo>
                  <a:lnTo>
                    <a:pt x="42576" y="16280"/>
                  </a:lnTo>
                  <a:lnTo>
                    <a:pt x="29313" y="14441"/>
                  </a:lnTo>
                  <a:lnTo>
                    <a:pt x="0" y="20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4153"/>
            <p:cNvSpPr/>
            <p:nvPr>
              <p:custDataLst>
                <p:tags r:id="rId134"/>
              </p:custDataLst>
            </p:nvPr>
          </p:nvSpPr>
          <p:spPr>
            <a:xfrm>
              <a:off x="4838700" y="5105400"/>
              <a:ext cx="13653" cy="101601"/>
            </a:xfrm>
            <a:custGeom>
              <a:avLst/>
              <a:gdLst/>
              <a:ahLst/>
              <a:cxnLst/>
              <a:rect l="0" t="0" r="0" b="0"/>
              <a:pathLst>
                <a:path w="13653" h="101601">
                  <a:moveTo>
                    <a:pt x="0" y="0"/>
                  </a:moveTo>
                  <a:lnTo>
                    <a:pt x="0" y="0"/>
                  </a:lnTo>
                  <a:lnTo>
                    <a:pt x="12209" y="24418"/>
                  </a:lnTo>
                  <a:lnTo>
                    <a:pt x="13652" y="54271"/>
                  </a:lnTo>
                  <a:lnTo>
                    <a:pt x="63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4154"/>
            <p:cNvSpPr/>
            <p:nvPr>
              <p:custDataLst>
                <p:tags r:id="rId135"/>
              </p:custDataLst>
            </p:nvPr>
          </p:nvSpPr>
          <p:spPr>
            <a:xfrm>
              <a:off x="4345331" y="4916665"/>
              <a:ext cx="302870" cy="343057"/>
            </a:xfrm>
            <a:custGeom>
              <a:avLst/>
              <a:gdLst/>
              <a:ahLst/>
              <a:cxnLst/>
              <a:rect l="0" t="0" r="0" b="0"/>
              <a:pathLst>
                <a:path w="302870" h="343057">
                  <a:moveTo>
                    <a:pt x="252069" y="10935"/>
                  </a:moveTo>
                  <a:lnTo>
                    <a:pt x="252069" y="10935"/>
                  </a:lnTo>
                  <a:lnTo>
                    <a:pt x="267279" y="2207"/>
                  </a:lnTo>
                  <a:lnTo>
                    <a:pt x="278584" y="0"/>
                  </a:lnTo>
                  <a:lnTo>
                    <a:pt x="281034" y="117"/>
                  </a:lnTo>
                  <a:lnTo>
                    <a:pt x="281257" y="901"/>
                  </a:lnTo>
                  <a:lnTo>
                    <a:pt x="254620" y="20712"/>
                  </a:lnTo>
                  <a:lnTo>
                    <a:pt x="221924" y="36918"/>
                  </a:lnTo>
                  <a:lnTo>
                    <a:pt x="180815" y="55644"/>
                  </a:lnTo>
                  <a:lnTo>
                    <a:pt x="134323" y="80430"/>
                  </a:lnTo>
                  <a:lnTo>
                    <a:pt x="92963" y="104145"/>
                  </a:lnTo>
                  <a:lnTo>
                    <a:pt x="60705" y="126445"/>
                  </a:lnTo>
                  <a:lnTo>
                    <a:pt x="44015" y="148115"/>
                  </a:lnTo>
                  <a:lnTo>
                    <a:pt x="40695" y="156716"/>
                  </a:lnTo>
                  <a:lnTo>
                    <a:pt x="39892" y="163861"/>
                  </a:lnTo>
                  <a:lnTo>
                    <a:pt x="40768" y="170037"/>
                  </a:lnTo>
                  <a:lnTo>
                    <a:pt x="46290" y="174858"/>
                  </a:lnTo>
                  <a:lnTo>
                    <a:pt x="90640" y="189549"/>
                  </a:lnTo>
                  <a:lnTo>
                    <a:pt x="130624" y="201676"/>
                  </a:lnTo>
                  <a:lnTo>
                    <a:pt x="152938" y="210009"/>
                  </a:lnTo>
                  <a:lnTo>
                    <a:pt x="165207" y="218416"/>
                  </a:lnTo>
                  <a:lnTo>
                    <a:pt x="163822" y="224750"/>
                  </a:lnTo>
                  <a:lnTo>
                    <a:pt x="149113" y="241195"/>
                  </a:lnTo>
                  <a:lnTo>
                    <a:pt x="118586" y="260264"/>
                  </a:lnTo>
                  <a:lnTo>
                    <a:pt x="80560" y="279792"/>
                  </a:lnTo>
                  <a:lnTo>
                    <a:pt x="42493" y="297879"/>
                  </a:lnTo>
                  <a:lnTo>
                    <a:pt x="5587" y="317186"/>
                  </a:lnTo>
                  <a:lnTo>
                    <a:pt x="965" y="322347"/>
                  </a:lnTo>
                  <a:lnTo>
                    <a:pt x="0" y="327199"/>
                  </a:lnTo>
                  <a:lnTo>
                    <a:pt x="1473" y="331844"/>
                  </a:lnTo>
                  <a:lnTo>
                    <a:pt x="18162" y="338887"/>
                  </a:lnTo>
                  <a:lnTo>
                    <a:pt x="64935" y="343056"/>
                  </a:lnTo>
                  <a:lnTo>
                    <a:pt x="108926" y="341283"/>
                  </a:lnTo>
                  <a:lnTo>
                    <a:pt x="135474" y="339822"/>
                  </a:lnTo>
                  <a:lnTo>
                    <a:pt x="163755" y="338143"/>
                  </a:lnTo>
                  <a:lnTo>
                    <a:pt x="191782" y="336318"/>
                  </a:lnTo>
                  <a:lnTo>
                    <a:pt x="219639" y="334396"/>
                  </a:lnTo>
                  <a:lnTo>
                    <a:pt x="265878" y="331084"/>
                  </a:lnTo>
                  <a:lnTo>
                    <a:pt x="302869" y="328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2" name="SMARTInkShape-Group729"/>
          <p:cNvGrpSpPr/>
          <p:nvPr/>
        </p:nvGrpSpPr>
        <p:grpSpPr>
          <a:xfrm>
            <a:off x="3727450" y="5118100"/>
            <a:ext cx="177801" cy="130372"/>
            <a:chOff x="3727450" y="5118100"/>
            <a:chExt cx="177801" cy="130372"/>
          </a:xfrm>
        </p:grpSpPr>
        <p:sp>
          <p:nvSpPr>
            <p:cNvPr id="310" name="SMARTInkShape-4155"/>
            <p:cNvSpPr/>
            <p:nvPr>
              <p:custDataLst>
                <p:tags r:id="rId129"/>
              </p:custDataLst>
            </p:nvPr>
          </p:nvSpPr>
          <p:spPr>
            <a:xfrm>
              <a:off x="3727450" y="5118100"/>
              <a:ext cx="177801" cy="25401"/>
            </a:xfrm>
            <a:custGeom>
              <a:avLst/>
              <a:gdLst/>
              <a:ahLst/>
              <a:cxnLst/>
              <a:rect l="0" t="0" r="0" b="0"/>
              <a:pathLst>
                <a:path w="177801" h="25401">
                  <a:moveTo>
                    <a:pt x="0" y="25400"/>
                  </a:moveTo>
                  <a:lnTo>
                    <a:pt x="0" y="25400"/>
                  </a:lnTo>
                  <a:lnTo>
                    <a:pt x="30287" y="15261"/>
                  </a:lnTo>
                  <a:lnTo>
                    <a:pt x="67788" y="7723"/>
                  </a:lnTo>
                  <a:lnTo>
                    <a:pt x="110796" y="3432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4156"/>
            <p:cNvSpPr/>
            <p:nvPr>
              <p:custDataLst>
                <p:tags r:id="rId130"/>
              </p:custDataLst>
            </p:nvPr>
          </p:nvSpPr>
          <p:spPr>
            <a:xfrm>
              <a:off x="3810000" y="5238750"/>
              <a:ext cx="95251" cy="9722"/>
            </a:xfrm>
            <a:custGeom>
              <a:avLst/>
              <a:gdLst/>
              <a:ahLst/>
              <a:cxnLst/>
              <a:rect l="0" t="0" r="0" b="0"/>
              <a:pathLst>
                <a:path w="95251" h="9722">
                  <a:moveTo>
                    <a:pt x="0" y="6350"/>
                  </a:moveTo>
                  <a:lnTo>
                    <a:pt x="0" y="6350"/>
                  </a:lnTo>
                  <a:lnTo>
                    <a:pt x="0" y="9721"/>
                  </a:lnTo>
                  <a:lnTo>
                    <a:pt x="36192" y="7042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0" name="SMARTInkShape-Group730"/>
          <p:cNvGrpSpPr/>
          <p:nvPr/>
        </p:nvGrpSpPr>
        <p:grpSpPr>
          <a:xfrm>
            <a:off x="2114158" y="4796354"/>
            <a:ext cx="1216971" cy="563047"/>
            <a:chOff x="2114158" y="4796354"/>
            <a:chExt cx="1216971" cy="563047"/>
          </a:xfrm>
        </p:grpSpPr>
        <p:sp>
          <p:nvSpPr>
            <p:cNvPr id="313" name="SMARTInkShape-4157"/>
            <p:cNvSpPr/>
            <p:nvPr>
              <p:custDataLst>
                <p:tags r:id="rId122"/>
              </p:custDataLst>
            </p:nvPr>
          </p:nvSpPr>
          <p:spPr>
            <a:xfrm>
              <a:off x="2150397" y="4905050"/>
              <a:ext cx="192754" cy="340389"/>
            </a:xfrm>
            <a:custGeom>
              <a:avLst/>
              <a:gdLst/>
              <a:ahLst/>
              <a:cxnLst/>
              <a:rect l="0" t="0" r="0" b="0"/>
              <a:pathLst>
                <a:path w="192754" h="340389">
                  <a:moveTo>
                    <a:pt x="192753" y="41600"/>
                  </a:moveTo>
                  <a:lnTo>
                    <a:pt x="192753" y="41600"/>
                  </a:lnTo>
                  <a:lnTo>
                    <a:pt x="181216" y="10518"/>
                  </a:lnTo>
                  <a:lnTo>
                    <a:pt x="174455" y="3561"/>
                  </a:lnTo>
                  <a:lnTo>
                    <a:pt x="161102" y="0"/>
                  </a:lnTo>
                  <a:lnTo>
                    <a:pt x="120414" y="1083"/>
                  </a:lnTo>
                  <a:lnTo>
                    <a:pt x="84065" y="16267"/>
                  </a:lnTo>
                  <a:lnTo>
                    <a:pt x="49856" y="48754"/>
                  </a:lnTo>
                  <a:lnTo>
                    <a:pt x="29995" y="79352"/>
                  </a:lnTo>
                  <a:lnTo>
                    <a:pt x="13172" y="121173"/>
                  </a:lnTo>
                  <a:lnTo>
                    <a:pt x="6710" y="151093"/>
                  </a:lnTo>
                  <a:lnTo>
                    <a:pt x="991" y="184445"/>
                  </a:lnTo>
                  <a:lnTo>
                    <a:pt x="0" y="215853"/>
                  </a:lnTo>
                  <a:lnTo>
                    <a:pt x="2162" y="245962"/>
                  </a:lnTo>
                  <a:lnTo>
                    <a:pt x="6426" y="275208"/>
                  </a:lnTo>
                  <a:lnTo>
                    <a:pt x="22452" y="311466"/>
                  </a:lnTo>
                  <a:lnTo>
                    <a:pt x="32652" y="323110"/>
                  </a:lnTo>
                  <a:lnTo>
                    <a:pt x="59038" y="336049"/>
                  </a:lnTo>
                  <a:lnTo>
                    <a:pt x="89580" y="340388"/>
                  </a:lnTo>
                  <a:lnTo>
                    <a:pt x="136391" y="334192"/>
                  </a:lnTo>
                  <a:lnTo>
                    <a:pt x="186403" y="314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4158"/>
            <p:cNvSpPr/>
            <p:nvPr>
              <p:custDataLst>
                <p:tags r:id="rId123"/>
              </p:custDataLst>
            </p:nvPr>
          </p:nvSpPr>
          <p:spPr>
            <a:xfrm>
              <a:off x="2114158" y="5092700"/>
              <a:ext cx="178193" cy="44451"/>
            </a:xfrm>
            <a:custGeom>
              <a:avLst/>
              <a:gdLst/>
              <a:ahLst/>
              <a:cxnLst/>
              <a:rect l="0" t="0" r="0" b="0"/>
              <a:pathLst>
                <a:path w="178193" h="44451">
                  <a:moveTo>
                    <a:pt x="6742" y="44450"/>
                  </a:moveTo>
                  <a:lnTo>
                    <a:pt x="6742" y="44450"/>
                  </a:lnTo>
                  <a:lnTo>
                    <a:pt x="0" y="41079"/>
                  </a:lnTo>
                  <a:lnTo>
                    <a:pt x="131" y="39381"/>
                  </a:lnTo>
                  <a:lnTo>
                    <a:pt x="5920" y="35611"/>
                  </a:lnTo>
                  <a:lnTo>
                    <a:pt x="43504" y="26738"/>
                  </a:lnTo>
                  <a:lnTo>
                    <a:pt x="90620" y="16075"/>
                  </a:lnTo>
                  <a:lnTo>
                    <a:pt x="133627" y="8085"/>
                  </a:lnTo>
                  <a:lnTo>
                    <a:pt x="1781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4159"/>
            <p:cNvSpPr/>
            <p:nvPr>
              <p:custDataLst>
                <p:tags r:id="rId124"/>
              </p:custDataLst>
            </p:nvPr>
          </p:nvSpPr>
          <p:spPr>
            <a:xfrm>
              <a:off x="2389120" y="4870973"/>
              <a:ext cx="208031" cy="415687"/>
            </a:xfrm>
            <a:custGeom>
              <a:avLst/>
              <a:gdLst/>
              <a:ahLst/>
              <a:cxnLst/>
              <a:rect l="0" t="0" r="0" b="0"/>
              <a:pathLst>
                <a:path w="208031" h="415687">
                  <a:moveTo>
                    <a:pt x="208030" y="12177"/>
                  </a:moveTo>
                  <a:lnTo>
                    <a:pt x="208030" y="12177"/>
                  </a:lnTo>
                  <a:lnTo>
                    <a:pt x="201288" y="5435"/>
                  </a:lnTo>
                  <a:lnTo>
                    <a:pt x="194215" y="2125"/>
                  </a:lnTo>
                  <a:lnTo>
                    <a:pt x="164692" y="0"/>
                  </a:lnTo>
                  <a:lnTo>
                    <a:pt x="118801" y="5356"/>
                  </a:lnTo>
                  <a:lnTo>
                    <a:pt x="76914" y="21152"/>
                  </a:lnTo>
                  <a:lnTo>
                    <a:pt x="67703" y="26627"/>
                  </a:lnTo>
                  <a:lnTo>
                    <a:pt x="53705" y="43999"/>
                  </a:lnTo>
                  <a:lnTo>
                    <a:pt x="39772" y="77580"/>
                  </a:lnTo>
                  <a:lnTo>
                    <a:pt x="31176" y="118104"/>
                  </a:lnTo>
                  <a:lnTo>
                    <a:pt x="26417" y="150272"/>
                  </a:lnTo>
                  <a:lnTo>
                    <a:pt x="21950" y="185737"/>
                  </a:lnTo>
                  <a:lnTo>
                    <a:pt x="15731" y="220782"/>
                  </a:lnTo>
                  <a:lnTo>
                    <a:pt x="8970" y="255174"/>
                  </a:lnTo>
                  <a:lnTo>
                    <a:pt x="3612" y="289274"/>
                  </a:lnTo>
                  <a:lnTo>
                    <a:pt x="0" y="333463"/>
                  </a:lnTo>
                  <a:lnTo>
                    <a:pt x="4800" y="358405"/>
                  </a:lnTo>
                  <a:lnTo>
                    <a:pt x="14694" y="379839"/>
                  </a:lnTo>
                  <a:lnTo>
                    <a:pt x="28499" y="396421"/>
                  </a:lnTo>
                  <a:lnTo>
                    <a:pt x="45924" y="407084"/>
                  </a:lnTo>
                  <a:lnTo>
                    <a:pt x="75567" y="415172"/>
                  </a:lnTo>
                  <a:lnTo>
                    <a:pt x="110456" y="415686"/>
                  </a:lnTo>
                  <a:lnTo>
                    <a:pt x="150880" y="412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4160"/>
            <p:cNvSpPr/>
            <p:nvPr>
              <p:custDataLst>
                <p:tags r:id="rId125"/>
              </p:custDataLst>
            </p:nvPr>
          </p:nvSpPr>
          <p:spPr>
            <a:xfrm>
              <a:off x="2647950" y="4997450"/>
              <a:ext cx="196851" cy="222251"/>
            </a:xfrm>
            <a:custGeom>
              <a:avLst/>
              <a:gdLst/>
              <a:ahLst/>
              <a:cxnLst/>
              <a:rect l="0" t="0" r="0" b="0"/>
              <a:pathLst>
                <a:path w="196851" h="222251">
                  <a:moveTo>
                    <a:pt x="0" y="0"/>
                  </a:moveTo>
                  <a:lnTo>
                    <a:pt x="0" y="0"/>
                  </a:lnTo>
                  <a:lnTo>
                    <a:pt x="15580" y="36628"/>
                  </a:lnTo>
                  <a:lnTo>
                    <a:pt x="46087" y="74666"/>
                  </a:lnTo>
                  <a:lnTo>
                    <a:pt x="89777" y="120588"/>
                  </a:lnTo>
                  <a:lnTo>
                    <a:pt x="135099" y="166571"/>
                  </a:lnTo>
                  <a:lnTo>
                    <a:pt x="180994" y="208325"/>
                  </a:lnTo>
                  <a:lnTo>
                    <a:pt x="19685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4161"/>
            <p:cNvSpPr/>
            <p:nvPr>
              <p:custDataLst>
                <p:tags r:id="rId126"/>
              </p:custDataLst>
            </p:nvPr>
          </p:nvSpPr>
          <p:spPr>
            <a:xfrm>
              <a:off x="2698750" y="5040933"/>
              <a:ext cx="133351" cy="191468"/>
            </a:xfrm>
            <a:custGeom>
              <a:avLst/>
              <a:gdLst/>
              <a:ahLst/>
              <a:cxnLst/>
              <a:rect l="0" t="0" r="0" b="0"/>
              <a:pathLst>
                <a:path w="133351" h="191468">
                  <a:moveTo>
                    <a:pt x="133350" y="7317"/>
                  </a:moveTo>
                  <a:lnTo>
                    <a:pt x="133350" y="7317"/>
                  </a:lnTo>
                  <a:lnTo>
                    <a:pt x="129979" y="575"/>
                  </a:lnTo>
                  <a:lnTo>
                    <a:pt x="128280" y="0"/>
                  </a:lnTo>
                  <a:lnTo>
                    <a:pt x="126443" y="1028"/>
                  </a:lnTo>
                  <a:lnTo>
                    <a:pt x="79714" y="40039"/>
                  </a:lnTo>
                  <a:lnTo>
                    <a:pt x="45491" y="79336"/>
                  </a:lnTo>
                  <a:lnTo>
                    <a:pt x="16771" y="122260"/>
                  </a:lnTo>
                  <a:lnTo>
                    <a:pt x="4632" y="149419"/>
                  </a:lnTo>
                  <a:lnTo>
                    <a:pt x="0" y="191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4162"/>
            <p:cNvSpPr/>
            <p:nvPr>
              <p:custDataLst>
                <p:tags r:id="rId127"/>
              </p:custDataLst>
            </p:nvPr>
          </p:nvSpPr>
          <p:spPr>
            <a:xfrm>
              <a:off x="2928287" y="4819650"/>
              <a:ext cx="75140" cy="279401"/>
            </a:xfrm>
            <a:custGeom>
              <a:avLst/>
              <a:gdLst/>
              <a:ahLst/>
              <a:cxnLst/>
              <a:rect l="0" t="0" r="0" b="0"/>
              <a:pathLst>
                <a:path w="75140" h="279401">
                  <a:moveTo>
                    <a:pt x="37163" y="0"/>
                  </a:moveTo>
                  <a:lnTo>
                    <a:pt x="37163" y="0"/>
                  </a:lnTo>
                  <a:lnTo>
                    <a:pt x="35752" y="20984"/>
                  </a:lnTo>
                  <a:lnTo>
                    <a:pt x="23348" y="64012"/>
                  </a:lnTo>
                  <a:lnTo>
                    <a:pt x="9551" y="108102"/>
                  </a:lnTo>
                  <a:lnTo>
                    <a:pt x="902" y="136241"/>
                  </a:lnTo>
                  <a:lnTo>
                    <a:pt x="0" y="169797"/>
                  </a:lnTo>
                  <a:lnTo>
                    <a:pt x="2537" y="183886"/>
                  </a:lnTo>
                  <a:lnTo>
                    <a:pt x="5612" y="187501"/>
                  </a:lnTo>
                  <a:lnTo>
                    <a:pt x="9779" y="189206"/>
                  </a:lnTo>
                  <a:lnTo>
                    <a:pt x="14674" y="189638"/>
                  </a:lnTo>
                  <a:lnTo>
                    <a:pt x="35046" y="183502"/>
                  </a:lnTo>
                  <a:lnTo>
                    <a:pt x="52214" y="172748"/>
                  </a:lnTo>
                  <a:lnTo>
                    <a:pt x="72083" y="150366"/>
                  </a:lnTo>
                  <a:lnTo>
                    <a:pt x="73143" y="150338"/>
                  </a:lnTo>
                  <a:lnTo>
                    <a:pt x="73850" y="151026"/>
                  </a:lnTo>
                  <a:lnTo>
                    <a:pt x="75139" y="182164"/>
                  </a:lnTo>
                  <a:lnTo>
                    <a:pt x="70874" y="222955"/>
                  </a:lnTo>
                  <a:lnTo>
                    <a:pt x="64721" y="269787"/>
                  </a:lnTo>
                  <a:lnTo>
                    <a:pt x="62563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4163"/>
            <p:cNvSpPr/>
            <p:nvPr>
              <p:custDataLst>
                <p:tags r:id="rId128"/>
              </p:custDataLst>
            </p:nvPr>
          </p:nvSpPr>
          <p:spPr>
            <a:xfrm>
              <a:off x="3123233" y="4796354"/>
              <a:ext cx="207896" cy="563047"/>
            </a:xfrm>
            <a:custGeom>
              <a:avLst/>
              <a:gdLst/>
              <a:ahLst/>
              <a:cxnLst/>
              <a:rect l="0" t="0" r="0" b="0"/>
              <a:pathLst>
                <a:path w="207896" h="563047">
                  <a:moveTo>
                    <a:pt x="7317" y="23296"/>
                  </a:moveTo>
                  <a:lnTo>
                    <a:pt x="7317" y="23296"/>
                  </a:lnTo>
                  <a:lnTo>
                    <a:pt x="575" y="23296"/>
                  </a:lnTo>
                  <a:lnTo>
                    <a:pt x="0" y="22590"/>
                  </a:lnTo>
                  <a:lnTo>
                    <a:pt x="1028" y="21414"/>
                  </a:lnTo>
                  <a:lnTo>
                    <a:pt x="6638" y="18227"/>
                  </a:lnTo>
                  <a:lnTo>
                    <a:pt x="43577" y="4998"/>
                  </a:lnTo>
                  <a:lnTo>
                    <a:pt x="78503" y="0"/>
                  </a:lnTo>
                  <a:lnTo>
                    <a:pt x="112292" y="5261"/>
                  </a:lnTo>
                  <a:lnTo>
                    <a:pt x="137904" y="19128"/>
                  </a:lnTo>
                  <a:lnTo>
                    <a:pt x="148376" y="34379"/>
                  </a:lnTo>
                  <a:lnTo>
                    <a:pt x="164219" y="79657"/>
                  </a:lnTo>
                  <a:lnTo>
                    <a:pt x="176730" y="125054"/>
                  </a:lnTo>
                  <a:lnTo>
                    <a:pt x="183271" y="161420"/>
                  </a:lnTo>
                  <a:lnTo>
                    <a:pt x="187118" y="202512"/>
                  </a:lnTo>
                  <a:lnTo>
                    <a:pt x="186477" y="248998"/>
                  </a:lnTo>
                  <a:lnTo>
                    <a:pt x="187603" y="295998"/>
                  </a:lnTo>
                  <a:lnTo>
                    <a:pt x="191866" y="342758"/>
                  </a:lnTo>
                  <a:lnTo>
                    <a:pt x="200816" y="389411"/>
                  </a:lnTo>
                  <a:lnTo>
                    <a:pt x="206206" y="430371"/>
                  </a:lnTo>
                  <a:lnTo>
                    <a:pt x="207895" y="466684"/>
                  </a:lnTo>
                  <a:lnTo>
                    <a:pt x="206294" y="499287"/>
                  </a:lnTo>
                  <a:lnTo>
                    <a:pt x="195705" y="522714"/>
                  </a:lnTo>
                  <a:lnTo>
                    <a:pt x="187943" y="531925"/>
                  </a:lnTo>
                  <a:lnTo>
                    <a:pt x="143307" y="555001"/>
                  </a:lnTo>
                  <a:lnTo>
                    <a:pt x="101624" y="561117"/>
                  </a:lnTo>
                  <a:lnTo>
                    <a:pt x="63342" y="562189"/>
                  </a:lnTo>
                  <a:lnTo>
                    <a:pt x="32717" y="5630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2" name="SMARTInkShape-Group731"/>
          <p:cNvGrpSpPr/>
          <p:nvPr/>
        </p:nvGrpSpPr>
        <p:grpSpPr>
          <a:xfrm>
            <a:off x="4813300" y="3716233"/>
            <a:ext cx="1443410" cy="578696"/>
            <a:chOff x="4813300" y="3716233"/>
            <a:chExt cx="1443410" cy="578696"/>
          </a:xfrm>
        </p:grpSpPr>
        <p:sp>
          <p:nvSpPr>
            <p:cNvPr id="321" name="SMARTInkShape-4164"/>
            <p:cNvSpPr/>
            <p:nvPr>
              <p:custDataLst>
                <p:tags r:id="rId111"/>
              </p:custDataLst>
            </p:nvPr>
          </p:nvSpPr>
          <p:spPr>
            <a:xfrm>
              <a:off x="6134983" y="3838091"/>
              <a:ext cx="5468" cy="10010"/>
            </a:xfrm>
            <a:custGeom>
              <a:avLst/>
              <a:gdLst/>
              <a:ahLst/>
              <a:cxnLst/>
              <a:rect l="0" t="0" r="0" b="0"/>
              <a:pathLst>
                <a:path w="5468" h="10010">
                  <a:moveTo>
                    <a:pt x="5467" y="3659"/>
                  </a:moveTo>
                  <a:lnTo>
                    <a:pt x="5467" y="3659"/>
                  </a:lnTo>
                  <a:lnTo>
                    <a:pt x="2096" y="288"/>
                  </a:lnTo>
                  <a:lnTo>
                    <a:pt x="1103" y="0"/>
                  </a:lnTo>
                  <a:lnTo>
                    <a:pt x="441" y="515"/>
                  </a:lnTo>
                  <a:lnTo>
                    <a:pt x="0" y="1563"/>
                  </a:lnTo>
                  <a:lnTo>
                    <a:pt x="411" y="2967"/>
                  </a:lnTo>
                  <a:lnTo>
                    <a:pt x="5467" y="10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4165"/>
            <p:cNvSpPr/>
            <p:nvPr>
              <p:custDataLst>
                <p:tags r:id="rId112"/>
              </p:custDataLst>
            </p:nvPr>
          </p:nvSpPr>
          <p:spPr>
            <a:xfrm>
              <a:off x="6121908" y="3962400"/>
              <a:ext cx="12193" cy="107951"/>
            </a:xfrm>
            <a:custGeom>
              <a:avLst/>
              <a:gdLst/>
              <a:ahLst/>
              <a:cxnLst/>
              <a:rect l="0" t="0" r="0" b="0"/>
              <a:pathLst>
                <a:path w="12193" h="107951">
                  <a:moveTo>
                    <a:pt x="12192" y="0"/>
                  </a:moveTo>
                  <a:lnTo>
                    <a:pt x="12192" y="0"/>
                  </a:lnTo>
                  <a:lnTo>
                    <a:pt x="3353" y="24419"/>
                  </a:lnTo>
                  <a:lnTo>
                    <a:pt x="0" y="70836"/>
                  </a:lnTo>
                  <a:lnTo>
                    <a:pt x="1524" y="94366"/>
                  </a:lnTo>
                  <a:lnTo>
                    <a:pt x="5842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4166"/>
            <p:cNvSpPr/>
            <p:nvPr>
              <p:custDataLst>
                <p:tags r:id="rId113"/>
              </p:custDataLst>
            </p:nvPr>
          </p:nvSpPr>
          <p:spPr>
            <a:xfrm>
              <a:off x="5956416" y="3868817"/>
              <a:ext cx="82435" cy="214234"/>
            </a:xfrm>
            <a:custGeom>
              <a:avLst/>
              <a:gdLst/>
              <a:ahLst/>
              <a:cxnLst/>
              <a:rect l="0" t="0" r="0" b="0"/>
              <a:pathLst>
                <a:path w="82435" h="214234">
                  <a:moveTo>
                    <a:pt x="63384" y="23733"/>
                  </a:moveTo>
                  <a:lnTo>
                    <a:pt x="63384" y="23733"/>
                  </a:lnTo>
                  <a:lnTo>
                    <a:pt x="66755" y="13620"/>
                  </a:lnTo>
                  <a:lnTo>
                    <a:pt x="67041" y="9935"/>
                  </a:lnTo>
                  <a:lnTo>
                    <a:pt x="65478" y="3960"/>
                  </a:lnTo>
                  <a:lnTo>
                    <a:pt x="63370" y="2084"/>
                  </a:lnTo>
                  <a:lnTo>
                    <a:pt x="57263" y="0"/>
                  </a:lnTo>
                  <a:lnTo>
                    <a:pt x="47962" y="4718"/>
                  </a:lnTo>
                  <a:lnTo>
                    <a:pt x="36069" y="15987"/>
                  </a:lnTo>
                  <a:lnTo>
                    <a:pt x="14917" y="46838"/>
                  </a:lnTo>
                  <a:lnTo>
                    <a:pt x="3978" y="73042"/>
                  </a:lnTo>
                  <a:lnTo>
                    <a:pt x="0" y="115562"/>
                  </a:lnTo>
                  <a:lnTo>
                    <a:pt x="13403" y="159441"/>
                  </a:lnTo>
                  <a:lnTo>
                    <a:pt x="35247" y="190237"/>
                  </a:lnTo>
                  <a:lnTo>
                    <a:pt x="53231" y="201922"/>
                  </a:lnTo>
                  <a:lnTo>
                    <a:pt x="82434" y="2142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4167"/>
            <p:cNvSpPr/>
            <p:nvPr>
              <p:custDataLst>
                <p:tags r:id="rId114"/>
              </p:custDataLst>
            </p:nvPr>
          </p:nvSpPr>
          <p:spPr>
            <a:xfrm>
              <a:off x="5715000" y="4010712"/>
              <a:ext cx="88901" cy="135839"/>
            </a:xfrm>
            <a:custGeom>
              <a:avLst/>
              <a:gdLst/>
              <a:ahLst/>
              <a:cxnLst/>
              <a:rect l="0" t="0" r="0" b="0"/>
              <a:pathLst>
                <a:path w="88901" h="135839">
                  <a:moveTo>
                    <a:pt x="88900" y="8838"/>
                  </a:moveTo>
                  <a:lnTo>
                    <a:pt x="88900" y="8838"/>
                  </a:lnTo>
                  <a:lnTo>
                    <a:pt x="80061" y="0"/>
                  </a:lnTo>
                  <a:lnTo>
                    <a:pt x="78068" y="123"/>
                  </a:lnTo>
                  <a:lnTo>
                    <a:pt x="76035" y="1618"/>
                  </a:lnTo>
                  <a:lnTo>
                    <a:pt x="71188" y="9157"/>
                  </a:lnTo>
                  <a:lnTo>
                    <a:pt x="49164" y="55978"/>
                  </a:lnTo>
                  <a:lnTo>
                    <a:pt x="25076" y="102503"/>
                  </a:lnTo>
                  <a:lnTo>
                    <a:pt x="0" y="135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4168"/>
            <p:cNvSpPr/>
            <p:nvPr>
              <p:custDataLst>
                <p:tags r:id="rId115"/>
              </p:custDataLst>
            </p:nvPr>
          </p:nvSpPr>
          <p:spPr>
            <a:xfrm>
              <a:off x="5702300" y="4025900"/>
              <a:ext cx="101601" cy="95251"/>
            </a:xfrm>
            <a:custGeom>
              <a:avLst/>
              <a:gdLst/>
              <a:ahLst/>
              <a:cxnLst/>
              <a:rect l="0" t="0" r="0" b="0"/>
              <a:pathLst>
                <a:path w="101601" h="95251">
                  <a:moveTo>
                    <a:pt x="0" y="0"/>
                  </a:moveTo>
                  <a:lnTo>
                    <a:pt x="0" y="0"/>
                  </a:lnTo>
                  <a:lnTo>
                    <a:pt x="39345" y="35974"/>
                  </a:lnTo>
                  <a:lnTo>
                    <a:pt x="80555" y="77741"/>
                  </a:lnTo>
                  <a:lnTo>
                    <a:pt x="1016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4169"/>
            <p:cNvSpPr/>
            <p:nvPr>
              <p:custDataLst>
                <p:tags r:id="rId116"/>
              </p:custDataLst>
            </p:nvPr>
          </p:nvSpPr>
          <p:spPr>
            <a:xfrm>
              <a:off x="5480573" y="3822672"/>
              <a:ext cx="196991" cy="472257"/>
            </a:xfrm>
            <a:custGeom>
              <a:avLst/>
              <a:gdLst/>
              <a:ahLst/>
              <a:cxnLst/>
              <a:rect l="0" t="0" r="0" b="0"/>
              <a:pathLst>
                <a:path w="196991" h="472257">
                  <a:moveTo>
                    <a:pt x="12177" y="222278"/>
                  </a:moveTo>
                  <a:lnTo>
                    <a:pt x="12177" y="222278"/>
                  </a:lnTo>
                  <a:lnTo>
                    <a:pt x="1242" y="211343"/>
                  </a:lnTo>
                  <a:lnTo>
                    <a:pt x="654" y="211460"/>
                  </a:lnTo>
                  <a:lnTo>
                    <a:pt x="261" y="212244"/>
                  </a:lnTo>
                  <a:lnTo>
                    <a:pt x="0" y="213472"/>
                  </a:lnTo>
                  <a:lnTo>
                    <a:pt x="13361" y="260812"/>
                  </a:lnTo>
                  <a:lnTo>
                    <a:pt x="21874" y="292321"/>
                  </a:lnTo>
                  <a:lnTo>
                    <a:pt x="32715" y="329843"/>
                  </a:lnTo>
                  <a:lnTo>
                    <a:pt x="37062" y="370038"/>
                  </a:lnTo>
                  <a:lnTo>
                    <a:pt x="38053" y="408599"/>
                  </a:lnTo>
                  <a:lnTo>
                    <a:pt x="41168" y="451286"/>
                  </a:lnTo>
                  <a:lnTo>
                    <a:pt x="39659" y="471303"/>
                  </a:lnTo>
                  <a:lnTo>
                    <a:pt x="40376" y="472256"/>
                  </a:lnTo>
                  <a:lnTo>
                    <a:pt x="41560" y="471480"/>
                  </a:lnTo>
                  <a:lnTo>
                    <a:pt x="43615" y="428069"/>
                  </a:lnTo>
                  <a:lnTo>
                    <a:pt x="43788" y="394174"/>
                  </a:lnTo>
                  <a:lnTo>
                    <a:pt x="43865" y="353239"/>
                  </a:lnTo>
                  <a:lnTo>
                    <a:pt x="43886" y="327930"/>
                  </a:lnTo>
                  <a:lnTo>
                    <a:pt x="43899" y="299768"/>
                  </a:lnTo>
                  <a:lnTo>
                    <a:pt x="43910" y="269705"/>
                  </a:lnTo>
                  <a:lnTo>
                    <a:pt x="45327" y="238373"/>
                  </a:lnTo>
                  <a:lnTo>
                    <a:pt x="47682" y="206197"/>
                  </a:lnTo>
                  <a:lnTo>
                    <a:pt x="50664" y="173457"/>
                  </a:lnTo>
                  <a:lnTo>
                    <a:pt x="56179" y="143870"/>
                  </a:lnTo>
                  <a:lnTo>
                    <a:pt x="63384" y="116384"/>
                  </a:lnTo>
                  <a:lnTo>
                    <a:pt x="71715" y="90298"/>
                  </a:lnTo>
                  <a:lnTo>
                    <a:pt x="88498" y="50026"/>
                  </a:lnTo>
                  <a:lnTo>
                    <a:pt x="106069" y="20838"/>
                  </a:lnTo>
                  <a:lnTo>
                    <a:pt x="125638" y="3162"/>
                  </a:lnTo>
                  <a:lnTo>
                    <a:pt x="135796" y="0"/>
                  </a:lnTo>
                  <a:lnTo>
                    <a:pt x="156489" y="2133"/>
                  </a:lnTo>
                  <a:lnTo>
                    <a:pt x="175564" y="15780"/>
                  </a:lnTo>
                  <a:lnTo>
                    <a:pt x="184601" y="25346"/>
                  </a:lnTo>
                  <a:lnTo>
                    <a:pt x="194643" y="52908"/>
                  </a:lnTo>
                  <a:lnTo>
                    <a:pt x="196990" y="85619"/>
                  </a:lnTo>
                  <a:lnTo>
                    <a:pt x="190977" y="118972"/>
                  </a:lnTo>
                  <a:lnTo>
                    <a:pt x="175605" y="146966"/>
                  </a:lnTo>
                  <a:lnTo>
                    <a:pt x="152545" y="170461"/>
                  </a:lnTo>
                  <a:lnTo>
                    <a:pt x="105978" y="196734"/>
                  </a:lnTo>
                  <a:lnTo>
                    <a:pt x="60653" y="207041"/>
                  </a:lnTo>
                  <a:lnTo>
                    <a:pt x="52772" y="208450"/>
                  </a:lnTo>
                  <a:lnTo>
                    <a:pt x="52645" y="208826"/>
                  </a:lnTo>
                  <a:lnTo>
                    <a:pt x="56627" y="2095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4170"/>
            <p:cNvSpPr/>
            <p:nvPr>
              <p:custDataLst>
                <p:tags r:id="rId117"/>
              </p:custDataLst>
            </p:nvPr>
          </p:nvSpPr>
          <p:spPr>
            <a:xfrm>
              <a:off x="5227816" y="4089400"/>
              <a:ext cx="36335" cy="6351"/>
            </a:xfrm>
            <a:custGeom>
              <a:avLst/>
              <a:gdLst/>
              <a:ahLst/>
              <a:cxnLst/>
              <a:rect l="0" t="0" r="0" b="0"/>
              <a:pathLst>
                <a:path w="36335" h="6351">
                  <a:moveTo>
                    <a:pt x="10934" y="6350"/>
                  </a:moveTo>
                  <a:lnTo>
                    <a:pt x="10934" y="6350"/>
                  </a:lnTo>
                  <a:lnTo>
                    <a:pt x="0" y="6350"/>
                  </a:lnTo>
                  <a:lnTo>
                    <a:pt x="5499" y="2979"/>
                  </a:lnTo>
                  <a:lnTo>
                    <a:pt x="363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4171"/>
            <p:cNvSpPr/>
            <p:nvPr>
              <p:custDataLst>
                <p:tags r:id="rId118"/>
              </p:custDataLst>
            </p:nvPr>
          </p:nvSpPr>
          <p:spPr>
            <a:xfrm>
              <a:off x="4914900" y="3716233"/>
              <a:ext cx="190501" cy="162540"/>
            </a:xfrm>
            <a:custGeom>
              <a:avLst/>
              <a:gdLst/>
              <a:ahLst/>
              <a:cxnLst/>
              <a:rect l="0" t="0" r="0" b="0"/>
              <a:pathLst>
                <a:path w="190501" h="162540">
                  <a:moveTo>
                    <a:pt x="0" y="23917"/>
                  </a:moveTo>
                  <a:lnTo>
                    <a:pt x="0" y="23917"/>
                  </a:lnTo>
                  <a:lnTo>
                    <a:pt x="0" y="20546"/>
                  </a:lnTo>
                  <a:lnTo>
                    <a:pt x="10113" y="11707"/>
                  </a:lnTo>
                  <a:lnTo>
                    <a:pt x="33257" y="3523"/>
                  </a:lnTo>
                  <a:lnTo>
                    <a:pt x="62457" y="0"/>
                  </a:lnTo>
                  <a:lnTo>
                    <a:pt x="79265" y="4820"/>
                  </a:lnTo>
                  <a:lnTo>
                    <a:pt x="86709" y="9069"/>
                  </a:lnTo>
                  <a:lnTo>
                    <a:pt x="91673" y="16135"/>
                  </a:lnTo>
                  <a:lnTo>
                    <a:pt x="97187" y="35275"/>
                  </a:lnTo>
                  <a:lnTo>
                    <a:pt x="84587" y="69181"/>
                  </a:lnTo>
                  <a:lnTo>
                    <a:pt x="63700" y="106123"/>
                  </a:lnTo>
                  <a:lnTo>
                    <a:pt x="29633" y="151342"/>
                  </a:lnTo>
                  <a:lnTo>
                    <a:pt x="27517" y="155434"/>
                  </a:lnTo>
                  <a:lnTo>
                    <a:pt x="27517" y="158162"/>
                  </a:lnTo>
                  <a:lnTo>
                    <a:pt x="28928" y="159980"/>
                  </a:lnTo>
                  <a:lnTo>
                    <a:pt x="47768" y="162539"/>
                  </a:lnTo>
                  <a:lnTo>
                    <a:pt x="92548" y="156556"/>
                  </a:lnTo>
                  <a:lnTo>
                    <a:pt x="130502" y="153423"/>
                  </a:lnTo>
                  <a:lnTo>
                    <a:pt x="190500" y="150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4172"/>
            <p:cNvSpPr/>
            <p:nvPr>
              <p:custDataLst>
                <p:tags r:id="rId119"/>
              </p:custDataLst>
            </p:nvPr>
          </p:nvSpPr>
          <p:spPr>
            <a:xfrm>
              <a:off x="4813300" y="3877798"/>
              <a:ext cx="61550" cy="43186"/>
            </a:xfrm>
            <a:custGeom>
              <a:avLst/>
              <a:gdLst/>
              <a:ahLst/>
              <a:cxnLst/>
              <a:rect l="0" t="0" r="0" b="0"/>
              <a:pathLst>
                <a:path w="61550" h="43186">
                  <a:moveTo>
                    <a:pt x="44450" y="14752"/>
                  </a:moveTo>
                  <a:lnTo>
                    <a:pt x="44450" y="14752"/>
                  </a:lnTo>
                  <a:lnTo>
                    <a:pt x="18423" y="4627"/>
                  </a:lnTo>
                  <a:lnTo>
                    <a:pt x="9129" y="3197"/>
                  </a:lnTo>
                  <a:lnTo>
                    <a:pt x="6086" y="4226"/>
                  </a:lnTo>
                  <a:lnTo>
                    <a:pt x="4057" y="6323"/>
                  </a:lnTo>
                  <a:lnTo>
                    <a:pt x="2705" y="9133"/>
                  </a:lnTo>
                  <a:lnTo>
                    <a:pt x="3084" y="16017"/>
                  </a:lnTo>
                  <a:lnTo>
                    <a:pt x="9145" y="29708"/>
                  </a:lnTo>
                  <a:lnTo>
                    <a:pt x="12447" y="35306"/>
                  </a:lnTo>
                  <a:lnTo>
                    <a:pt x="16764" y="39038"/>
                  </a:lnTo>
                  <a:lnTo>
                    <a:pt x="27206" y="43185"/>
                  </a:lnTo>
                  <a:lnTo>
                    <a:pt x="38903" y="43146"/>
                  </a:lnTo>
                  <a:lnTo>
                    <a:pt x="44985" y="42148"/>
                  </a:lnTo>
                  <a:lnTo>
                    <a:pt x="53625" y="37276"/>
                  </a:lnTo>
                  <a:lnTo>
                    <a:pt x="56917" y="34002"/>
                  </a:lnTo>
                  <a:lnTo>
                    <a:pt x="60574" y="26600"/>
                  </a:lnTo>
                  <a:lnTo>
                    <a:pt x="61549" y="22651"/>
                  </a:lnTo>
                  <a:lnTo>
                    <a:pt x="60083" y="18607"/>
                  </a:lnTo>
                  <a:lnTo>
                    <a:pt x="52809" y="10350"/>
                  </a:lnTo>
                  <a:lnTo>
                    <a:pt x="30071" y="1140"/>
                  </a:lnTo>
                  <a:lnTo>
                    <a:pt x="16658" y="0"/>
                  </a:lnTo>
                  <a:lnTo>
                    <a:pt x="0" y="20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4173"/>
            <p:cNvSpPr/>
            <p:nvPr>
              <p:custDataLst>
                <p:tags r:id="rId120"/>
              </p:custDataLst>
            </p:nvPr>
          </p:nvSpPr>
          <p:spPr>
            <a:xfrm>
              <a:off x="4851400" y="4019550"/>
              <a:ext cx="25401" cy="114301"/>
            </a:xfrm>
            <a:custGeom>
              <a:avLst/>
              <a:gdLst/>
              <a:ahLst/>
              <a:cxnLst/>
              <a:rect l="0" t="0" r="0" b="0"/>
              <a:pathLst>
                <a:path w="25401" h="1143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1881"/>
                  </a:lnTo>
                  <a:lnTo>
                    <a:pt x="8838" y="3371"/>
                  </a:lnTo>
                  <a:lnTo>
                    <a:pt x="14927" y="22322"/>
                  </a:lnTo>
                  <a:lnTo>
                    <a:pt x="18941" y="63990"/>
                  </a:lnTo>
                  <a:lnTo>
                    <a:pt x="254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4174"/>
            <p:cNvSpPr/>
            <p:nvPr>
              <p:custDataLst>
                <p:tags r:id="rId121"/>
              </p:custDataLst>
            </p:nvPr>
          </p:nvSpPr>
          <p:spPr>
            <a:xfrm>
              <a:off x="6159500" y="3835400"/>
              <a:ext cx="97210" cy="279401"/>
            </a:xfrm>
            <a:custGeom>
              <a:avLst/>
              <a:gdLst/>
              <a:ahLst/>
              <a:cxnLst/>
              <a:rect l="0" t="0" r="0" b="0"/>
              <a:pathLst>
                <a:path w="97210" h="279401">
                  <a:moveTo>
                    <a:pt x="44450" y="0"/>
                  </a:moveTo>
                  <a:lnTo>
                    <a:pt x="44450" y="0"/>
                  </a:lnTo>
                  <a:lnTo>
                    <a:pt x="51191" y="0"/>
                  </a:lnTo>
                  <a:lnTo>
                    <a:pt x="60146" y="7526"/>
                  </a:lnTo>
                  <a:lnTo>
                    <a:pt x="86513" y="42095"/>
                  </a:lnTo>
                  <a:lnTo>
                    <a:pt x="94895" y="72801"/>
                  </a:lnTo>
                  <a:lnTo>
                    <a:pt x="97209" y="109262"/>
                  </a:lnTo>
                  <a:lnTo>
                    <a:pt x="93533" y="146633"/>
                  </a:lnTo>
                  <a:lnTo>
                    <a:pt x="79671" y="184409"/>
                  </a:lnTo>
                  <a:lnTo>
                    <a:pt x="57986" y="220249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3" name="SMARTInkShape-4175"/>
          <p:cNvSpPr/>
          <p:nvPr>
            <p:custDataLst>
              <p:tags r:id="rId2"/>
            </p:custDataLst>
          </p:nvPr>
        </p:nvSpPr>
        <p:spPr>
          <a:xfrm>
            <a:off x="4255679" y="3874383"/>
            <a:ext cx="271872" cy="303595"/>
          </a:xfrm>
          <a:custGeom>
            <a:avLst/>
            <a:gdLst/>
            <a:ahLst/>
            <a:cxnLst/>
            <a:rect l="0" t="0" r="0" b="0"/>
            <a:pathLst>
              <a:path w="271872" h="303595">
                <a:moveTo>
                  <a:pt x="246471" y="5467"/>
                </a:moveTo>
                <a:lnTo>
                  <a:pt x="246471" y="5467"/>
                </a:lnTo>
                <a:lnTo>
                  <a:pt x="249842" y="2096"/>
                </a:lnTo>
                <a:lnTo>
                  <a:pt x="250129" y="1103"/>
                </a:lnTo>
                <a:lnTo>
                  <a:pt x="249615" y="441"/>
                </a:lnTo>
                <a:lnTo>
                  <a:pt x="248567" y="0"/>
                </a:lnTo>
                <a:lnTo>
                  <a:pt x="240350" y="2749"/>
                </a:lnTo>
                <a:lnTo>
                  <a:pt x="206196" y="20844"/>
                </a:lnTo>
                <a:lnTo>
                  <a:pt x="173302" y="35114"/>
                </a:lnTo>
                <a:lnTo>
                  <a:pt x="138927" y="52746"/>
                </a:lnTo>
                <a:lnTo>
                  <a:pt x="93486" y="80623"/>
                </a:lnTo>
                <a:lnTo>
                  <a:pt x="56639" y="111956"/>
                </a:lnTo>
                <a:lnTo>
                  <a:pt x="52889" y="118087"/>
                </a:lnTo>
                <a:lnTo>
                  <a:pt x="50603" y="128663"/>
                </a:lnTo>
                <a:lnTo>
                  <a:pt x="53098" y="133459"/>
                </a:lnTo>
                <a:lnTo>
                  <a:pt x="63396" y="142551"/>
                </a:lnTo>
                <a:lnTo>
                  <a:pt x="108212" y="159179"/>
                </a:lnTo>
                <a:lnTo>
                  <a:pt x="145924" y="168290"/>
                </a:lnTo>
                <a:lnTo>
                  <a:pt x="158980" y="175670"/>
                </a:lnTo>
                <a:lnTo>
                  <a:pt x="159920" y="181730"/>
                </a:lnTo>
                <a:lnTo>
                  <a:pt x="153441" y="197872"/>
                </a:lnTo>
                <a:lnTo>
                  <a:pt x="120442" y="223420"/>
                </a:lnTo>
                <a:lnTo>
                  <a:pt x="74917" y="248865"/>
                </a:lnTo>
                <a:lnTo>
                  <a:pt x="32422" y="274278"/>
                </a:lnTo>
                <a:lnTo>
                  <a:pt x="589" y="294012"/>
                </a:lnTo>
                <a:lnTo>
                  <a:pt x="0" y="295197"/>
                </a:lnTo>
                <a:lnTo>
                  <a:pt x="6871" y="298395"/>
                </a:lnTo>
                <a:lnTo>
                  <a:pt x="22154" y="301462"/>
                </a:lnTo>
                <a:lnTo>
                  <a:pt x="63198" y="303190"/>
                </a:lnTo>
                <a:lnTo>
                  <a:pt x="97282" y="303594"/>
                </a:lnTo>
                <a:lnTo>
                  <a:pt x="133598" y="301892"/>
                </a:lnTo>
                <a:lnTo>
                  <a:pt x="169495" y="299489"/>
                </a:lnTo>
                <a:lnTo>
                  <a:pt x="216764" y="297431"/>
                </a:lnTo>
                <a:lnTo>
                  <a:pt x="271871" y="29121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6" name="SMARTInkShape-Group733"/>
          <p:cNvGrpSpPr/>
          <p:nvPr/>
        </p:nvGrpSpPr>
        <p:grpSpPr>
          <a:xfrm>
            <a:off x="3771900" y="4027246"/>
            <a:ext cx="171451" cy="106082"/>
            <a:chOff x="3771900" y="4027246"/>
            <a:chExt cx="171451" cy="106082"/>
          </a:xfrm>
        </p:grpSpPr>
        <p:sp>
          <p:nvSpPr>
            <p:cNvPr id="334" name="SMARTInkShape-4176"/>
            <p:cNvSpPr/>
            <p:nvPr>
              <p:custDataLst>
                <p:tags r:id="rId109"/>
              </p:custDataLst>
            </p:nvPr>
          </p:nvSpPr>
          <p:spPr>
            <a:xfrm>
              <a:off x="3780015" y="4114800"/>
              <a:ext cx="163336" cy="18528"/>
            </a:xfrm>
            <a:custGeom>
              <a:avLst/>
              <a:gdLst/>
              <a:ahLst/>
              <a:cxnLst/>
              <a:rect l="0" t="0" r="0" b="0"/>
              <a:pathLst>
                <a:path w="163336" h="18528">
                  <a:moveTo>
                    <a:pt x="10935" y="6350"/>
                  </a:moveTo>
                  <a:lnTo>
                    <a:pt x="10935" y="6350"/>
                  </a:lnTo>
                  <a:lnTo>
                    <a:pt x="0" y="17285"/>
                  </a:lnTo>
                  <a:lnTo>
                    <a:pt x="823" y="17873"/>
                  </a:lnTo>
                  <a:lnTo>
                    <a:pt x="5500" y="18527"/>
                  </a:lnTo>
                  <a:lnTo>
                    <a:pt x="46759" y="13877"/>
                  </a:lnTo>
                  <a:lnTo>
                    <a:pt x="79068" y="10166"/>
                  </a:lnTo>
                  <a:lnTo>
                    <a:pt x="112713" y="6164"/>
                  </a:lnTo>
                  <a:lnTo>
                    <a:pt x="1633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4177"/>
            <p:cNvSpPr/>
            <p:nvPr>
              <p:custDataLst>
                <p:tags r:id="rId110"/>
              </p:custDataLst>
            </p:nvPr>
          </p:nvSpPr>
          <p:spPr>
            <a:xfrm>
              <a:off x="3771900" y="4027246"/>
              <a:ext cx="133351" cy="11355"/>
            </a:xfrm>
            <a:custGeom>
              <a:avLst/>
              <a:gdLst/>
              <a:ahLst/>
              <a:cxnLst/>
              <a:rect l="0" t="0" r="0" b="0"/>
              <a:pathLst>
                <a:path w="133351" h="11355">
                  <a:moveTo>
                    <a:pt x="0" y="11354"/>
                  </a:moveTo>
                  <a:lnTo>
                    <a:pt x="0" y="11354"/>
                  </a:lnTo>
                  <a:lnTo>
                    <a:pt x="0" y="7983"/>
                  </a:lnTo>
                  <a:lnTo>
                    <a:pt x="1411" y="6990"/>
                  </a:lnTo>
                  <a:lnTo>
                    <a:pt x="47715" y="814"/>
                  </a:lnTo>
                  <a:lnTo>
                    <a:pt x="90416" y="0"/>
                  </a:lnTo>
                  <a:lnTo>
                    <a:pt x="133350" y="50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4" name="SMARTInkShape-Group734"/>
          <p:cNvGrpSpPr/>
          <p:nvPr/>
        </p:nvGrpSpPr>
        <p:grpSpPr>
          <a:xfrm>
            <a:off x="2101850" y="3747645"/>
            <a:ext cx="1083459" cy="486123"/>
            <a:chOff x="2101850" y="3747645"/>
            <a:chExt cx="1083459" cy="486123"/>
          </a:xfrm>
        </p:grpSpPr>
        <p:sp>
          <p:nvSpPr>
            <p:cNvPr id="337" name="SMARTInkShape-4178"/>
            <p:cNvSpPr/>
            <p:nvPr>
              <p:custDataLst>
                <p:tags r:id="rId102"/>
              </p:custDataLst>
            </p:nvPr>
          </p:nvSpPr>
          <p:spPr>
            <a:xfrm>
              <a:off x="2418327" y="3836283"/>
              <a:ext cx="197874" cy="397485"/>
            </a:xfrm>
            <a:custGeom>
              <a:avLst/>
              <a:gdLst/>
              <a:ahLst/>
              <a:cxnLst/>
              <a:rect l="0" t="0" r="0" b="0"/>
              <a:pathLst>
                <a:path w="197874" h="397485">
                  <a:moveTo>
                    <a:pt x="197873" y="5467"/>
                  </a:moveTo>
                  <a:lnTo>
                    <a:pt x="197873" y="5467"/>
                  </a:lnTo>
                  <a:lnTo>
                    <a:pt x="187734" y="1103"/>
                  </a:lnTo>
                  <a:lnTo>
                    <a:pt x="180196" y="0"/>
                  </a:lnTo>
                  <a:lnTo>
                    <a:pt x="133152" y="8033"/>
                  </a:lnTo>
                  <a:lnTo>
                    <a:pt x="92540" y="17438"/>
                  </a:lnTo>
                  <a:lnTo>
                    <a:pt x="52599" y="29161"/>
                  </a:lnTo>
                  <a:lnTo>
                    <a:pt x="24066" y="44943"/>
                  </a:lnTo>
                  <a:lnTo>
                    <a:pt x="8948" y="59654"/>
                  </a:lnTo>
                  <a:lnTo>
                    <a:pt x="0" y="79692"/>
                  </a:lnTo>
                  <a:lnTo>
                    <a:pt x="795" y="123296"/>
                  </a:lnTo>
                  <a:lnTo>
                    <a:pt x="5110" y="169340"/>
                  </a:lnTo>
                  <a:lnTo>
                    <a:pt x="6367" y="204594"/>
                  </a:lnTo>
                  <a:lnTo>
                    <a:pt x="6926" y="243310"/>
                  </a:lnTo>
                  <a:lnTo>
                    <a:pt x="6469" y="281920"/>
                  </a:lnTo>
                  <a:lnTo>
                    <a:pt x="2950" y="329306"/>
                  </a:lnTo>
                  <a:lnTo>
                    <a:pt x="1277" y="374096"/>
                  </a:lnTo>
                  <a:lnTo>
                    <a:pt x="3017" y="382850"/>
                  </a:lnTo>
                  <a:lnTo>
                    <a:pt x="4469" y="386173"/>
                  </a:lnTo>
                  <a:lnTo>
                    <a:pt x="9845" y="391745"/>
                  </a:lnTo>
                  <a:lnTo>
                    <a:pt x="13255" y="394219"/>
                  </a:lnTo>
                  <a:lnTo>
                    <a:pt x="22687" y="396968"/>
                  </a:lnTo>
                  <a:lnTo>
                    <a:pt x="34640" y="397484"/>
                  </a:lnTo>
                  <a:lnTo>
                    <a:pt x="80256" y="390200"/>
                  </a:lnTo>
                  <a:lnTo>
                    <a:pt x="123553" y="382135"/>
                  </a:lnTo>
                  <a:lnTo>
                    <a:pt x="166123" y="373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4179"/>
            <p:cNvSpPr/>
            <p:nvPr>
              <p:custDataLst>
                <p:tags r:id="rId103"/>
              </p:custDataLst>
            </p:nvPr>
          </p:nvSpPr>
          <p:spPr>
            <a:xfrm>
              <a:off x="2101850" y="4032250"/>
              <a:ext cx="171451" cy="38101"/>
            </a:xfrm>
            <a:custGeom>
              <a:avLst/>
              <a:gdLst/>
              <a:ahLst/>
              <a:cxnLst/>
              <a:rect l="0" t="0" r="0" b="0"/>
              <a:pathLst>
                <a:path w="171451" h="38101">
                  <a:moveTo>
                    <a:pt x="0" y="38100"/>
                  </a:moveTo>
                  <a:lnTo>
                    <a:pt x="0" y="38100"/>
                  </a:lnTo>
                  <a:lnTo>
                    <a:pt x="10113" y="31358"/>
                  </a:lnTo>
                  <a:lnTo>
                    <a:pt x="43370" y="23794"/>
                  </a:lnTo>
                  <a:lnTo>
                    <a:pt x="75014" y="17396"/>
                  </a:lnTo>
                  <a:lnTo>
                    <a:pt x="108834" y="10554"/>
                  </a:lnTo>
                  <a:lnTo>
                    <a:pt x="150702" y="3440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4180"/>
            <p:cNvSpPr/>
            <p:nvPr>
              <p:custDataLst>
                <p:tags r:id="rId104"/>
              </p:custDataLst>
            </p:nvPr>
          </p:nvSpPr>
          <p:spPr>
            <a:xfrm>
              <a:off x="2136800" y="3868101"/>
              <a:ext cx="155551" cy="314552"/>
            </a:xfrm>
            <a:custGeom>
              <a:avLst/>
              <a:gdLst/>
              <a:ahLst/>
              <a:cxnLst/>
              <a:rect l="0" t="0" r="0" b="0"/>
              <a:pathLst>
                <a:path w="155551" h="314552">
                  <a:moveTo>
                    <a:pt x="142850" y="24449"/>
                  </a:moveTo>
                  <a:lnTo>
                    <a:pt x="142850" y="24449"/>
                  </a:lnTo>
                  <a:lnTo>
                    <a:pt x="146221" y="21078"/>
                  </a:lnTo>
                  <a:lnTo>
                    <a:pt x="147876" y="17542"/>
                  </a:lnTo>
                  <a:lnTo>
                    <a:pt x="149122" y="3250"/>
                  </a:lnTo>
                  <a:lnTo>
                    <a:pt x="147737" y="1849"/>
                  </a:lnTo>
                  <a:lnTo>
                    <a:pt x="142435" y="293"/>
                  </a:lnTo>
                  <a:lnTo>
                    <a:pt x="106550" y="0"/>
                  </a:lnTo>
                  <a:lnTo>
                    <a:pt x="68908" y="4897"/>
                  </a:lnTo>
                  <a:lnTo>
                    <a:pt x="38940" y="15677"/>
                  </a:lnTo>
                  <a:lnTo>
                    <a:pt x="20938" y="26195"/>
                  </a:lnTo>
                  <a:lnTo>
                    <a:pt x="15009" y="32668"/>
                  </a:lnTo>
                  <a:lnTo>
                    <a:pt x="8421" y="47387"/>
                  </a:lnTo>
                  <a:lnTo>
                    <a:pt x="533" y="89971"/>
                  </a:lnTo>
                  <a:lnTo>
                    <a:pt x="2061" y="127354"/>
                  </a:lnTo>
                  <a:lnTo>
                    <a:pt x="2827" y="169396"/>
                  </a:lnTo>
                  <a:lnTo>
                    <a:pt x="3054" y="212427"/>
                  </a:lnTo>
                  <a:lnTo>
                    <a:pt x="2416" y="251596"/>
                  </a:lnTo>
                  <a:lnTo>
                    <a:pt x="0" y="291149"/>
                  </a:lnTo>
                  <a:lnTo>
                    <a:pt x="2455" y="302437"/>
                  </a:lnTo>
                  <a:lnTo>
                    <a:pt x="5899" y="309807"/>
                  </a:lnTo>
                  <a:lnTo>
                    <a:pt x="9921" y="312054"/>
                  </a:lnTo>
                  <a:lnTo>
                    <a:pt x="21917" y="314551"/>
                  </a:lnTo>
                  <a:lnTo>
                    <a:pt x="58389" y="310379"/>
                  </a:lnTo>
                  <a:lnTo>
                    <a:pt x="105626" y="296698"/>
                  </a:lnTo>
                  <a:lnTo>
                    <a:pt x="135584" y="284562"/>
                  </a:lnTo>
                  <a:lnTo>
                    <a:pt x="155550" y="2720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4181"/>
            <p:cNvSpPr/>
            <p:nvPr>
              <p:custDataLst>
                <p:tags r:id="rId105"/>
              </p:custDataLst>
            </p:nvPr>
          </p:nvSpPr>
          <p:spPr>
            <a:xfrm>
              <a:off x="3052529" y="3747809"/>
              <a:ext cx="132780" cy="449542"/>
            </a:xfrm>
            <a:custGeom>
              <a:avLst/>
              <a:gdLst/>
              <a:ahLst/>
              <a:cxnLst/>
              <a:rect l="0" t="0" r="0" b="0"/>
              <a:pathLst>
                <a:path w="132780" h="449542">
                  <a:moveTo>
                    <a:pt x="8171" y="11391"/>
                  </a:moveTo>
                  <a:lnTo>
                    <a:pt x="8171" y="11391"/>
                  </a:lnTo>
                  <a:lnTo>
                    <a:pt x="0" y="11391"/>
                  </a:lnTo>
                  <a:lnTo>
                    <a:pt x="607" y="11391"/>
                  </a:lnTo>
                  <a:lnTo>
                    <a:pt x="13837" y="7027"/>
                  </a:lnTo>
                  <a:lnTo>
                    <a:pt x="58158" y="5303"/>
                  </a:lnTo>
                  <a:lnTo>
                    <a:pt x="103036" y="49"/>
                  </a:lnTo>
                  <a:lnTo>
                    <a:pt x="118066" y="0"/>
                  </a:lnTo>
                  <a:lnTo>
                    <a:pt x="127098" y="2330"/>
                  </a:lnTo>
                  <a:lnTo>
                    <a:pt x="129789" y="4645"/>
                  </a:lnTo>
                  <a:lnTo>
                    <a:pt x="132779" y="10979"/>
                  </a:lnTo>
                  <a:lnTo>
                    <a:pt x="132226" y="20380"/>
                  </a:lnTo>
                  <a:lnTo>
                    <a:pt x="122752" y="57146"/>
                  </a:lnTo>
                  <a:lnTo>
                    <a:pt x="118086" y="101070"/>
                  </a:lnTo>
                  <a:lnTo>
                    <a:pt x="115113" y="138972"/>
                  </a:lnTo>
                  <a:lnTo>
                    <a:pt x="112145" y="181688"/>
                  </a:lnTo>
                  <a:lnTo>
                    <a:pt x="110826" y="226543"/>
                  </a:lnTo>
                  <a:lnTo>
                    <a:pt x="108358" y="270468"/>
                  </a:lnTo>
                  <a:lnTo>
                    <a:pt x="104910" y="310686"/>
                  </a:lnTo>
                  <a:lnTo>
                    <a:pt x="100413" y="356423"/>
                  </a:lnTo>
                  <a:lnTo>
                    <a:pt x="104499" y="400077"/>
                  </a:lnTo>
                  <a:lnTo>
                    <a:pt x="114930" y="437038"/>
                  </a:lnTo>
                  <a:lnTo>
                    <a:pt x="114621" y="439795"/>
                  </a:lnTo>
                  <a:lnTo>
                    <a:pt x="112396" y="444739"/>
                  </a:lnTo>
                  <a:lnTo>
                    <a:pt x="103412" y="447406"/>
                  </a:lnTo>
                  <a:lnTo>
                    <a:pt x="57167" y="449260"/>
                  </a:lnTo>
                  <a:lnTo>
                    <a:pt x="14521" y="4495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4182"/>
            <p:cNvSpPr/>
            <p:nvPr>
              <p:custDataLst>
                <p:tags r:id="rId106"/>
              </p:custDataLst>
            </p:nvPr>
          </p:nvSpPr>
          <p:spPr>
            <a:xfrm>
              <a:off x="2876550" y="3747645"/>
              <a:ext cx="120651" cy="138556"/>
            </a:xfrm>
            <a:custGeom>
              <a:avLst/>
              <a:gdLst/>
              <a:ahLst/>
              <a:cxnLst/>
              <a:rect l="0" t="0" r="0" b="0"/>
              <a:pathLst>
                <a:path w="120651" h="138556">
                  <a:moveTo>
                    <a:pt x="0" y="11555"/>
                  </a:moveTo>
                  <a:lnTo>
                    <a:pt x="0" y="11555"/>
                  </a:lnTo>
                  <a:lnTo>
                    <a:pt x="0" y="8184"/>
                  </a:lnTo>
                  <a:lnTo>
                    <a:pt x="3763" y="4648"/>
                  </a:lnTo>
                  <a:lnTo>
                    <a:pt x="10139" y="1430"/>
                  </a:lnTo>
                  <a:lnTo>
                    <a:pt x="17677" y="0"/>
                  </a:lnTo>
                  <a:lnTo>
                    <a:pt x="33225" y="2565"/>
                  </a:lnTo>
                  <a:lnTo>
                    <a:pt x="43224" y="9676"/>
                  </a:lnTo>
                  <a:lnTo>
                    <a:pt x="47866" y="14536"/>
                  </a:lnTo>
                  <a:lnTo>
                    <a:pt x="51142" y="31224"/>
                  </a:lnTo>
                  <a:lnTo>
                    <a:pt x="48835" y="51341"/>
                  </a:lnTo>
                  <a:lnTo>
                    <a:pt x="27676" y="95886"/>
                  </a:lnTo>
                  <a:lnTo>
                    <a:pt x="18235" y="114780"/>
                  </a:lnTo>
                  <a:lnTo>
                    <a:pt x="17042" y="124696"/>
                  </a:lnTo>
                  <a:lnTo>
                    <a:pt x="18863" y="132395"/>
                  </a:lnTo>
                  <a:lnTo>
                    <a:pt x="20336" y="134448"/>
                  </a:lnTo>
                  <a:lnTo>
                    <a:pt x="22024" y="135818"/>
                  </a:lnTo>
                  <a:lnTo>
                    <a:pt x="67198" y="138314"/>
                  </a:lnTo>
                  <a:lnTo>
                    <a:pt x="120650" y="1385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4183"/>
            <p:cNvSpPr/>
            <p:nvPr>
              <p:custDataLst>
                <p:tags r:id="rId107"/>
              </p:custDataLst>
            </p:nvPr>
          </p:nvSpPr>
          <p:spPr>
            <a:xfrm>
              <a:off x="2714427" y="3933629"/>
              <a:ext cx="117674" cy="229039"/>
            </a:xfrm>
            <a:custGeom>
              <a:avLst/>
              <a:gdLst/>
              <a:ahLst/>
              <a:cxnLst/>
              <a:rect l="0" t="0" r="0" b="0"/>
              <a:pathLst>
                <a:path w="117674" h="229039">
                  <a:moveTo>
                    <a:pt x="117673" y="3371"/>
                  </a:moveTo>
                  <a:lnTo>
                    <a:pt x="117673" y="3371"/>
                  </a:lnTo>
                  <a:lnTo>
                    <a:pt x="114302" y="0"/>
                  </a:lnTo>
                  <a:lnTo>
                    <a:pt x="111898" y="1124"/>
                  </a:lnTo>
                  <a:lnTo>
                    <a:pt x="105464" y="8016"/>
                  </a:lnTo>
                  <a:lnTo>
                    <a:pt x="84060" y="45603"/>
                  </a:lnTo>
                  <a:lnTo>
                    <a:pt x="61461" y="87066"/>
                  </a:lnTo>
                  <a:lnTo>
                    <a:pt x="45182" y="121002"/>
                  </a:lnTo>
                  <a:lnTo>
                    <a:pt x="23522" y="165695"/>
                  </a:lnTo>
                  <a:lnTo>
                    <a:pt x="7070" y="205748"/>
                  </a:lnTo>
                  <a:lnTo>
                    <a:pt x="0" y="227572"/>
                  </a:lnTo>
                  <a:lnTo>
                    <a:pt x="1124" y="229038"/>
                  </a:lnTo>
                  <a:lnTo>
                    <a:pt x="3990" y="227900"/>
                  </a:lnTo>
                  <a:lnTo>
                    <a:pt x="16073" y="219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4184"/>
            <p:cNvSpPr/>
            <p:nvPr>
              <p:custDataLst>
                <p:tags r:id="rId108"/>
              </p:custDataLst>
            </p:nvPr>
          </p:nvSpPr>
          <p:spPr>
            <a:xfrm>
              <a:off x="2660650" y="3949700"/>
              <a:ext cx="196851" cy="209551"/>
            </a:xfrm>
            <a:custGeom>
              <a:avLst/>
              <a:gdLst/>
              <a:ahLst/>
              <a:cxnLst/>
              <a:rect l="0" t="0" r="0" b="0"/>
              <a:pathLst>
                <a:path w="196851" h="209551">
                  <a:moveTo>
                    <a:pt x="0" y="0"/>
                  </a:moveTo>
                  <a:lnTo>
                    <a:pt x="0" y="0"/>
                  </a:lnTo>
                  <a:lnTo>
                    <a:pt x="6742" y="0"/>
                  </a:lnTo>
                  <a:lnTo>
                    <a:pt x="24419" y="10113"/>
                  </a:lnTo>
                  <a:lnTo>
                    <a:pt x="65815" y="48408"/>
                  </a:lnTo>
                  <a:lnTo>
                    <a:pt x="101580" y="87877"/>
                  </a:lnTo>
                  <a:lnTo>
                    <a:pt x="134834" y="126697"/>
                  </a:lnTo>
                  <a:lnTo>
                    <a:pt x="173912" y="173977"/>
                  </a:lnTo>
                  <a:lnTo>
                    <a:pt x="19685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0" name="SMARTInkShape-Group735"/>
          <p:cNvGrpSpPr/>
          <p:nvPr/>
        </p:nvGrpSpPr>
        <p:grpSpPr>
          <a:xfrm>
            <a:off x="3663950" y="3027202"/>
            <a:ext cx="685801" cy="272107"/>
            <a:chOff x="3663950" y="3027202"/>
            <a:chExt cx="685801" cy="272107"/>
          </a:xfrm>
        </p:grpSpPr>
        <p:sp>
          <p:nvSpPr>
            <p:cNvPr id="345" name="SMARTInkShape-4185"/>
            <p:cNvSpPr/>
            <p:nvPr>
              <p:custDataLst>
                <p:tags r:id="rId97"/>
              </p:custDataLst>
            </p:nvPr>
          </p:nvSpPr>
          <p:spPr>
            <a:xfrm>
              <a:off x="3962400" y="3027202"/>
              <a:ext cx="387351" cy="272107"/>
            </a:xfrm>
            <a:custGeom>
              <a:avLst/>
              <a:gdLst/>
              <a:ahLst/>
              <a:cxnLst/>
              <a:rect l="0" t="0" r="0" b="0"/>
              <a:pathLst>
                <a:path w="387351" h="272107">
                  <a:moveTo>
                    <a:pt x="0" y="268448"/>
                  </a:moveTo>
                  <a:lnTo>
                    <a:pt x="0" y="268448"/>
                  </a:lnTo>
                  <a:lnTo>
                    <a:pt x="0" y="271819"/>
                  </a:lnTo>
                  <a:lnTo>
                    <a:pt x="705" y="272106"/>
                  </a:lnTo>
                  <a:lnTo>
                    <a:pt x="31814" y="263792"/>
                  </a:lnTo>
                  <a:lnTo>
                    <a:pt x="66812" y="257034"/>
                  </a:lnTo>
                  <a:lnTo>
                    <a:pt x="111597" y="246408"/>
                  </a:lnTo>
                  <a:lnTo>
                    <a:pt x="153637" y="234323"/>
                  </a:lnTo>
                  <a:lnTo>
                    <a:pt x="188598" y="216751"/>
                  </a:lnTo>
                  <a:lnTo>
                    <a:pt x="189938" y="213522"/>
                  </a:lnTo>
                  <a:lnTo>
                    <a:pt x="189420" y="209959"/>
                  </a:lnTo>
                  <a:lnTo>
                    <a:pt x="187663" y="206172"/>
                  </a:lnTo>
                  <a:lnTo>
                    <a:pt x="181948" y="200082"/>
                  </a:lnTo>
                  <a:lnTo>
                    <a:pt x="166782" y="187054"/>
                  </a:lnTo>
                  <a:lnTo>
                    <a:pt x="154388" y="168288"/>
                  </a:lnTo>
                  <a:lnTo>
                    <a:pt x="148520" y="141482"/>
                  </a:lnTo>
                  <a:lnTo>
                    <a:pt x="150153" y="107827"/>
                  </a:lnTo>
                  <a:lnTo>
                    <a:pt x="161847" y="71043"/>
                  </a:lnTo>
                  <a:lnTo>
                    <a:pt x="185460" y="36705"/>
                  </a:lnTo>
                  <a:lnTo>
                    <a:pt x="214799" y="10930"/>
                  </a:lnTo>
                  <a:lnTo>
                    <a:pt x="233519" y="2301"/>
                  </a:lnTo>
                  <a:lnTo>
                    <a:pt x="242463" y="0"/>
                  </a:lnTo>
                  <a:lnTo>
                    <a:pt x="256163" y="1206"/>
                  </a:lnTo>
                  <a:lnTo>
                    <a:pt x="261792" y="3504"/>
                  </a:lnTo>
                  <a:lnTo>
                    <a:pt x="266250" y="9269"/>
                  </a:lnTo>
                  <a:lnTo>
                    <a:pt x="273085" y="26963"/>
                  </a:lnTo>
                  <a:lnTo>
                    <a:pt x="274158" y="64096"/>
                  </a:lnTo>
                  <a:lnTo>
                    <a:pt x="263265" y="109749"/>
                  </a:lnTo>
                  <a:lnTo>
                    <a:pt x="243261" y="152281"/>
                  </a:lnTo>
                  <a:lnTo>
                    <a:pt x="231496" y="198099"/>
                  </a:lnTo>
                  <a:lnTo>
                    <a:pt x="229887" y="214604"/>
                  </a:lnTo>
                  <a:lnTo>
                    <a:pt x="231575" y="220557"/>
                  </a:lnTo>
                  <a:lnTo>
                    <a:pt x="234816" y="225232"/>
                  </a:lnTo>
                  <a:lnTo>
                    <a:pt x="239094" y="229054"/>
                  </a:lnTo>
                  <a:lnTo>
                    <a:pt x="253255" y="231419"/>
                  </a:lnTo>
                  <a:lnTo>
                    <a:pt x="288586" y="228784"/>
                  </a:lnTo>
                  <a:lnTo>
                    <a:pt x="320877" y="225419"/>
                  </a:lnTo>
                  <a:lnTo>
                    <a:pt x="365146" y="220264"/>
                  </a:lnTo>
                  <a:lnTo>
                    <a:pt x="387350" y="2176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4186"/>
            <p:cNvSpPr/>
            <p:nvPr>
              <p:custDataLst>
                <p:tags r:id="rId98"/>
              </p:custDataLst>
            </p:nvPr>
          </p:nvSpPr>
          <p:spPr>
            <a:xfrm>
              <a:off x="3773665" y="3194050"/>
              <a:ext cx="93486" cy="12701"/>
            </a:xfrm>
            <a:custGeom>
              <a:avLst/>
              <a:gdLst/>
              <a:ahLst/>
              <a:cxnLst/>
              <a:rect l="0" t="0" r="0" b="0"/>
              <a:pathLst>
                <a:path w="93486" h="12701">
                  <a:moveTo>
                    <a:pt x="10935" y="12700"/>
                  </a:moveTo>
                  <a:lnTo>
                    <a:pt x="10935" y="12700"/>
                  </a:lnTo>
                  <a:lnTo>
                    <a:pt x="0" y="12700"/>
                  </a:lnTo>
                  <a:lnTo>
                    <a:pt x="5500" y="9329"/>
                  </a:lnTo>
                  <a:lnTo>
                    <a:pt x="37326" y="2574"/>
                  </a:lnTo>
                  <a:lnTo>
                    <a:pt x="934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4187"/>
            <p:cNvSpPr/>
            <p:nvPr>
              <p:custDataLst>
                <p:tags r:id="rId99"/>
              </p:custDataLst>
            </p:nvPr>
          </p:nvSpPr>
          <p:spPr>
            <a:xfrm>
              <a:off x="3791649" y="3078145"/>
              <a:ext cx="119952" cy="207566"/>
            </a:xfrm>
            <a:custGeom>
              <a:avLst/>
              <a:gdLst/>
              <a:ahLst/>
              <a:cxnLst/>
              <a:rect l="0" t="0" r="0" b="0"/>
              <a:pathLst>
                <a:path w="119952" h="207566">
                  <a:moveTo>
                    <a:pt x="100901" y="14305"/>
                  </a:moveTo>
                  <a:lnTo>
                    <a:pt x="100901" y="14305"/>
                  </a:lnTo>
                  <a:lnTo>
                    <a:pt x="77757" y="0"/>
                  </a:lnTo>
                  <a:lnTo>
                    <a:pt x="65450" y="1127"/>
                  </a:lnTo>
                  <a:lnTo>
                    <a:pt x="58217" y="3403"/>
                  </a:lnTo>
                  <a:lnTo>
                    <a:pt x="34553" y="23461"/>
                  </a:lnTo>
                  <a:lnTo>
                    <a:pt x="13039" y="55117"/>
                  </a:lnTo>
                  <a:lnTo>
                    <a:pt x="0" y="98051"/>
                  </a:lnTo>
                  <a:lnTo>
                    <a:pt x="1781" y="143149"/>
                  </a:lnTo>
                  <a:lnTo>
                    <a:pt x="11246" y="177677"/>
                  </a:lnTo>
                  <a:lnTo>
                    <a:pt x="26482" y="192983"/>
                  </a:lnTo>
                  <a:lnTo>
                    <a:pt x="47365" y="203079"/>
                  </a:lnTo>
                  <a:lnTo>
                    <a:pt x="70757" y="207565"/>
                  </a:lnTo>
                  <a:lnTo>
                    <a:pt x="89620" y="205796"/>
                  </a:lnTo>
                  <a:lnTo>
                    <a:pt x="97614" y="203349"/>
                  </a:lnTo>
                  <a:lnTo>
                    <a:pt x="103648" y="198896"/>
                  </a:lnTo>
                  <a:lnTo>
                    <a:pt x="119951" y="1730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4188"/>
            <p:cNvSpPr/>
            <p:nvPr>
              <p:custDataLst>
                <p:tags r:id="rId100"/>
              </p:custDataLst>
            </p:nvPr>
          </p:nvSpPr>
          <p:spPr>
            <a:xfrm>
              <a:off x="3663950" y="3037992"/>
              <a:ext cx="1" cy="3659"/>
            </a:xfrm>
            <a:custGeom>
              <a:avLst/>
              <a:gdLst/>
              <a:ahLst/>
              <a:cxnLst/>
              <a:rect l="0" t="0" r="0" b="0"/>
              <a:pathLst>
                <a:path w="1" h="365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4189"/>
            <p:cNvSpPr/>
            <p:nvPr>
              <p:custDataLst>
                <p:tags r:id="rId101"/>
              </p:custDataLst>
            </p:nvPr>
          </p:nvSpPr>
          <p:spPr>
            <a:xfrm>
              <a:off x="3663950" y="3155950"/>
              <a:ext cx="31751" cy="120651"/>
            </a:xfrm>
            <a:custGeom>
              <a:avLst/>
              <a:gdLst/>
              <a:ahLst/>
              <a:cxnLst/>
              <a:rect l="0" t="0" r="0" b="0"/>
              <a:pathLst>
                <a:path w="31751" h="120651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11933" y="12552"/>
                  </a:lnTo>
                  <a:lnTo>
                    <a:pt x="26841" y="58934"/>
                  </a:lnTo>
                  <a:lnTo>
                    <a:pt x="31104" y="105397"/>
                  </a:lnTo>
                  <a:lnTo>
                    <a:pt x="3175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8" name="SMARTInkShape-Group736"/>
          <p:cNvGrpSpPr/>
          <p:nvPr/>
        </p:nvGrpSpPr>
        <p:grpSpPr>
          <a:xfrm>
            <a:off x="5073650" y="2526052"/>
            <a:ext cx="796073" cy="527059"/>
            <a:chOff x="5073650" y="2526052"/>
            <a:chExt cx="796073" cy="527059"/>
          </a:xfrm>
        </p:grpSpPr>
        <p:sp>
          <p:nvSpPr>
            <p:cNvPr id="351" name="SMARTInkShape-4190"/>
            <p:cNvSpPr/>
            <p:nvPr>
              <p:custDataLst>
                <p:tags r:id="rId90"/>
              </p:custDataLst>
            </p:nvPr>
          </p:nvSpPr>
          <p:spPr>
            <a:xfrm>
              <a:off x="5709012" y="2686050"/>
              <a:ext cx="18689" cy="102045"/>
            </a:xfrm>
            <a:custGeom>
              <a:avLst/>
              <a:gdLst/>
              <a:ahLst/>
              <a:cxnLst/>
              <a:rect l="0" t="0" r="0" b="0"/>
              <a:pathLst>
                <a:path w="18689" h="102045">
                  <a:moveTo>
                    <a:pt x="18688" y="0"/>
                  </a:moveTo>
                  <a:lnTo>
                    <a:pt x="18688" y="0"/>
                  </a:lnTo>
                  <a:lnTo>
                    <a:pt x="7856" y="32507"/>
                  </a:lnTo>
                  <a:lnTo>
                    <a:pt x="1470" y="70836"/>
                  </a:lnTo>
                  <a:lnTo>
                    <a:pt x="0" y="98894"/>
                  </a:lnTo>
                  <a:lnTo>
                    <a:pt x="585" y="101207"/>
                  </a:lnTo>
                  <a:lnTo>
                    <a:pt x="1679" y="102044"/>
                  </a:lnTo>
                  <a:lnTo>
                    <a:pt x="5988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4191"/>
            <p:cNvSpPr/>
            <p:nvPr>
              <p:custDataLst>
                <p:tags r:id="rId91"/>
              </p:custDataLst>
            </p:nvPr>
          </p:nvSpPr>
          <p:spPr>
            <a:xfrm>
              <a:off x="5537104" y="2554106"/>
              <a:ext cx="95347" cy="220845"/>
            </a:xfrm>
            <a:custGeom>
              <a:avLst/>
              <a:gdLst/>
              <a:ahLst/>
              <a:cxnLst/>
              <a:rect l="0" t="0" r="0" b="0"/>
              <a:pathLst>
                <a:path w="95347" h="220845">
                  <a:moveTo>
                    <a:pt x="82646" y="17644"/>
                  </a:moveTo>
                  <a:lnTo>
                    <a:pt x="82646" y="17644"/>
                  </a:lnTo>
                  <a:lnTo>
                    <a:pt x="82646" y="10902"/>
                  </a:lnTo>
                  <a:lnTo>
                    <a:pt x="80765" y="5711"/>
                  </a:lnTo>
                  <a:lnTo>
                    <a:pt x="79275" y="3338"/>
                  </a:lnTo>
                  <a:lnTo>
                    <a:pt x="77577" y="1757"/>
                  </a:lnTo>
                  <a:lnTo>
                    <a:pt x="73807" y="0"/>
                  </a:lnTo>
                  <a:lnTo>
                    <a:pt x="57606" y="9123"/>
                  </a:lnTo>
                  <a:lnTo>
                    <a:pt x="38302" y="31975"/>
                  </a:lnTo>
                  <a:lnTo>
                    <a:pt x="19177" y="67830"/>
                  </a:lnTo>
                  <a:lnTo>
                    <a:pt x="3476" y="113104"/>
                  </a:lnTo>
                  <a:lnTo>
                    <a:pt x="0" y="158895"/>
                  </a:lnTo>
                  <a:lnTo>
                    <a:pt x="7579" y="183198"/>
                  </a:lnTo>
                  <a:lnTo>
                    <a:pt x="21061" y="201996"/>
                  </a:lnTo>
                  <a:lnTo>
                    <a:pt x="38811" y="215054"/>
                  </a:lnTo>
                  <a:lnTo>
                    <a:pt x="60342" y="219917"/>
                  </a:lnTo>
                  <a:lnTo>
                    <a:pt x="95346" y="2208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4192"/>
            <p:cNvSpPr/>
            <p:nvPr>
              <p:custDataLst>
                <p:tags r:id="rId92"/>
              </p:custDataLst>
            </p:nvPr>
          </p:nvSpPr>
          <p:spPr>
            <a:xfrm>
              <a:off x="5283200" y="2739542"/>
              <a:ext cx="107951" cy="156059"/>
            </a:xfrm>
            <a:custGeom>
              <a:avLst/>
              <a:gdLst/>
              <a:ahLst/>
              <a:cxnLst/>
              <a:rect l="0" t="0" r="0" b="0"/>
              <a:pathLst>
                <a:path w="107951" h="156059">
                  <a:moveTo>
                    <a:pt x="107950" y="3658"/>
                  </a:moveTo>
                  <a:lnTo>
                    <a:pt x="107950" y="3658"/>
                  </a:lnTo>
                  <a:lnTo>
                    <a:pt x="107950" y="287"/>
                  </a:lnTo>
                  <a:lnTo>
                    <a:pt x="107244" y="0"/>
                  </a:lnTo>
                  <a:lnTo>
                    <a:pt x="104579" y="1562"/>
                  </a:lnTo>
                  <a:lnTo>
                    <a:pt x="69336" y="46708"/>
                  </a:lnTo>
                  <a:lnTo>
                    <a:pt x="44298" y="85793"/>
                  </a:lnTo>
                  <a:lnTo>
                    <a:pt x="20886" y="122304"/>
                  </a:lnTo>
                  <a:lnTo>
                    <a:pt x="0" y="156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4193"/>
            <p:cNvSpPr/>
            <p:nvPr>
              <p:custDataLst>
                <p:tags r:id="rId93"/>
              </p:custDataLst>
            </p:nvPr>
          </p:nvSpPr>
          <p:spPr>
            <a:xfrm>
              <a:off x="5270500" y="2750433"/>
              <a:ext cx="95251" cy="132468"/>
            </a:xfrm>
            <a:custGeom>
              <a:avLst/>
              <a:gdLst/>
              <a:ahLst/>
              <a:cxnLst/>
              <a:rect l="0" t="0" r="0" b="0"/>
              <a:pathLst>
                <a:path w="95251" h="132468">
                  <a:moveTo>
                    <a:pt x="0" y="5467"/>
                  </a:moveTo>
                  <a:lnTo>
                    <a:pt x="0" y="5467"/>
                  </a:lnTo>
                  <a:lnTo>
                    <a:pt x="3371" y="2096"/>
                  </a:lnTo>
                  <a:lnTo>
                    <a:pt x="8789" y="441"/>
                  </a:lnTo>
                  <a:lnTo>
                    <a:pt x="12209" y="0"/>
                  </a:lnTo>
                  <a:lnTo>
                    <a:pt x="30507" y="9492"/>
                  </a:lnTo>
                  <a:lnTo>
                    <a:pt x="57610" y="38143"/>
                  </a:lnTo>
                  <a:lnTo>
                    <a:pt x="79080" y="70417"/>
                  </a:lnTo>
                  <a:lnTo>
                    <a:pt x="91847" y="109522"/>
                  </a:lnTo>
                  <a:lnTo>
                    <a:pt x="95250" y="132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4194"/>
            <p:cNvSpPr/>
            <p:nvPr>
              <p:custDataLst>
                <p:tags r:id="rId94"/>
              </p:custDataLst>
            </p:nvPr>
          </p:nvSpPr>
          <p:spPr>
            <a:xfrm>
              <a:off x="5073650" y="2526052"/>
              <a:ext cx="151098" cy="527059"/>
            </a:xfrm>
            <a:custGeom>
              <a:avLst/>
              <a:gdLst/>
              <a:ahLst/>
              <a:cxnLst/>
              <a:rect l="0" t="0" r="0" b="0"/>
              <a:pathLst>
                <a:path w="151098" h="527059">
                  <a:moveTo>
                    <a:pt x="0" y="147298"/>
                  </a:moveTo>
                  <a:lnTo>
                    <a:pt x="0" y="147298"/>
                  </a:lnTo>
                  <a:lnTo>
                    <a:pt x="705" y="185580"/>
                  </a:lnTo>
                  <a:lnTo>
                    <a:pt x="5775" y="226061"/>
                  </a:lnTo>
                  <a:lnTo>
                    <a:pt x="12209" y="262266"/>
                  </a:lnTo>
                  <a:lnTo>
                    <a:pt x="19773" y="307521"/>
                  </a:lnTo>
                  <a:lnTo>
                    <a:pt x="23765" y="332430"/>
                  </a:lnTo>
                  <a:lnTo>
                    <a:pt x="26427" y="357502"/>
                  </a:lnTo>
                  <a:lnTo>
                    <a:pt x="28201" y="382684"/>
                  </a:lnTo>
                  <a:lnTo>
                    <a:pt x="29384" y="407939"/>
                  </a:lnTo>
                  <a:lnTo>
                    <a:pt x="28817" y="452933"/>
                  </a:lnTo>
                  <a:lnTo>
                    <a:pt x="26214" y="490569"/>
                  </a:lnTo>
                  <a:lnTo>
                    <a:pt x="20780" y="523391"/>
                  </a:lnTo>
                  <a:lnTo>
                    <a:pt x="18793" y="526437"/>
                  </a:lnTo>
                  <a:lnTo>
                    <a:pt x="16763" y="527058"/>
                  </a:lnTo>
                  <a:lnTo>
                    <a:pt x="12623" y="516458"/>
                  </a:lnTo>
                  <a:lnTo>
                    <a:pt x="6327" y="477282"/>
                  </a:lnTo>
                  <a:lnTo>
                    <a:pt x="2812" y="434363"/>
                  </a:lnTo>
                  <a:lnTo>
                    <a:pt x="1875" y="407114"/>
                  </a:lnTo>
                  <a:lnTo>
                    <a:pt x="1250" y="377658"/>
                  </a:lnTo>
                  <a:lnTo>
                    <a:pt x="833" y="346027"/>
                  </a:lnTo>
                  <a:lnTo>
                    <a:pt x="555" y="312945"/>
                  </a:lnTo>
                  <a:lnTo>
                    <a:pt x="371" y="278896"/>
                  </a:lnTo>
                  <a:lnTo>
                    <a:pt x="2364" y="244908"/>
                  </a:lnTo>
                  <a:lnTo>
                    <a:pt x="5809" y="210960"/>
                  </a:lnTo>
                  <a:lnTo>
                    <a:pt x="10223" y="177039"/>
                  </a:lnTo>
                  <a:lnTo>
                    <a:pt x="13870" y="146665"/>
                  </a:lnTo>
                  <a:lnTo>
                    <a:pt x="17008" y="118653"/>
                  </a:lnTo>
                  <a:lnTo>
                    <a:pt x="19805" y="92218"/>
                  </a:lnTo>
                  <a:lnTo>
                    <a:pt x="30440" y="51557"/>
                  </a:lnTo>
                  <a:lnTo>
                    <a:pt x="44573" y="22197"/>
                  </a:lnTo>
                  <a:lnTo>
                    <a:pt x="60262" y="4444"/>
                  </a:lnTo>
                  <a:lnTo>
                    <a:pt x="69807" y="556"/>
                  </a:lnTo>
                  <a:lnTo>
                    <a:pt x="91703" y="0"/>
                  </a:lnTo>
                  <a:lnTo>
                    <a:pt x="111783" y="11982"/>
                  </a:lnTo>
                  <a:lnTo>
                    <a:pt x="129408" y="33535"/>
                  </a:lnTo>
                  <a:lnTo>
                    <a:pt x="144298" y="64281"/>
                  </a:lnTo>
                  <a:lnTo>
                    <a:pt x="150445" y="97231"/>
                  </a:lnTo>
                  <a:lnTo>
                    <a:pt x="151097" y="113920"/>
                  </a:lnTo>
                  <a:lnTo>
                    <a:pt x="140532" y="145634"/>
                  </a:lnTo>
                  <a:lnTo>
                    <a:pt x="121019" y="174781"/>
                  </a:lnTo>
                  <a:lnTo>
                    <a:pt x="80856" y="209612"/>
                  </a:lnTo>
                  <a:lnTo>
                    <a:pt x="35717" y="231848"/>
                  </a:lnTo>
                  <a:lnTo>
                    <a:pt x="12700" y="2425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4195"/>
            <p:cNvSpPr/>
            <p:nvPr>
              <p:custDataLst>
                <p:tags r:id="rId95"/>
              </p:custDataLst>
            </p:nvPr>
          </p:nvSpPr>
          <p:spPr>
            <a:xfrm>
              <a:off x="5810250" y="2536341"/>
              <a:ext cx="59473" cy="308460"/>
            </a:xfrm>
            <a:custGeom>
              <a:avLst/>
              <a:gdLst/>
              <a:ahLst/>
              <a:cxnLst/>
              <a:rect l="0" t="0" r="0" b="0"/>
              <a:pathLst>
                <a:path w="59473" h="308460">
                  <a:moveTo>
                    <a:pt x="44450" y="3659"/>
                  </a:moveTo>
                  <a:lnTo>
                    <a:pt x="44450" y="3659"/>
                  </a:lnTo>
                  <a:lnTo>
                    <a:pt x="41079" y="288"/>
                  </a:lnTo>
                  <a:lnTo>
                    <a:pt x="40086" y="0"/>
                  </a:lnTo>
                  <a:lnTo>
                    <a:pt x="39424" y="515"/>
                  </a:lnTo>
                  <a:lnTo>
                    <a:pt x="38983" y="1562"/>
                  </a:lnTo>
                  <a:lnTo>
                    <a:pt x="50386" y="48941"/>
                  </a:lnTo>
                  <a:lnTo>
                    <a:pt x="56026" y="81405"/>
                  </a:lnTo>
                  <a:lnTo>
                    <a:pt x="59472" y="119352"/>
                  </a:lnTo>
                  <a:lnTo>
                    <a:pt x="58652" y="159735"/>
                  </a:lnTo>
                  <a:lnTo>
                    <a:pt x="52172" y="201202"/>
                  </a:lnTo>
                  <a:lnTo>
                    <a:pt x="40120" y="241034"/>
                  </a:lnTo>
                  <a:lnTo>
                    <a:pt x="13769" y="286286"/>
                  </a:lnTo>
                  <a:lnTo>
                    <a:pt x="0" y="3084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4196"/>
            <p:cNvSpPr/>
            <p:nvPr>
              <p:custDataLst>
                <p:tags r:id="rId96"/>
              </p:custDataLst>
            </p:nvPr>
          </p:nvSpPr>
          <p:spPr>
            <a:xfrm>
              <a:off x="5683836" y="2527300"/>
              <a:ext cx="69764" cy="42844"/>
            </a:xfrm>
            <a:custGeom>
              <a:avLst/>
              <a:gdLst/>
              <a:ahLst/>
              <a:cxnLst/>
              <a:rect l="0" t="0" r="0" b="0"/>
              <a:pathLst>
                <a:path w="69764" h="42844">
                  <a:moveTo>
                    <a:pt x="12114" y="0"/>
                  </a:moveTo>
                  <a:lnTo>
                    <a:pt x="12114" y="0"/>
                  </a:lnTo>
                  <a:lnTo>
                    <a:pt x="8743" y="6742"/>
                  </a:lnTo>
                  <a:lnTo>
                    <a:pt x="8969" y="13815"/>
                  </a:lnTo>
                  <a:lnTo>
                    <a:pt x="10018" y="17677"/>
                  </a:lnTo>
                  <a:lnTo>
                    <a:pt x="16827" y="25730"/>
                  </a:lnTo>
                  <a:lnTo>
                    <a:pt x="32560" y="36316"/>
                  </a:lnTo>
                  <a:lnTo>
                    <a:pt x="44485" y="40835"/>
                  </a:lnTo>
                  <a:lnTo>
                    <a:pt x="56840" y="42843"/>
                  </a:lnTo>
                  <a:lnTo>
                    <a:pt x="61687" y="41968"/>
                  </a:lnTo>
                  <a:lnTo>
                    <a:pt x="68954" y="37232"/>
                  </a:lnTo>
                  <a:lnTo>
                    <a:pt x="69763" y="33993"/>
                  </a:lnTo>
                  <a:lnTo>
                    <a:pt x="68891" y="30424"/>
                  </a:lnTo>
                  <a:lnTo>
                    <a:pt x="66898" y="26632"/>
                  </a:lnTo>
                  <a:lnTo>
                    <a:pt x="53982" y="14555"/>
                  </a:lnTo>
                  <a:lnTo>
                    <a:pt x="40835" y="9996"/>
                  </a:lnTo>
                  <a:lnTo>
                    <a:pt x="12770" y="7070"/>
                  </a:lnTo>
                  <a:lnTo>
                    <a:pt x="3468" y="8551"/>
                  </a:lnTo>
                  <a:lnTo>
                    <a:pt x="0" y="9934"/>
                  </a:lnTo>
                  <a:lnTo>
                    <a:pt x="510" y="12267"/>
                  </a:lnTo>
                  <a:lnTo>
                    <a:pt x="18464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2" name="SMARTInkShape-Group737"/>
          <p:cNvGrpSpPr/>
          <p:nvPr/>
        </p:nvGrpSpPr>
        <p:grpSpPr>
          <a:xfrm>
            <a:off x="4521616" y="2482850"/>
            <a:ext cx="253585" cy="317501"/>
            <a:chOff x="4521616" y="2482850"/>
            <a:chExt cx="253585" cy="317501"/>
          </a:xfrm>
        </p:grpSpPr>
        <p:sp>
          <p:nvSpPr>
            <p:cNvPr id="359" name="SMARTInkShape-4197"/>
            <p:cNvSpPr/>
            <p:nvPr>
              <p:custDataLst>
                <p:tags r:id="rId87"/>
              </p:custDataLst>
            </p:nvPr>
          </p:nvSpPr>
          <p:spPr>
            <a:xfrm>
              <a:off x="4762500" y="27686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12700"/>
                  </a:moveTo>
                  <a:lnTo>
                    <a:pt x="12700" y="12700"/>
                  </a:lnTo>
                  <a:lnTo>
                    <a:pt x="9329" y="12700"/>
                  </a:lnTo>
                  <a:lnTo>
                    <a:pt x="5792" y="893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4198"/>
            <p:cNvSpPr/>
            <p:nvPr>
              <p:custDataLst>
                <p:tags r:id="rId88"/>
              </p:custDataLst>
            </p:nvPr>
          </p:nvSpPr>
          <p:spPr>
            <a:xfrm>
              <a:off x="4521616" y="2482850"/>
              <a:ext cx="66584" cy="67255"/>
            </a:xfrm>
            <a:custGeom>
              <a:avLst/>
              <a:gdLst/>
              <a:ahLst/>
              <a:cxnLst/>
              <a:rect l="0" t="0" r="0" b="0"/>
              <a:pathLst>
                <a:path w="66584" h="67255">
                  <a:moveTo>
                    <a:pt x="18634" y="0"/>
                  </a:moveTo>
                  <a:lnTo>
                    <a:pt x="18634" y="0"/>
                  </a:lnTo>
                  <a:lnTo>
                    <a:pt x="11892" y="3371"/>
                  </a:lnTo>
                  <a:lnTo>
                    <a:pt x="6700" y="8789"/>
                  </a:lnTo>
                  <a:lnTo>
                    <a:pt x="4328" y="12209"/>
                  </a:lnTo>
                  <a:lnTo>
                    <a:pt x="990" y="27136"/>
                  </a:lnTo>
                  <a:lnTo>
                    <a:pt x="0" y="44965"/>
                  </a:lnTo>
                  <a:lnTo>
                    <a:pt x="1978" y="50437"/>
                  </a:lnTo>
                  <a:lnTo>
                    <a:pt x="9820" y="60282"/>
                  </a:lnTo>
                  <a:lnTo>
                    <a:pt x="20361" y="65597"/>
                  </a:lnTo>
                  <a:lnTo>
                    <a:pt x="32101" y="67254"/>
                  </a:lnTo>
                  <a:lnTo>
                    <a:pt x="44375" y="65639"/>
                  </a:lnTo>
                  <a:lnTo>
                    <a:pt x="55003" y="58806"/>
                  </a:lnTo>
                  <a:lnTo>
                    <a:pt x="63020" y="49419"/>
                  </a:lnTo>
                  <a:lnTo>
                    <a:pt x="66583" y="40544"/>
                  </a:lnTo>
                  <a:lnTo>
                    <a:pt x="65417" y="35496"/>
                  </a:lnTo>
                  <a:lnTo>
                    <a:pt x="58477" y="24243"/>
                  </a:lnTo>
                  <a:lnTo>
                    <a:pt x="53662" y="20395"/>
                  </a:lnTo>
                  <a:lnTo>
                    <a:pt x="42669" y="16120"/>
                  </a:lnTo>
                  <a:lnTo>
                    <a:pt x="30727" y="17983"/>
                  </a:lnTo>
                  <a:lnTo>
                    <a:pt x="12284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4199"/>
            <p:cNvSpPr/>
            <p:nvPr>
              <p:custDataLst>
                <p:tags r:id="rId89"/>
              </p:custDataLst>
            </p:nvPr>
          </p:nvSpPr>
          <p:spPr>
            <a:xfrm>
              <a:off x="4546600" y="2631591"/>
              <a:ext cx="38101" cy="168760"/>
            </a:xfrm>
            <a:custGeom>
              <a:avLst/>
              <a:gdLst/>
              <a:ahLst/>
              <a:cxnLst/>
              <a:rect l="0" t="0" r="0" b="0"/>
              <a:pathLst>
                <a:path w="38101" h="168760">
                  <a:moveTo>
                    <a:pt x="0" y="3659"/>
                  </a:moveTo>
                  <a:lnTo>
                    <a:pt x="0" y="3659"/>
                  </a:lnTo>
                  <a:lnTo>
                    <a:pt x="3371" y="288"/>
                  </a:lnTo>
                  <a:lnTo>
                    <a:pt x="4364" y="0"/>
                  </a:lnTo>
                  <a:lnTo>
                    <a:pt x="5026" y="515"/>
                  </a:lnTo>
                  <a:lnTo>
                    <a:pt x="7839" y="14016"/>
                  </a:lnTo>
                  <a:lnTo>
                    <a:pt x="18481" y="59876"/>
                  </a:lnTo>
                  <a:lnTo>
                    <a:pt x="26721" y="98632"/>
                  </a:lnTo>
                  <a:lnTo>
                    <a:pt x="35120" y="142468"/>
                  </a:lnTo>
                  <a:lnTo>
                    <a:pt x="38100" y="1687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3" name="SMARTInkShape-4200"/>
          <p:cNvSpPr/>
          <p:nvPr>
            <p:custDataLst>
              <p:tags r:id="rId3"/>
            </p:custDataLst>
          </p:nvPr>
        </p:nvSpPr>
        <p:spPr>
          <a:xfrm>
            <a:off x="3765632" y="2438400"/>
            <a:ext cx="507919" cy="447681"/>
          </a:xfrm>
          <a:custGeom>
            <a:avLst/>
            <a:gdLst/>
            <a:ahLst/>
            <a:cxnLst/>
            <a:rect l="0" t="0" r="0" b="0"/>
            <a:pathLst>
              <a:path w="507919" h="447681">
                <a:moveTo>
                  <a:pt x="298368" y="0"/>
                </a:moveTo>
                <a:lnTo>
                  <a:pt x="298368" y="0"/>
                </a:lnTo>
                <a:lnTo>
                  <a:pt x="303835" y="0"/>
                </a:lnTo>
                <a:lnTo>
                  <a:pt x="304129" y="705"/>
                </a:lnTo>
                <a:lnTo>
                  <a:pt x="304456" y="3371"/>
                </a:lnTo>
                <a:lnTo>
                  <a:pt x="297898" y="15580"/>
                </a:lnTo>
                <a:lnTo>
                  <a:pt x="255576" y="49513"/>
                </a:lnTo>
                <a:lnTo>
                  <a:pt x="220553" y="72100"/>
                </a:lnTo>
                <a:lnTo>
                  <a:pt x="177706" y="98132"/>
                </a:lnTo>
                <a:lnTo>
                  <a:pt x="133263" y="125458"/>
                </a:lnTo>
                <a:lnTo>
                  <a:pt x="94695" y="151715"/>
                </a:lnTo>
                <a:lnTo>
                  <a:pt x="51362" y="183555"/>
                </a:lnTo>
                <a:lnTo>
                  <a:pt x="26292" y="207492"/>
                </a:lnTo>
                <a:lnTo>
                  <a:pt x="23145" y="213117"/>
                </a:lnTo>
                <a:lnTo>
                  <a:pt x="22458" y="217572"/>
                </a:lnTo>
                <a:lnTo>
                  <a:pt x="23411" y="221248"/>
                </a:lnTo>
                <a:lnTo>
                  <a:pt x="37641" y="227214"/>
                </a:lnTo>
                <a:lnTo>
                  <a:pt x="63956" y="230806"/>
                </a:lnTo>
                <a:lnTo>
                  <a:pt x="103874" y="230051"/>
                </a:lnTo>
                <a:lnTo>
                  <a:pt x="128488" y="228862"/>
                </a:lnTo>
                <a:lnTo>
                  <a:pt x="155481" y="227363"/>
                </a:lnTo>
                <a:lnTo>
                  <a:pt x="184060" y="225659"/>
                </a:lnTo>
                <a:lnTo>
                  <a:pt x="210874" y="225228"/>
                </a:lnTo>
                <a:lnTo>
                  <a:pt x="236511" y="225647"/>
                </a:lnTo>
                <a:lnTo>
                  <a:pt x="280754" y="228698"/>
                </a:lnTo>
                <a:lnTo>
                  <a:pt x="309825" y="234758"/>
                </a:lnTo>
                <a:lnTo>
                  <a:pt x="316589" y="239761"/>
                </a:lnTo>
                <a:lnTo>
                  <a:pt x="318982" y="245919"/>
                </a:lnTo>
                <a:lnTo>
                  <a:pt x="318461" y="252846"/>
                </a:lnTo>
                <a:lnTo>
                  <a:pt x="300948" y="271831"/>
                </a:lnTo>
                <a:lnTo>
                  <a:pt x="269881" y="293675"/>
                </a:lnTo>
                <a:lnTo>
                  <a:pt x="227852" y="315143"/>
                </a:lnTo>
                <a:lnTo>
                  <a:pt x="202673" y="327923"/>
                </a:lnTo>
                <a:lnTo>
                  <a:pt x="175305" y="342087"/>
                </a:lnTo>
                <a:lnTo>
                  <a:pt x="146476" y="357175"/>
                </a:lnTo>
                <a:lnTo>
                  <a:pt x="120201" y="370761"/>
                </a:lnTo>
                <a:lnTo>
                  <a:pt x="95629" y="383346"/>
                </a:lnTo>
                <a:lnTo>
                  <a:pt x="52334" y="405326"/>
                </a:lnTo>
                <a:lnTo>
                  <a:pt x="9098" y="428895"/>
                </a:lnTo>
                <a:lnTo>
                  <a:pt x="3216" y="434802"/>
                </a:lnTo>
                <a:lnTo>
                  <a:pt x="0" y="440151"/>
                </a:lnTo>
                <a:lnTo>
                  <a:pt x="2795" y="443717"/>
                </a:lnTo>
                <a:lnTo>
                  <a:pt x="19071" y="447680"/>
                </a:lnTo>
                <a:lnTo>
                  <a:pt x="54056" y="447560"/>
                </a:lnTo>
                <a:lnTo>
                  <a:pt x="76227" y="446540"/>
                </a:lnTo>
                <a:lnTo>
                  <a:pt x="104413" y="443743"/>
                </a:lnTo>
                <a:lnTo>
                  <a:pt x="136609" y="439762"/>
                </a:lnTo>
                <a:lnTo>
                  <a:pt x="171478" y="434991"/>
                </a:lnTo>
                <a:lnTo>
                  <a:pt x="210952" y="428989"/>
                </a:lnTo>
                <a:lnTo>
                  <a:pt x="253496" y="422165"/>
                </a:lnTo>
                <a:lnTo>
                  <a:pt x="298087" y="414793"/>
                </a:lnTo>
                <a:lnTo>
                  <a:pt x="341219" y="409173"/>
                </a:lnTo>
                <a:lnTo>
                  <a:pt x="383380" y="404721"/>
                </a:lnTo>
                <a:lnTo>
                  <a:pt x="424892" y="401047"/>
                </a:lnTo>
                <a:lnTo>
                  <a:pt x="507918" y="3937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6" name="SMARTInkShape-Group739"/>
          <p:cNvGrpSpPr/>
          <p:nvPr/>
        </p:nvGrpSpPr>
        <p:grpSpPr>
          <a:xfrm>
            <a:off x="3219450" y="2647950"/>
            <a:ext cx="254001" cy="113418"/>
            <a:chOff x="3219450" y="2647950"/>
            <a:chExt cx="254001" cy="113418"/>
          </a:xfrm>
        </p:grpSpPr>
        <p:sp>
          <p:nvSpPr>
            <p:cNvPr id="364" name="SMARTInkShape-4201"/>
            <p:cNvSpPr/>
            <p:nvPr>
              <p:custDataLst>
                <p:tags r:id="rId85"/>
              </p:custDataLst>
            </p:nvPr>
          </p:nvSpPr>
          <p:spPr>
            <a:xfrm>
              <a:off x="3231183" y="2711450"/>
              <a:ext cx="242268" cy="49918"/>
            </a:xfrm>
            <a:custGeom>
              <a:avLst/>
              <a:gdLst/>
              <a:ahLst/>
              <a:cxnLst/>
              <a:rect l="0" t="0" r="0" b="0"/>
              <a:pathLst>
                <a:path w="242268" h="49918">
                  <a:moveTo>
                    <a:pt x="7317" y="44450"/>
                  </a:moveTo>
                  <a:lnTo>
                    <a:pt x="7317" y="44450"/>
                  </a:lnTo>
                  <a:lnTo>
                    <a:pt x="575" y="47821"/>
                  </a:lnTo>
                  <a:lnTo>
                    <a:pt x="0" y="48814"/>
                  </a:lnTo>
                  <a:lnTo>
                    <a:pt x="1028" y="49476"/>
                  </a:lnTo>
                  <a:lnTo>
                    <a:pt x="3124" y="49917"/>
                  </a:lnTo>
                  <a:lnTo>
                    <a:pt x="36413" y="43796"/>
                  </a:lnTo>
                  <a:lnTo>
                    <a:pt x="78339" y="34988"/>
                  </a:lnTo>
                  <a:lnTo>
                    <a:pt x="103348" y="29675"/>
                  </a:lnTo>
                  <a:lnTo>
                    <a:pt x="129899" y="24017"/>
                  </a:lnTo>
                  <a:lnTo>
                    <a:pt x="157477" y="18128"/>
                  </a:lnTo>
                  <a:lnTo>
                    <a:pt x="204582" y="8057"/>
                  </a:lnTo>
                  <a:lnTo>
                    <a:pt x="2422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4202"/>
            <p:cNvSpPr/>
            <p:nvPr>
              <p:custDataLst>
                <p:tags r:id="rId86"/>
              </p:custDataLst>
            </p:nvPr>
          </p:nvSpPr>
          <p:spPr>
            <a:xfrm>
              <a:off x="3219450" y="2647950"/>
              <a:ext cx="165101" cy="12701"/>
            </a:xfrm>
            <a:custGeom>
              <a:avLst/>
              <a:gdLst/>
              <a:ahLst/>
              <a:cxnLst/>
              <a:rect l="0" t="0" r="0" b="0"/>
              <a:pathLst>
                <a:path w="165101" h="12701">
                  <a:moveTo>
                    <a:pt x="0" y="12700"/>
                  </a:moveTo>
                  <a:lnTo>
                    <a:pt x="0" y="12700"/>
                  </a:lnTo>
                  <a:lnTo>
                    <a:pt x="40399" y="7630"/>
                  </a:lnTo>
                  <a:lnTo>
                    <a:pt x="73223" y="3862"/>
                  </a:lnTo>
                  <a:lnTo>
                    <a:pt x="109449" y="1716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0" name="SMARTInkShape-Group740"/>
          <p:cNvGrpSpPr/>
          <p:nvPr/>
        </p:nvGrpSpPr>
        <p:grpSpPr>
          <a:xfrm>
            <a:off x="2133600" y="2596130"/>
            <a:ext cx="673101" cy="196477"/>
            <a:chOff x="2133600" y="2596130"/>
            <a:chExt cx="673101" cy="196477"/>
          </a:xfrm>
        </p:grpSpPr>
        <p:sp>
          <p:nvSpPr>
            <p:cNvPr id="367" name="SMARTInkShape-4203"/>
            <p:cNvSpPr/>
            <p:nvPr>
              <p:custDataLst>
                <p:tags r:id="rId82"/>
              </p:custDataLst>
            </p:nvPr>
          </p:nvSpPr>
          <p:spPr>
            <a:xfrm>
              <a:off x="2507919" y="2596130"/>
              <a:ext cx="298782" cy="146495"/>
            </a:xfrm>
            <a:custGeom>
              <a:avLst/>
              <a:gdLst/>
              <a:ahLst/>
              <a:cxnLst/>
              <a:rect l="0" t="0" r="0" b="0"/>
              <a:pathLst>
                <a:path w="298782" h="146495">
                  <a:moveTo>
                    <a:pt x="140031" y="58170"/>
                  </a:moveTo>
                  <a:lnTo>
                    <a:pt x="140031" y="58170"/>
                  </a:lnTo>
                  <a:lnTo>
                    <a:pt x="123176" y="51428"/>
                  </a:lnTo>
                  <a:lnTo>
                    <a:pt x="89097" y="50606"/>
                  </a:lnTo>
                  <a:lnTo>
                    <a:pt x="47720" y="64944"/>
                  </a:lnTo>
                  <a:lnTo>
                    <a:pt x="14294" y="90438"/>
                  </a:lnTo>
                  <a:lnTo>
                    <a:pt x="3009" y="110141"/>
                  </a:lnTo>
                  <a:lnTo>
                    <a:pt x="0" y="120334"/>
                  </a:lnTo>
                  <a:lnTo>
                    <a:pt x="816" y="128540"/>
                  </a:lnTo>
                  <a:lnTo>
                    <a:pt x="4182" y="135422"/>
                  </a:lnTo>
                  <a:lnTo>
                    <a:pt x="9248" y="141422"/>
                  </a:lnTo>
                  <a:lnTo>
                    <a:pt x="16859" y="144715"/>
                  </a:lnTo>
                  <a:lnTo>
                    <a:pt x="36604" y="146494"/>
                  </a:lnTo>
                  <a:lnTo>
                    <a:pt x="68150" y="136786"/>
                  </a:lnTo>
                  <a:lnTo>
                    <a:pt x="93098" y="117133"/>
                  </a:lnTo>
                  <a:lnTo>
                    <a:pt x="107153" y="93436"/>
                  </a:lnTo>
                  <a:lnTo>
                    <a:pt x="109426" y="84428"/>
                  </a:lnTo>
                  <a:lnTo>
                    <a:pt x="109044" y="82025"/>
                  </a:lnTo>
                  <a:lnTo>
                    <a:pt x="108084" y="81834"/>
                  </a:lnTo>
                  <a:lnTo>
                    <a:pt x="105136" y="85386"/>
                  </a:lnTo>
                  <a:lnTo>
                    <a:pt x="98200" y="108597"/>
                  </a:lnTo>
                  <a:lnTo>
                    <a:pt x="97063" y="126498"/>
                  </a:lnTo>
                  <a:lnTo>
                    <a:pt x="99297" y="133929"/>
                  </a:lnTo>
                  <a:lnTo>
                    <a:pt x="101586" y="135487"/>
                  </a:lnTo>
                  <a:lnTo>
                    <a:pt x="104523" y="135820"/>
                  </a:lnTo>
                  <a:lnTo>
                    <a:pt x="107892" y="135337"/>
                  </a:lnTo>
                  <a:lnTo>
                    <a:pt x="122747" y="124543"/>
                  </a:lnTo>
                  <a:lnTo>
                    <a:pt x="145319" y="97569"/>
                  </a:lnTo>
                  <a:lnTo>
                    <a:pt x="163970" y="66568"/>
                  </a:lnTo>
                  <a:lnTo>
                    <a:pt x="164782" y="71075"/>
                  </a:lnTo>
                  <a:lnTo>
                    <a:pt x="165393" y="112725"/>
                  </a:lnTo>
                  <a:lnTo>
                    <a:pt x="159960" y="140983"/>
                  </a:lnTo>
                  <a:lnTo>
                    <a:pt x="159667" y="141601"/>
                  </a:lnTo>
                  <a:lnTo>
                    <a:pt x="159341" y="138525"/>
                  </a:lnTo>
                  <a:lnTo>
                    <a:pt x="172930" y="98498"/>
                  </a:lnTo>
                  <a:lnTo>
                    <a:pt x="186703" y="59536"/>
                  </a:lnTo>
                  <a:lnTo>
                    <a:pt x="204189" y="21651"/>
                  </a:lnTo>
                  <a:lnTo>
                    <a:pt x="216524" y="6661"/>
                  </a:lnTo>
                  <a:lnTo>
                    <a:pt x="229061" y="0"/>
                  </a:lnTo>
                  <a:lnTo>
                    <a:pt x="234662" y="1751"/>
                  </a:lnTo>
                  <a:lnTo>
                    <a:pt x="244648" y="13104"/>
                  </a:lnTo>
                  <a:lnTo>
                    <a:pt x="268333" y="58571"/>
                  </a:lnTo>
                  <a:lnTo>
                    <a:pt x="298781" y="1089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4204"/>
            <p:cNvSpPr/>
            <p:nvPr>
              <p:custDataLst>
                <p:tags r:id="rId83"/>
              </p:custDataLst>
            </p:nvPr>
          </p:nvSpPr>
          <p:spPr>
            <a:xfrm>
              <a:off x="2388058" y="2616660"/>
              <a:ext cx="151943" cy="155761"/>
            </a:xfrm>
            <a:custGeom>
              <a:avLst/>
              <a:gdLst/>
              <a:ahLst/>
              <a:cxnLst/>
              <a:rect l="0" t="0" r="0" b="0"/>
              <a:pathLst>
                <a:path w="151943" h="155761">
                  <a:moveTo>
                    <a:pt x="24942" y="63040"/>
                  </a:moveTo>
                  <a:lnTo>
                    <a:pt x="24942" y="63040"/>
                  </a:lnTo>
                  <a:lnTo>
                    <a:pt x="28313" y="66411"/>
                  </a:lnTo>
                  <a:lnTo>
                    <a:pt x="30011" y="66698"/>
                  </a:lnTo>
                  <a:lnTo>
                    <a:pt x="31850" y="66184"/>
                  </a:lnTo>
                  <a:lnTo>
                    <a:pt x="63818" y="51015"/>
                  </a:lnTo>
                  <a:lnTo>
                    <a:pt x="78951" y="32587"/>
                  </a:lnTo>
                  <a:lnTo>
                    <a:pt x="84224" y="19167"/>
                  </a:lnTo>
                  <a:lnTo>
                    <a:pt x="85630" y="12624"/>
                  </a:lnTo>
                  <a:lnTo>
                    <a:pt x="83745" y="7557"/>
                  </a:lnTo>
                  <a:lnTo>
                    <a:pt x="79666" y="3474"/>
                  </a:lnTo>
                  <a:lnTo>
                    <a:pt x="74125" y="46"/>
                  </a:lnTo>
                  <a:lnTo>
                    <a:pt x="58560" y="0"/>
                  </a:lnTo>
                  <a:lnTo>
                    <a:pt x="40589" y="6094"/>
                  </a:lnTo>
                  <a:lnTo>
                    <a:pt x="23194" y="18211"/>
                  </a:lnTo>
                  <a:lnTo>
                    <a:pt x="9819" y="36765"/>
                  </a:lnTo>
                  <a:lnTo>
                    <a:pt x="4277" y="47640"/>
                  </a:lnTo>
                  <a:lnTo>
                    <a:pt x="0" y="72894"/>
                  </a:lnTo>
                  <a:lnTo>
                    <a:pt x="1862" y="99169"/>
                  </a:lnTo>
                  <a:lnTo>
                    <a:pt x="9745" y="122607"/>
                  </a:lnTo>
                  <a:lnTo>
                    <a:pt x="24067" y="141020"/>
                  </a:lnTo>
                  <a:lnTo>
                    <a:pt x="32826" y="148893"/>
                  </a:lnTo>
                  <a:lnTo>
                    <a:pt x="55727" y="155760"/>
                  </a:lnTo>
                  <a:lnTo>
                    <a:pt x="100151" y="153777"/>
                  </a:lnTo>
                  <a:lnTo>
                    <a:pt x="151942" y="1455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4205"/>
            <p:cNvSpPr/>
            <p:nvPr>
              <p:custDataLst>
                <p:tags r:id="rId84"/>
              </p:custDataLst>
            </p:nvPr>
          </p:nvSpPr>
          <p:spPr>
            <a:xfrm>
              <a:off x="2133600" y="2616686"/>
              <a:ext cx="196851" cy="175921"/>
            </a:xfrm>
            <a:custGeom>
              <a:avLst/>
              <a:gdLst/>
              <a:ahLst/>
              <a:cxnLst/>
              <a:rect l="0" t="0" r="0" b="0"/>
              <a:pathLst>
                <a:path w="196851" h="175921">
                  <a:moveTo>
                    <a:pt x="0" y="37614"/>
                  </a:moveTo>
                  <a:lnTo>
                    <a:pt x="0" y="37614"/>
                  </a:lnTo>
                  <a:lnTo>
                    <a:pt x="0" y="22433"/>
                  </a:lnTo>
                  <a:lnTo>
                    <a:pt x="0" y="23341"/>
                  </a:lnTo>
                  <a:lnTo>
                    <a:pt x="12209" y="61404"/>
                  </a:lnTo>
                  <a:lnTo>
                    <a:pt x="22063" y="107694"/>
                  </a:lnTo>
                  <a:lnTo>
                    <a:pt x="22859" y="149660"/>
                  </a:lnTo>
                  <a:lnTo>
                    <a:pt x="19552" y="175920"/>
                  </a:lnTo>
                  <a:lnTo>
                    <a:pt x="20505" y="138421"/>
                  </a:lnTo>
                  <a:lnTo>
                    <a:pt x="29202" y="95627"/>
                  </a:lnTo>
                  <a:lnTo>
                    <a:pt x="40716" y="48610"/>
                  </a:lnTo>
                  <a:lnTo>
                    <a:pt x="55367" y="5371"/>
                  </a:lnTo>
                  <a:lnTo>
                    <a:pt x="58078" y="1302"/>
                  </a:lnTo>
                  <a:lnTo>
                    <a:pt x="60591" y="0"/>
                  </a:lnTo>
                  <a:lnTo>
                    <a:pt x="62972" y="544"/>
                  </a:lnTo>
                  <a:lnTo>
                    <a:pt x="65265" y="2317"/>
                  </a:lnTo>
                  <a:lnTo>
                    <a:pt x="83061" y="41816"/>
                  </a:lnTo>
                  <a:lnTo>
                    <a:pt x="91639" y="75078"/>
                  </a:lnTo>
                  <a:lnTo>
                    <a:pt x="97908" y="107809"/>
                  </a:lnTo>
                  <a:lnTo>
                    <a:pt x="99959" y="112791"/>
                  </a:lnTo>
                  <a:lnTo>
                    <a:pt x="100506" y="113132"/>
                  </a:lnTo>
                  <a:lnTo>
                    <a:pt x="108246" y="75030"/>
                  </a:lnTo>
                  <a:lnTo>
                    <a:pt x="133382" y="31991"/>
                  </a:lnTo>
                  <a:lnTo>
                    <a:pt x="149122" y="15359"/>
                  </a:lnTo>
                  <a:lnTo>
                    <a:pt x="161761" y="8438"/>
                  </a:lnTo>
                  <a:lnTo>
                    <a:pt x="167108" y="7580"/>
                  </a:lnTo>
                  <a:lnTo>
                    <a:pt x="172083" y="10536"/>
                  </a:lnTo>
                  <a:lnTo>
                    <a:pt x="181374" y="23227"/>
                  </a:lnTo>
                  <a:lnTo>
                    <a:pt x="193061" y="64484"/>
                  </a:lnTo>
                  <a:lnTo>
                    <a:pt x="196101" y="107336"/>
                  </a:lnTo>
                  <a:lnTo>
                    <a:pt x="196850" y="1392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7" name="SMARTInkShape-Group741"/>
          <p:cNvGrpSpPr/>
          <p:nvPr/>
        </p:nvGrpSpPr>
        <p:grpSpPr>
          <a:xfrm>
            <a:off x="984250" y="2437834"/>
            <a:ext cx="647701" cy="445067"/>
            <a:chOff x="984250" y="2437834"/>
            <a:chExt cx="647701" cy="445067"/>
          </a:xfrm>
        </p:grpSpPr>
        <p:sp>
          <p:nvSpPr>
            <p:cNvPr id="371" name="SMARTInkShape-4206"/>
            <p:cNvSpPr/>
            <p:nvPr>
              <p:custDataLst>
                <p:tags r:id="rId76"/>
              </p:custDataLst>
            </p:nvPr>
          </p:nvSpPr>
          <p:spPr>
            <a:xfrm>
              <a:off x="1623779" y="2730500"/>
              <a:ext cx="8172" cy="6351"/>
            </a:xfrm>
            <a:custGeom>
              <a:avLst/>
              <a:gdLst/>
              <a:ahLst/>
              <a:cxnLst/>
              <a:rect l="0" t="0" r="0" b="0"/>
              <a:pathLst>
                <a:path w="8172" h="6351">
                  <a:moveTo>
                    <a:pt x="8171" y="0"/>
                  </a:moveTo>
                  <a:lnTo>
                    <a:pt x="8171" y="0"/>
                  </a:lnTo>
                  <a:lnTo>
                    <a:pt x="148" y="4364"/>
                  </a:lnTo>
                  <a:lnTo>
                    <a:pt x="0" y="5026"/>
                  </a:lnTo>
                  <a:lnTo>
                    <a:pt x="182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4207"/>
            <p:cNvSpPr/>
            <p:nvPr>
              <p:custDataLst>
                <p:tags r:id="rId77"/>
              </p:custDataLst>
            </p:nvPr>
          </p:nvSpPr>
          <p:spPr>
            <a:xfrm>
              <a:off x="1606550" y="25844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0"/>
                  </a:moveTo>
                  <a:lnTo>
                    <a:pt x="0" y="0"/>
                  </a:lnTo>
                  <a:lnTo>
                    <a:pt x="63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4208"/>
            <p:cNvSpPr/>
            <p:nvPr>
              <p:custDataLst>
                <p:tags r:id="rId78"/>
              </p:custDataLst>
            </p:nvPr>
          </p:nvSpPr>
          <p:spPr>
            <a:xfrm>
              <a:off x="1180708" y="2787650"/>
              <a:ext cx="260743" cy="92272"/>
            </a:xfrm>
            <a:custGeom>
              <a:avLst/>
              <a:gdLst/>
              <a:ahLst/>
              <a:cxnLst/>
              <a:rect l="0" t="0" r="0" b="0"/>
              <a:pathLst>
                <a:path w="260743" h="92272">
                  <a:moveTo>
                    <a:pt x="6742" y="88900"/>
                  </a:moveTo>
                  <a:lnTo>
                    <a:pt x="6742" y="88900"/>
                  </a:lnTo>
                  <a:lnTo>
                    <a:pt x="0" y="92271"/>
                  </a:lnTo>
                  <a:lnTo>
                    <a:pt x="131" y="91853"/>
                  </a:lnTo>
                  <a:lnTo>
                    <a:pt x="5920" y="87625"/>
                  </a:lnTo>
                  <a:lnTo>
                    <a:pt x="41306" y="73941"/>
                  </a:lnTo>
                  <a:lnTo>
                    <a:pt x="83722" y="60615"/>
                  </a:lnTo>
                  <a:lnTo>
                    <a:pt x="108862" y="53109"/>
                  </a:lnTo>
                  <a:lnTo>
                    <a:pt x="136911" y="43873"/>
                  </a:lnTo>
                  <a:lnTo>
                    <a:pt x="166899" y="33482"/>
                  </a:lnTo>
                  <a:lnTo>
                    <a:pt x="198180" y="22321"/>
                  </a:lnTo>
                  <a:lnTo>
                    <a:pt x="2607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4209"/>
            <p:cNvSpPr/>
            <p:nvPr>
              <p:custDataLst>
                <p:tags r:id="rId79"/>
              </p:custDataLst>
            </p:nvPr>
          </p:nvSpPr>
          <p:spPr>
            <a:xfrm>
              <a:off x="984250" y="2787650"/>
              <a:ext cx="381001" cy="95251"/>
            </a:xfrm>
            <a:custGeom>
              <a:avLst/>
              <a:gdLst/>
              <a:ahLst/>
              <a:cxnLst/>
              <a:rect l="0" t="0" r="0" b="0"/>
              <a:pathLst>
                <a:path w="381001" h="95251">
                  <a:moveTo>
                    <a:pt x="0" y="95250"/>
                  </a:moveTo>
                  <a:lnTo>
                    <a:pt x="0" y="95250"/>
                  </a:lnTo>
                  <a:lnTo>
                    <a:pt x="30748" y="84580"/>
                  </a:lnTo>
                  <a:lnTo>
                    <a:pt x="70816" y="72869"/>
                  </a:lnTo>
                  <a:lnTo>
                    <a:pt x="97305" y="64807"/>
                  </a:lnTo>
                  <a:lnTo>
                    <a:pt x="126253" y="55905"/>
                  </a:lnTo>
                  <a:lnTo>
                    <a:pt x="158252" y="47148"/>
                  </a:lnTo>
                  <a:lnTo>
                    <a:pt x="192285" y="38487"/>
                  </a:lnTo>
                  <a:lnTo>
                    <a:pt x="227673" y="29891"/>
                  </a:lnTo>
                  <a:lnTo>
                    <a:pt x="260438" y="22750"/>
                  </a:lnTo>
                  <a:lnTo>
                    <a:pt x="291453" y="16578"/>
                  </a:lnTo>
                  <a:lnTo>
                    <a:pt x="321302" y="11051"/>
                  </a:lnTo>
                  <a:lnTo>
                    <a:pt x="381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4210"/>
            <p:cNvSpPr/>
            <p:nvPr>
              <p:custDataLst>
                <p:tags r:id="rId80"/>
              </p:custDataLst>
            </p:nvPr>
          </p:nvSpPr>
          <p:spPr>
            <a:xfrm>
              <a:off x="1271765" y="2600730"/>
              <a:ext cx="233186" cy="123808"/>
            </a:xfrm>
            <a:custGeom>
              <a:avLst/>
              <a:gdLst/>
              <a:ahLst/>
              <a:cxnLst/>
              <a:rect l="0" t="0" r="0" b="0"/>
              <a:pathLst>
                <a:path w="233186" h="123808">
                  <a:moveTo>
                    <a:pt x="10935" y="34520"/>
                  </a:moveTo>
                  <a:lnTo>
                    <a:pt x="10935" y="34520"/>
                  </a:lnTo>
                  <a:lnTo>
                    <a:pt x="4193" y="31149"/>
                  </a:lnTo>
                  <a:lnTo>
                    <a:pt x="2207" y="29450"/>
                  </a:lnTo>
                  <a:lnTo>
                    <a:pt x="0" y="25682"/>
                  </a:lnTo>
                  <a:lnTo>
                    <a:pt x="823" y="23689"/>
                  </a:lnTo>
                  <a:lnTo>
                    <a:pt x="5500" y="19593"/>
                  </a:lnTo>
                  <a:lnTo>
                    <a:pt x="26180" y="16692"/>
                  </a:lnTo>
                  <a:lnTo>
                    <a:pt x="54649" y="22574"/>
                  </a:lnTo>
                  <a:lnTo>
                    <a:pt x="71286" y="33209"/>
                  </a:lnTo>
                  <a:lnTo>
                    <a:pt x="78686" y="39996"/>
                  </a:lnTo>
                  <a:lnTo>
                    <a:pt x="86907" y="55063"/>
                  </a:lnTo>
                  <a:lnTo>
                    <a:pt x="89100" y="63032"/>
                  </a:lnTo>
                  <a:lnTo>
                    <a:pt x="85892" y="79412"/>
                  </a:lnTo>
                  <a:lnTo>
                    <a:pt x="77410" y="94689"/>
                  </a:lnTo>
                  <a:lnTo>
                    <a:pt x="60029" y="111222"/>
                  </a:lnTo>
                  <a:lnTo>
                    <a:pt x="45220" y="120586"/>
                  </a:lnTo>
                  <a:lnTo>
                    <a:pt x="32993" y="123807"/>
                  </a:lnTo>
                  <a:lnTo>
                    <a:pt x="27757" y="123678"/>
                  </a:lnTo>
                  <a:lnTo>
                    <a:pt x="24972" y="120770"/>
                  </a:lnTo>
                  <a:lnTo>
                    <a:pt x="23821" y="116008"/>
                  </a:lnTo>
                  <a:lnTo>
                    <a:pt x="23759" y="110012"/>
                  </a:lnTo>
                  <a:lnTo>
                    <a:pt x="33098" y="95824"/>
                  </a:lnTo>
                  <a:lnTo>
                    <a:pt x="74579" y="60348"/>
                  </a:lnTo>
                  <a:lnTo>
                    <a:pt x="115949" y="29786"/>
                  </a:lnTo>
                  <a:lnTo>
                    <a:pt x="158199" y="0"/>
                  </a:lnTo>
                  <a:lnTo>
                    <a:pt x="157795" y="1629"/>
                  </a:lnTo>
                  <a:lnTo>
                    <a:pt x="122519" y="45023"/>
                  </a:lnTo>
                  <a:lnTo>
                    <a:pt x="110857" y="65058"/>
                  </a:lnTo>
                  <a:lnTo>
                    <a:pt x="106615" y="81959"/>
                  </a:lnTo>
                  <a:lnTo>
                    <a:pt x="106472" y="89430"/>
                  </a:lnTo>
                  <a:lnTo>
                    <a:pt x="109904" y="95115"/>
                  </a:lnTo>
                  <a:lnTo>
                    <a:pt x="123125" y="103314"/>
                  </a:lnTo>
                  <a:lnTo>
                    <a:pt x="160515" y="108526"/>
                  </a:lnTo>
                  <a:lnTo>
                    <a:pt x="203970" y="106699"/>
                  </a:lnTo>
                  <a:lnTo>
                    <a:pt x="233185" y="1043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4211"/>
            <p:cNvSpPr/>
            <p:nvPr>
              <p:custDataLst>
                <p:tags r:id="rId81"/>
              </p:custDataLst>
            </p:nvPr>
          </p:nvSpPr>
          <p:spPr>
            <a:xfrm>
              <a:off x="1033096" y="2437834"/>
              <a:ext cx="224205" cy="332732"/>
            </a:xfrm>
            <a:custGeom>
              <a:avLst/>
              <a:gdLst/>
              <a:ahLst/>
              <a:cxnLst/>
              <a:rect l="0" t="0" r="0" b="0"/>
              <a:pathLst>
                <a:path w="224205" h="332732">
                  <a:moveTo>
                    <a:pt x="8304" y="51366"/>
                  </a:moveTo>
                  <a:lnTo>
                    <a:pt x="8304" y="51366"/>
                  </a:lnTo>
                  <a:lnTo>
                    <a:pt x="11675" y="54737"/>
                  </a:lnTo>
                  <a:lnTo>
                    <a:pt x="23884" y="56833"/>
                  </a:lnTo>
                  <a:lnTo>
                    <a:pt x="64298" y="56836"/>
                  </a:lnTo>
                  <a:lnTo>
                    <a:pt x="95985" y="54267"/>
                  </a:lnTo>
                  <a:lnTo>
                    <a:pt x="131234" y="47011"/>
                  </a:lnTo>
                  <a:lnTo>
                    <a:pt x="165951" y="36730"/>
                  </a:lnTo>
                  <a:lnTo>
                    <a:pt x="213324" y="14765"/>
                  </a:lnTo>
                  <a:lnTo>
                    <a:pt x="219068" y="10032"/>
                  </a:lnTo>
                  <a:lnTo>
                    <a:pt x="220074" y="6171"/>
                  </a:lnTo>
                  <a:lnTo>
                    <a:pt x="217923" y="2892"/>
                  </a:lnTo>
                  <a:lnTo>
                    <a:pt x="213667" y="0"/>
                  </a:lnTo>
                  <a:lnTo>
                    <a:pt x="193886" y="2431"/>
                  </a:lnTo>
                  <a:lnTo>
                    <a:pt x="164162" y="11978"/>
                  </a:lnTo>
                  <a:lnTo>
                    <a:pt x="125082" y="27981"/>
                  </a:lnTo>
                  <a:lnTo>
                    <a:pt x="83724" y="50615"/>
                  </a:lnTo>
                  <a:lnTo>
                    <a:pt x="46057" y="75727"/>
                  </a:lnTo>
                  <a:lnTo>
                    <a:pt x="19909" y="98647"/>
                  </a:lnTo>
                  <a:lnTo>
                    <a:pt x="13219" y="108992"/>
                  </a:lnTo>
                  <a:lnTo>
                    <a:pt x="10169" y="118711"/>
                  </a:lnTo>
                  <a:lnTo>
                    <a:pt x="9547" y="128012"/>
                  </a:lnTo>
                  <a:lnTo>
                    <a:pt x="13366" y="136330"/>
                  </a:lnTo>
                  <a:lnTo>
                    <a:pt x="28898" y="151217"/>
                  </a:lnTo>
                  <a:lnTo>
                    <a:pt x="53676" y="159244"/>
                  </a:lnTo>
                  <a:lnTo>
                    <a:pt x="97477" y="163763"/>
                  </a:lnTo>
                  <a:lnTo>
                    <a:pt x="130446" y="166984"/>
                  </a:lnTo>
                  <a:lnTo>
                    <a:pt x="136299" y="168661"/>
                  </a:lnTo>
                  <a:lnTo>
                    <a:pt x="137378" y="171896"/>
                  </a:lnTo>
                  <a:lnTo>
                    <a:pt x="135276" y="176169"/>
                  </a:lnTo>
                  <a:lnTo>
                    <a:pt x="115070" y="194178"/>
                  </a:lnTo>
                  <a:lnTo>
                    <a:pt x="80390" y="219270"/>
                  </a:lnTo>
                  <a:lnTo>
                    <a:pt x="42598" y="252810"/>
                  </a:lnTo>
                  <a:lnTo>
                    <a:pt x="4965" y="298277"/>
                  </a:lnTo>
                  <a:lnTo>
                    <a:pt x="1139" y="306990"/>
                  </a:lnTo>
                  <a:lnTo>
                    <a:pt x="0" y="314915"/>
                  </a:lnTo>
                  <a:lnTo>
                    <a:pt x="651" y="322316"/>
                  </a:lnTo>
                  <a:lnTo>
                    <a:pt x="5319" y="327249"/>
                  </a:lnTo>
                  <a:lnTo>
                    <a:pt x="21794" y="332731"/>
                  </a:lnTo>
                  <a:lnTo>
                    <a:pt x="64983" y="332446"/>
                  </a:lnTo>
                  <a:lnTo>
                    <a:pt x="101698" y="327750"/>
                  </a:lnTo>
                  <a:lnTo>
                    <a:pt x="141535" y="320959"/>
                  </a:lnTo>
                  <a:lnTo>
                    <a:pt x="182758" y="313237"/>
                  </a:lnTo>
                  <a:lnTo>
                    <a:pt x="224204" y="3053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8" name="SMARTInkShape-4212"/>
          <p:cNvSpPr/>
          <p:nvPr>
            <p:custDataLst>
              <p:tags r:id="rId4"/>
            </p:custDataLst>
          </p:nvPr>
        </p:nvSpPr>
        <p:spPr>
          <a:xfrm>
            <a:off x="10848587" y="1519317"/>
            <a:ext cx="221773" cy="160536"/>
          </a:xfrm>
          <a:custGeom>
            <a:avLst/>
            <a:gdLst/>
            <a:ahLst/>
            <a:cxnLst/>
            <a:rect l="0" t="0" r="0" b="0"/>
            <a:pathLst>
              <a:path w="221773" h="160536">
                <a:moveTo>
                  <a:pt x="105163" y="23733"/>
                </a:moveTo>
                <a:lnTo>
                  <a:pt x="105163" y="23733"/>
                </a:lnTo>
                <a:lnTo>
                  <a:pt x="108533" y="13620"/>
                </a:lnTo>
                <a:lnTo>
                  <a:pt x="108820" y="9935"/>
                </a:lnTo>
                <a:lnTo>
                  <a:pt x="107259" y="3960"/>
                </a:lnTo>
                <a:lnTo>
                  <a:pt x="105148" y="2084"/>
                </a:lnTo>
                <a:lnTo>
                  <a:pt x="99040" y="0"/>
                </a:lnTo>
                <a:lnTo>
                  <a:pt x="77558" y="8940"/>
                </a:lnTo>
                <a:lnTo>
                  <a:pt x="48849" y="35107"/>
                </a:lnTo>
                <a:lnTo>
                  <a:pt x="18002" y="76414"/>
                </a:lnTo>
                <a:lnTo>
                  <a:pt x="0" y="117659"/>
                </a:lnTo>
                <a:lnTo>
                  <a:pt x="570" y="140031"/>
                </a:lnTo>
                <a:lnTo>
                  <a:pt x="3683" y="149949"/>
                </a:lnTo>
                <a:lnTo>
                  <a:pt x="11404" y="155854"/>
                </a:lnTo>
                <a:lnTo>
                  <a:pt x="35035" y="160535"/>
                </a:lnTo>
                <a:lnTo>
                  <a:pt x="68115" y="156500"/>
                </a:lnTo>
                <a:lnTo>
                  <a:pt x="105630" y="146241"/>
                </a:lnTo>
                <a:lnTo>
                  <a:pt x="143470" y="129922"/>
                </a:lnTo>
                <a:lnTo>
                  <a:pt x="186991" y="100901"/>
                </a:lnTo>
                <a:lnTo>
                  <a:pt x="201503" y="86017"/>
                </a:lnTo>
                <a:lnTo>
                  <a:pt x="205372" y="80072"/>
                </a:lnTo>
                <a:lnTo>
                  <a:pt x="205131" y="76109"/>
                </a:lnTo>
                <a:lnTo>
                  <a:pt x="202147" y="73467"/>
                </a:lnTo>
                <a:lnTo>
                  <a:pt x="197335" y="71706"/>
                </a:lnTo>
                <a:lnTo>
                  <a:pt x="177080" y="72598"/>
                </a:lnTo>
                <a:lnTo>
                  <a:pt x="156575" y="80701"/>
                </a:lnTo>
                <a:lnTo>
                  <a:pt x="152138" y="85701"/>
                </a:lnTo>
                <a:lnTo>
                  <a:pt x="147207" y="98782"/>
                </a:lnTo>
                <a:lnTo>
                  <a:pt x="148779" y="112121"/>
                </a:lnTo>
                <a:lnTo>
                  <a:pt x="151173" y="118642"/>
                </a:lnTo>
                <a:lnTo>
                  <a:pt x="155591" y="123694"/>
                </a:lnTo>
                <a:lnTo>
                  <a:pt x="168027" y="131190"/>
                </a:lnTo>
                <a:lnTo>
                  <a:pt x="175294" y="132060"/>
                </a:lnTo>
                <a:lnTo>
                  <a:pt x="190897" y="129263"/>
                </a:lnTo>
                <a:lnTo>
                  <a:pt x="205355" y="119554"/>
                </a:lnTo>
                <a:lnTo>
                  <a:pt x="212174" y="113014"/>
                </a:lnTo>
                <a:lnTo>
                  <a:pt x="219752" y="98221"/>
                </a:lnTo>
                <a:lnTo>
                  <a:pt x="221772" y="90325"/>
                </a:lnTo>
                <a:lnTo>
                  <a:pt x="218373" y="74026"/>
                </a:lnTo>
                <a:lnTo>
                  <a:pt x="214504" y="65728"/>
                </a:lnTo>
                <a:lnTo>
                  <a:pt x="202676" y="54627"/>
                </a:lnTo>
                <a:lnTo>
                  <a:pt x="183916" y="46292"/>
                </a:lnTo>
                <a:lnTo>
                  <a:pt x="176147" y="45048"/>
                </a:lnTo>
                <a:lnTo>
                  <a:pt x="175065" y="45704"/>
                </a:lnTo>
                <a:lnTo>
                  <a:pt x="175047" y="46847"/>
                </a:lnTo>
                <a:lnTo>
                  <a:pt x="206763" y="5548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3" name="SMARTInkShape-Group743"/>
          <p:cNvGrpSpPr/>
          <p:nvPr/>
        </p:nvGrpSpPr>
        <p:grpSpPr>
          <a:xfrm>
            <a:off x="10766229" y="1120579"/>
            <a:ext cx="841572" cy="517811"/>
            <a:chOff x="10766229" y="1120579"/>
            <a:chExt cx="841572" cy="517811"/>
          </a:xfrm>
        </p:grpSpPr>
        <p:sp>
          <p:nvSpPr>
            <p:cNvPr id="379" name="SMARTInkShape-4213"/>
            <p:cNvSpPr/>
            <p:nvPr>
              <p:custDataLst>
                <p:tags r:id="rId72"/>
              </p:custDataLst>
            </p:nvPr>
          </p:nvSpPr>
          <p:spPr>
            <a:xfrm>
              <a:off x="11474450" y="15240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4214"/>
            <p:cNvSpPr/>
            <p:nvPr>
              <p:custDataLst>
                <p:tags r:id="rId73"/>
              </p:custDataLst>
            </p:nvPr>
          </p:nvSpPr>
          <p:spPr>
            <a:xfrm>
              <a:off x="11279994" y="1361879"/>
              <a:ext cx="99207" cy="266016"/>
            </a:xfrm>
            <a:custGeom>
              <a:avLst/>
              <a:gdLst/>
              <a:ahLst/>
              <a:cxnLst/>
              <a:rect l="0" t="0" r="0" b="0"/>
              <a:pathLst>
                <a:path w="99207" h="266016">
                  <a:moveTo>
                    <a:pt x="67456" y="3371"/>
                  </a:moveTo>
                  <a:lnTo>
                    <a:pt x="67456" y="3371"/>
                  </a:lnTo>
                  <a:lnTo>
                    <a:pt x="70827" y="0"/>
                  </a:lnTo>
                  <a:lnTo>
                    <a:pt x="71113" y="418"/>
                  </a:lnTo>
                  <a:lnTo>
                    <a:pt x="61389" y="46322"/>
                  </a:lnTo>
                  <a:lnTo>
                    <a:pt x="52059" y="81257"/>
                  </a:lnTo>
                  <a:lnTo>
                    <a:pt x="44621" y="118420"/>
                  </a:lnTo>
                  <a:lnTo>
                    <a:pt x="38962" y="154693"/>
                  </a:lnTo>
                  <a:lnTo>
                    <a:pt x="34096" y="187277"/>
                  </a:lnTo>
                  <a:lnTo>
                    <a:pt x="34132" y="233388"/>
                  </a:lnTo>
                  <a:lnTo>
                    <a:pt x="40651" y="254003"/>
                  </a:lnTo>
                  <a:lnTo>
                    <a:pt x="45353" y="261475"/>
                  </a:lnTo>
                  <a:lnTo>
                    <a:pt x="49898" y="265046"/>
                  </a:lnTo>
                  <a:lnTo>
                    <a:pt x="54340" y="266015"/>
                  </a:lnTo>
                  <a:lnTo>
                    <a:pt x="58712" y="265251"/>
                  </a:lnTo>
                  <a:lnTo>
                    <a:pt x="65451" y="241823"/>
                  </a:lnTo>
                  <a:lnTo>
                    <a:pt x="68682" y="207422"/>
                  </a:lnTo>
                  <a:lnTo>
                    <a:pt x="65413" y="178021"/>
                  </a:lnTo>
                  <a:lnTo>
                    <a:pt x="55495" y="158369"/>
                  </a:lnTo>
                  <a:lnTo>
                    <a:pt x="40974" y="145637"/>
                  </a:lnTo>
                  <a:lnTo>
                    <a:pt x="15786" y="135913"/>
                  </a:lnTo>
                  <a:lnTo>
                    <a:pt x="138" y="136475"/>
                  </a:lnTo>
                  <a:lnTo>
                    <a:pt x="0" y="136557"/>
                  </a:lnTo>
                  <a:lnTo>
                    <a:pt x="30030" y="134830"/>
                  </a:lnTo>
                  <a:lnTo>
                    <a:pt x="75193" y="131252"/>
                  </a:lnTo>
                  <a:lnTo>
                    <a:pt x="99206" y="130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4215"/>
            <p:cNvSpPr/>
            <p:nvPr>
              <p:custDataLst>
                <p:tags r:id="rId74"/>
              </p:custDataLst>
            </p:nvPr>
          </p:nvSpPr>
          <p:spPr>
            <a:xfrm>
              <a:off x="11139121" y="1526600"/>
              <a:ext cx="72333" cy="111790"/>
            </a:xfrm>
            <a:custGeom>
              <a:avLst/>
              <a:gdLst/>
              <a:ahLst/>
              <a:cxnLst/>
              <a:rect l="0" t="0" r="0" b="0"/>
              <a:pathLst>
                <a:path w="72333" h="111790">
                  <a:moveTo>
                    <a:pt x="17829" y="35500"/>
                  </a:moveTo>
                  <a:lnTo>
                    <a:pt x="17829" y="35500"/>
                  </a:lnTo>
                  <a:lnTo>
                    <a:pt x="14459" y="72096"/>
                  </a:lnTo>
                  <a:lnTo>
                    <a:pt x="2902" y="108197"/>
                  </a:lnTo>
                  <a:lnTo>
                    <a:pt x="1528" y="110776"/>
                  </a:lnTo>
                  <a:lnTo>
                    <a:pt x="611" y="111789"/>
                  </a:lnTo>
                  <a:lnTo>
                    <a:pt x="0" y="111759"/>
                  </a:lnTo>
                  <a:lnTo>
                    <a:pt x="4794" y="90728"/>
                  </a:lnTo>
                  <a:lnTo>
                    <a:pt x="22361" y="51453"/>
                  </a:lnTo>
                  <a:lnTo>
                    <a:pt x="49221" y="9880"/>
                  </a:lnTo>
                  <a:lnTo>
                    <a:pt x="54984" y="4309"/>
                  </a:lnTo>
                  <a:lnTo>
                    <a:pt x="60236" y="1300"/>
                  </a:lnTo>
                  <a:lnTo>
                    <a:pt x="65152" y="0"/>
                  </a:lnTo>
                  <a:lnTo>
                    <a:pt x="68427" y="1956"/>
                  </a:lnTo>
                  <a:lnTo>
                    <a:pt x="70611" y="6081"/>
                  </a:lnTo>
                  <a:lnTo>
                    <a:pt x="72332" y="18897"/>
                  </a:lnTo>
                  <a:lnTo>
                    <a:pt x="67689" y="57751"/>
                  </a:lnTo>
                  <a:lnTo>
                    <a:pt x="62279" y="111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4216"/>
            <p:cNvSpPr/>
            <p:nvPr>
              <p:custDataLst>
                <p:tags r:id="rId75"/>
              </p:custDataLst>
            </p:nvPr>
          </p:nvSpPr>
          <p:spPr>
            <a:xfrm>
              <a:off x="10766229" y="1120579"/>
              <a:ext cx="841572" cy="105339"/>
            </a:xfrm>
            <a:custGeom>
              <a:avLst/>
              <a:gdLst/>
              <a:ahLst/>
              <a:cxnLst/>
              <a:rect l="0" t="0" r="0" b="0"/>
              <a:pathLst>
                <a:path w="841572" h="105339">
                  <a:moveTo>
                    <a:pt x="3371" y="3371"/>
                  </a:moveTo>
                  <a:lnTo>
                    <a:pt x="3371" y="3371"/>
                  </a:lnTo>
                  <a:lnTo>
                    <a:pt x="0" y="0"/>
                  </a:lnTo>
                  <a:lnTo>
                    <a:pt x="31819" y="39136"/>
                  </a:lnTo>
                  <a:lnTo>
                    <a:pt x="58113" y="62305"/>
                  </a:lnTo>
                  <a:lnTo>
                    <a:pt x="98020" y="81069"/>
                  </a:lnTo>
                  <a:lnTo>
                    <a:pt x="121505" y="89037"/>
                  </a:lnTo>
                  <a:lnTo>
                    <a:pt x="148450" y="92937"/>
                  </a:lnTo>
                  <a:lnTo>
                    <a:pt x="177701" y="94126"/>
                  </a:lnTo>
                  <a:lnTo>
                    <a:pt x="208490" y="93508"/>
                  </a:lnTo>
                  <a:lnTo>
                    <a:pt x="238190" y="91684"/>
                  </a:lnTo>
                  <a:lnTo>
                    <a:pt x="267160" y="89058"/>
                  </a:lnTo>
                  <a:lnTo>
                    <a:pt x="295647" y="85896"/>
                  </a:lnTo>
                  <a:lnTo>
                    <a:pt x="320988" y="80965"/>
                  </a:lnTo>
                  <a:lnTo>
                    <a:pt x="366079" y="67961"/>
                  </a:lnTo>
                  <a:lnTo>
                    <a:pt x="410308" y="58257"/>
                  </a:lnTo>
                  <a:lnTo>
                    <a:pt x="426003" y="57868"/>
                  </a:lnTo>
                  <a:lnTo>
                    <a:pt x="431175" y="58753"/>
                  </a:lnTo>
                  <a:lnTo>
                    <a:pt x="435329" y="62164"/>
                  </a:lnTo>
                  <a:lnTo>
                    <a:pt x="449450" y="88977"/>
                  </a:lnTo>
                  <a:lnTo>
                    <a:pt x="461510" y="98098"/>
                  </a:lnTo>
                  <a:lnTo>
                    <a:pt x="469663" y="102505"/>
                  </a:lnTo>
                  <a:lnTo>
                    <a:pt x="508107" y="105338"/>
                  </a:lnTo>
                  <a:lnTo>
                    <a:pt x="546609" y="101371"/>
                  </a:lnTo>
                  <a:lnTo>
                    <a:pt x="592650" y="95610"/>
                  </a:lnTo>
                  <a:lnTo>
                    <a:pt x="617768" y="93086"/>
                  </a:lnTo>
                  <a:lnTo>
                    <a:pt x="643685" y="90698"/>
                  </a:lnTo>
                  <a:lnTo>
                    <a:pt x="668723" y="88400"/>
                  </a:lnTo>
                  <a:lnTo>
                    <a:pt x="693179" y="86162"/>
                  </a:lnTo>
                  <a:lnTo>
                    <a:pt x="738931" y="82500"/>
                  </a:lnTo>
                  <a:lnTo>
                    <a:pt x="778080" y="80873"/>
                  </a:lnTo>
                  <a:lnTo>
                    <a:pt x="841571" y="85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3" name="SMARTInkShape-Group744"/>
          <p:cNvGrpSpPr/>
          <p:nvPr/>
        </p:nvGrpSpPr>
        <p:grpSpPr>
          <a:xfrm>
            <a:off x="8153400" y="1222864"/>
            <a:ext cx="1181101" cy="614012"/>
            <a:chOff x="8153400" y="1222864"/>
            <a:chExt cx="1181101" cy="614012"/>
          </a:xfrm>
        </p:grpSpPr>
        <p:sp>
          <p:nvSpPr>
            <p:cNvPr id="384" name="SMARTInkShape-4217"/>
            <p:cNvSpPr/>
            <p:nvPr>
              <p:custDataLst>
                <p:tags r:id="rId63"/>
              </p:custDataLst>
            </p:nvPr>
          </p:nvSpPr>
          <p:spPr>
            <a:xfrm>
              <a:off x="9099550" y="1409700"/>
              <a:ext cx="234951" cy="50801"/>
            </a:xfrm>
            <a:custGeom>
              <a:avLst/>
              <a:gdLst/>
              <a:ahLst/>
              <a:cxnLst/>
              <a:rect l="0" t="0" r="0" b="0"/>
              <a:pathLst>
                <a:path w="234951" h="50801">
                  <a:moveTo>
                    <a:pt x="0" y="50800"/>
                  </a:moveTo>
                  <a:lnTo>
                    <a:pt x="0" y="50800"/>
                  </a:lnTo>
                  <a:lnTo>
                    <a:pt x="3370" y="50800"/>
                  </a:lnTo>
                  <a:lnTo>
                    <a:pt x="42528" y="35591"/>
                  </a:lnTo>
                  <a:lnTo>
                    <a:pt x="89457" y="24285"/>
                  </a:lnTo>
                  <a:lnTo>
                    <a:pt x="116787" y="19012"/>
                  </a:lnTo>
                  <a:lnTo>
                    <a:pt x="145593" y="14086"/>
                  </a:lnTo>
                  <a:lnTo>
                    <a:pt x="175378" y="9391"/>
                  </a:lnTo>
                  <a:lnTo>
                    <a:pt x="234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4218"/>
            <p:cNvSpPr/>
            <p:nvPr>
              <p:custDataLst>
                <p:tags r:id="rId64"/>
              </p:custDataLst>
            </p:nvPr>
          </p:nvSpPr>
          <p:spPr>
            <a:xfrm>
              <a:off x="8956191" y="1409934"/>
              <a:ext cx="371960" cy="281072"/>
            </a:xfrm>
            <a:custGeom>
              <a:avLst/>
              <a:gdLst/>
              <a:ahLst/>
              <a:cxnLst/>
              <a:rect l="0" t="0" r="0" b="0"/>
              <a:pathLst>
                <a:path w="371960" h="281072">
                  <a:moveTo>
                    <a:pt x="3659" y="171216"/>
                  </a:moveTo>
                  <a:lnTo>
                    <a:pt x="3659" y="171216"/>
                  </a:lnTo>
                  <a:lnTo>
                    <a:pt x="288" y="177958"/>
                  </a:lnTo>
                  <a:lnTo>
                    <a:pt x="0" y="179944"/>
                  </a:lnTo>
                  <a:lnTo>
                    <a:pt x="515" y="181268"/>
                  </a:lnTo>
                  <a:lnTo>
                    <a:pt x="1561" y="182151"/>
                  </a:lnTo>
                  <a:lnTo>
                    <a:pt x="9780" y="183393"/>
                  </a:lnTo>
                  <a:lnTo>
                    <a:pt x="34635" y="170277"/>
                  </a:lnTo>
                  <a:lnTo>
                    <a:pt x="55325" y="148517"/>
                  </a:lnTo>
                  <a:lnTo>
                    <a:pt x="67024" y="120824"/>
                  </a:lnTo>
                  <a:lnTo>
                    <a:pt x="66363" y="114338"/>
                  </a:lnTo>
                  <a:lnTo>
                    <a:pt x="63100" y="110014"/>
                  </a:lnTo>
                  <a:lnTo>
                    <a:pt x="58103" y="107131"/>
                  </a:lnTo>
                  <a:lnTo>
                    <a:pt x="52654" y="108032"/>
                  </a:lnTo>
                  <a:lnTo>
                    <a:pt x="40957" y="116558"/>
                  </a:lnTo>
                  <a:lnTo>
                    <a:pt x="25843" y="147338"/>
                  </a:lnTo>
                  <a:lnTo>
                    <a:pt x="12426" y="187738"/>
                  </a:lnTo>
                  <a:lnTo>
                    <a:pt x="11318" y="214542"/>
                  </a:lnTo>
                  <a:lnTo>
                    <a:pt x="16237" y="238450"/>
                  </a:lnTo>
                  <a:lnTo>
                    <a:pt x="25477" y="256131"/>
                  </a:lnTo>
                  <a:lnTo>
                    <a:pt x="32315" y="260987"/>
                  </a:lnTo>
                  <a:lnTo>
                    <a:pt x="49321" y="264501"/>
                  </a:lnTo>
                  <a:lnTo>
                    <a:pt x="82100" y="255771"/>
                  </a:lnTo>
                  <a:lnTo>
                    <a:pt x="121994" y="233036"/>
                  </a:lnTo>
                  <a:lnTo>
                    <a:pt x="165094" y="190474"/>
                  </a:lnTo>
                  <a:lnTo>
                    <a:pt x="190648" y="152023"/>
                  </a:lnTo>
                  <a:lnTo>
                    <a:pt x="210943" y="110475"/>
                  </a:lnTo>
                  <a:lnTo>
                    <a:pt x="222315" y="70842"/>
                  </a:lnTo>
                  <a:lnTo>
                    <a:pt x="229313" y="26313"/>
                  </a:lnTo>
                  <a:lnTo>
                    <a:pt x="227185" y="9683"/>
                  </a:lnTo>
                  <a:lnTo>
                    <a:pt x="224644" y="4261"/>
                  </a:lnTo>
                  <a:lnTo>
                    <a:pt x="221537" y="1351"/>
                  </a:lnTo>
                  <a:lnTo>
                    <a:pt x="218056" y="117"/>
                  </a:lnTo>
                  <a:lnTo>
                    <a:pt x="214323" y="0"/>
                  </a:lnTo>
                  <a:lnTo>
                    <a:pt x="202651" y="13040"/>
                  </a:lnTo>
                  <a:lnTo>
                    <a:pt x="189467" y="36710"/>
                  </a:lnTo>
                  <a:lnTo>
                    <a:pt x="178903" y="68397"/>
                  </a:lnTo>
                  <a:lnTo>
                    <a:pt x="169505" y="107409"/>
                  </a:lnTo>
                  <a:lnTo>
                    <a:pt x="161328" y="149208"/>
                  </a:lnTo>
                  <a:lnTo>
                    <a:pt x="155344" y="188951"/>
                  </a:lnTo>
                  <a:lnTo>
                    <a:pt x="155976" y="222137"/>
                  </a:lnTo>
                  <a:lnTo>
                    <a:pt x="161666" y="248881"/>
                  </a:lnTo>
                  <a:lnTo>
                    <a:pt x="171250" y="267823"/>
                  </a:lnTo>
                  <a:lnTo>
                    <a:pt x="182565" y="277652"/>
                  </a:lnTo>
                  <a:lnTo>
                    <a:pt x="188546" y="280273"/>
                  </a:lnTo>
                  <a:lnTo>
                    <a:pt x="196062" y="279199"/>
                  </a:lnTo>
                  <a:lnTo>
                    <a:pt x="224200" y="263497"/>
                  </a:lnTo>
                  <a:lnTo>
                    <a:pt x="256212" y="236110"/>
                  </a:lnTo>
                  <a:lnTo>
                    <a:pt x="274475" y="202908"/>
                  </a:lnTo>
                  <a:lnTo>
                    <a:pt x="279811" y="177392"/>
                  </a:lnTo>
                  <a:lnTo>
                    <a:pt x="279482" y="173217"/>
                  </a:lnTo>
                  <a:lnTo>
                    <a:pt x="278557" y="170433"/>
                  </a:lnTo>
                  <a:lnTo>
                    <a:pt x="275119" y="169989"/>
                  </a:lnTo>
                  <a:lnTo>
                    <a:pt x="263771" y="173258"/>
                  </a:lnTo>
                  <a:lnTo>
                    <a:pt x="253086" y="183177"/>
                  </a:lnTo>
                  <a:lnTo>
                    <a:pt x="244337" y="197699"/>
                  </a:lnTo>
                  <a:lnTo>
                    <a:pt x="236151" y="225708"/>
                  </a:lnTo>
                  <a:lnTo>
                    <a:pt x="233989" y="245999"/>
                  </a:lnTo>
                  <a:lnTo>
                    <a:pt x="236235" y="254938"/>
                  </a:lnTo>
                  <a:lnTo>
                    <a:pt x="246256" y="270515"/>
                  </a:lnTo>
                  <a:lnTo>
                    <a:pt x="261997" y="278849"/>
                  </a:lnTo>
                  <a:lnTo>
                    <a:pt x="271135" y="281071"/>
                  </a:lnTo>
                  <a:lnTo>
                    <a:pt x="294459" y="277896"/>
                  </a:lnTo>
                  <a:lnTo>
                    <a:pt x="333472" y="264208"/>
                  </a:lnTo>
                  <a:lnTo>
                    <a:pt x="371959" y="2474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4219"/>
            <p:cNvSpPr/>
            <p:nvPr>
              <p:custDataLst>
                <p:tags r:id="rId65"/>
              </p:custDataLst>
            </p:nvPr>
          </p:nvSpPr>
          <p:spPr>
            <a:xfrm>
              <a:off x="8832850" y="1524000"/>
              <a:ext cx="101601" cy="172590"/>
            </a:xfrm>
            <a:custGeom>
              <a:avLst/>
              <a:gdLst/>
              <a:ahLst/>
              <a:cxnLst/>
              <a:rect l="0" t="0" r="0" b="0"/>
              <a:pathLst>
                <a:path w="101601" h="172590">
                  <a:moveTo>
                    <a:pt x="0" y="38100"/>
                  </a:moveTo>
                  <a:lnTo>
                    <a:pt x="0" y="38100"/>
                  </a:lnTo>
                  <a:lnTo>
                    <a:pt x="5467" y="27165"/>
                  </a:lnTo>
                  <a:lnTo>
                    <a:pt x="6467" y="26577"/>
                  </a:lnTo>
                  <a:lnTo>
                    <a:pt x="9459" y="25923"/>
                  </a:lnTo>
                  <a:lnTo>
                    <a:pt x="15022" y="31277"/>
                  </a:lnTo>
                  <a:lnTo>
                    <a:pt x="26088" y="49954"/>
                  </a:lnTo>
                  <a:lnTo>
                    <a:pt x="42469" y="91242"/>
                  </a:lnTo>
                  <a:lnTo>
                    <a:pt x="48330" y="127694"/>
                  </a:lnTo>
                  <a:lnTo>
                    <a:pt x="43325" y="158564"/>
                  </a:lnTo>
                  <a:lnTo>
                    <a:pt x="38541" y="169251"/>
                  </a:lnTo>
                  <a:lnTo>
                    <a:pt x="36278" y="172100"/>
                  </a:lnTo>
                  <a:lnTo>
                    <a:pt x="34063" y="172589"/>
                  </a:lnTo>
                  <a:lnTo>
                    <a:pt x="31881" y="171504"/>
                  </a:lnTo>
                  <a:lnTo>
                    <a:pt x="29720" y="169369"/>
                  </a:lnTo>
                  <a:lnTo>
                    <a:pt x="19939" y="149510"/>
                  </a:lnTo>
                  <a:lnTo>
                    <a:pt x="19679" y="127362"/>
                  </a:lnTo>
                  <a:lnTo>
                    <a:pt x="29349" y="83363"/>
                  </a:lnTo>
                  <a:lnTo>
                    <a:pt x="41266" y="51161"/>
                  </a:lnTo>
                  <a:lnTo>
                    <a:pt x="58321" y="25090"/>
                  </a:lnTo>
                  <a:lnTo>
                    <a:pt x="75780" y="11151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4220"/>
            <p:cNvSpPr/>
            <p:nvPr>
              <p:custDataLst>
                <p:tags r:id="rId66"/>
              </p:custDataLst>
            </p:nvPr>
          </p:nvSpPr>
          <p:spPr>
            <a:xfrm>
              <a:off x="8617120" y="1591490"/>
              <a:ext cx="152231" cy="156504"/>
            </a:xfrm>
            <a:custGeom>
              <a:avLst/>
              <a:gdLst/>
              <a:ahLst/>
              <a:cxnLst/>
              <a:rect l="0" t="0" r="0" b="0"/>
              <a:pathLst>
                <a:path w="152231" h="156504">
                  <a:moveTo>
                    <a:pt x="88730" y="15060"/>
                  </a:moveTo>
                  <a:lnTo>
                    <a:pt x="88730" y="15060"/>
                  </a:lnTo>
                  <a:lnTo>
                    <a:pt x="81987" y="8318"/>
                  </a:lnTo>
                  <a:lnTo>
                    <a:pt x="64312" y="754"/>
                  </a:lnTo>
                  <a:lnTo>
                    <a:pt x="51066" y="0"/>
                  </a:lnTo>
                  <a:lnTo>
                    <a:pt x="44570" y="787"/>
                  </a:lnTo>
                  <a:lnTo>
                    <a:pt x="29827" y="9186"/>
                  </a:lnTo>
                  <a:lnTo>
                    <a:pt x="21945" y="15378"/>
                  </a:lnTo>
                  <a:lnTo>
                    <a:pt x="9423" y="35427"/>
                  </a:lnTo>
                  <a:lnTo>
                    <a:pt x="1271" y="59390"/>
                  </a:lnTo>
                  <a:lnTo>
                    <a:pt x="0" y="81799"/>
                  </a:lnTo>
                  <a:lnTo>
                    <a:pt x="13365" y="117620"/>
                  </a:lnTo>
                  <a:lnTo>
                    <a:pt x="38569" y="144931"/>
                  </a:lnTo>
                  <a:lnTo>
                    <a:pt x="61968" y="153920"/>
                  </a:lnTo>
                  <a:lnTo>
                    <a:pt x="89535" y="156503"/>
                  </a:lnTo>
                  <a:lnTo>
                    <a:pt x="131144" y="151435"/>
                  </a:lnTo>
                  <a:lnTo>
                    <a:pt x="152230" y="1484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4221"/>
            <p:cNvSpPr/>
            <p:nvPr>
              <p:custDataLst>
                <p:tags r:id="rId67"/>
              </p:custDataLst>
            </p:nvPr>
          </p:nvSpPr>
          <p:spPr>
            <a:xfrm>
              <a:off x="8480746" y="1602488"/>
              <a:ext cx="64492" cy="163620"/>
            </a:xfrm>
            <a:custGeom>
              <a:avLst/>
              <a:gdLst/>
              <a:ahLst/>
              <a:cxnLst/>
              <a:rect l="0" t="0" r="0" b="0"/>
              <a:pathLst>
                <a:path w="64492" h="163620">
                  <a:moveTo>
                    <a:pt x="60004" y="23112"/>
                  </a:moveTo>
                  <a:lnTo>
                    <a:pt x="60004" y="23112"/>
                  </a:lnTo>
                  <a:lnTo>
                    <a:pt x="60004" y="16370"/>
                  </a:lnTo>
                  <a:lnTo>
                    <a:pt x="56241" y="9297"/>
                  </a:lnTo>
                  <a:lnTo>
                    <a:pt x="53262" y="5435"/>
                  </a:lnTo>
                  <a:lnTo>
                    <a:pt x="46189" y="1145"/>
                  </a:lnTo>
                  <a:lnTo>
                    <a:pt x="42328" y="0"/>
                  </a:lnTo>
                  <a:lnTo>
                    <a:pt x="26780" y="1761"/>
                  </a:lnTo>
                  <a:lnTo>
                    <a:pt x="8767" y="10122"/>
                  </a:lnTo>
                  <a:lnTo>
                    <a:pt x="4679" y="13746"/>
                  </a:lnTo>
                  <a:lnTo>
                    <a:pt x="138" y="21537"/>
                  </a:lnTo>
                  <a:lnTo>
                    <a:pt x="0" y="29702"/>
                  </a:lnTo>
                  <a:lnTo>
                    <a:pt x="951" y="33856"/>
                  </a:lnTo>
                  <a:lnTo>
                    <a:pt x="45452" y="80433"/>
                  </a:lnTo>
                  <a:lnTo>
                    <a:pt x="54242" y="93744"/>
                  </a:lnTo>
                  <a:lnTo>
                    <a:pt x="62451" y="117104"/>
                  </a:lnTo>
                  <a:lnTo>
                    <a:pt x="64491" y="140489"/>
                  </a:lnTo>
                  <a:lnTo>
                    <a:pt x="62469" y="151950"/>
                  </a:lnTo>
                  <a:lnTo>
                    <a:pt x="57336" y="159866"/>
                  </a:lnTo>
                  <a:lnTo>
                    <a:pt x="53993" y="162965"/>
                  </a:lnTo>
                  <a:lnTo>
                    <a:pt x="51057" y="163619"/>
                  </a:lnTo>
                  <a:lnTo>
                    <a:pt x="48394" y="162645"/>
                  </a:lnTo>
                  <a:lnTo>
                    <a:pt x="40954" y="1564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4222"/>
            <p:cNvSpPr/>
            <p:nvPr>
              <p:custDataLst>
                <p:tags r:id="rId68"/>
              </p:custDataLst>
            </p:nvPr>
          </p:nvSpPr>
          <p:spPr>
            <a:xfrm>
              <a:off x="8426450" y="15367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4223"/>
            <p:cNvSpPr/>
            <p:nvPr>
              <p:custDataLst>
                <p:tags r:id="rId69"/>
              </p:custDataLst>
            </p:nvPr>
          </p:nvSpPr>
          <p:spPr>
            <a:xfrm>
              <a:off x="8402373" y="1670050"/>
              <a:ext cx="11378" cy="101601"/>
            </a:xfrm>
            <a:custGeom>
              <a:avLst/>
              <a:gdLst/>
              <a:ahLst/>
              <a:cxnLst/>
              <a:rect l="0" t="0" r="0" b="0"/>
              <a:pathLst>
                <a:path w="11378" h="101601">
                  <a:moveTo>
                    <a:pt x="5027" y="0"/>
                  </a:moveTo>
                  <a:lnTo>
                    <a:pt x="5027" y="0"/>
                  </a:lnTo>
                  <a:lnTo>
                    <a:pt x="1656" y="0"/>
                  </a:lnTo>
                  <a:lnTo>
                    <a:pt x="0" y="7526"/>
                  </a:lnTo>
                  <a:lnTo>
                    <a:pt x="3215" y="48394"/>
                  </a:lnTo>
                  <a:lnTo>
                    <a:pt x="9230" y="93607"/>
                  </a:lnTo>
                  <a:lnTo>
                    <a:pt x="11377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4224"/>
            <p:cNvSpPr/>
            <p:nvPr>
              <p:custDataLst>
                <p:tags r:id="rId70"/>
              </p:custDataLst>
            </p:nvPr>
          </p:nvSpPr>
          <p:spPr>
            <a:xfrm>
              <a:off x="8182263" y="1492471"/>
              <a:ext cx="142588" cy="344405"/>
            </a:xfrm>
            <a:custGeom>
              <a:avLst/>
              <a:gdLst/>
              <a:ahLst/>
              <a:cxnLst/>
              <a:rect l="0" t="0" r="0" b="0"/>
              <a:pathLst>
                <a:path w="142588" h="344405">
                  <a:moveTo>
                    <a:pt x="72737" y="228379"/>
                  </a:moveTo>
                  <a:lnTo>
                    <a:pt x="72737" y="228379"/>
                  </a:lnTo>
                  <a:lnTo>
                    <a:pt x="72737" y="221637"/>
                  </a:lnTo>
                  <a:lnTo>
                    <a:pt x="71325" y="218945"/>
                  </a:lnTo>
                  <a:lnTo>
                    <a:pt x="65995" y="214073"/>
                  </a:lnTo>
                  <a:lnTo>
                    <a:pt x="58922" y="211437"/>
                  </a:lnTo>
                  <a:lnTo>
                    <a:pt x="55061" y="210735"/>
                  </a:lnTo>
                  <a:lnTo>
                    <a:pt x="45126" y="213717"/>
                  </a:lnTo>
                  <a:lnTo>
                    <a:pt x="39513" y="216487"/>
                  </a:lnTo>
                  <a:lnTo>
                    <a:pt x="29513" y="228973"/>
                  </a:lnTo>
                  <a:lnTo>
                    <a:pt x="8225" y="272476"/>
                  </a:lnTo>
                  <a:lnTo>
                    <a:pt x="0" y="307453"/>
                  </a:lnTo>
                  <a:lnTo>
                    <a:pt x="3720" y="325612"/>
                  </a:lnTo>
                  <a:lnTo>
                    <a:pt x="7676" y="333418"/>
                  </a:lnTo>
                  <a:lnTo>
                    <a:pt x="13134" y="338621"/>
                  </a:lnTo>
                  <a:lnTo>
                    <a:pt x="26727" y="344404"/>
                  </a:lnTo>
                  <a:lnTo>
                    <a:pt x="33597" y="343829"/>
                  </a:lnTo>
                  <a:lnTo>
                    <a:pt x="46874" y="337545"/>
                  </a:lnTo>
                  <a:lnTo>
                    <a:pt x="69621" y="315366"/>
                  </a:lnTo>
                  <a:lnTo>
                    <a:pt x="90864" y="272968"/>
                  </a:lnTo>
                  <a:lnTo>
                    <a:pt x="100313" y="234556"/>
                  </a:lnTo>
                  <a:lnTo>
                    <a:pt x="105454" y="190202"/>
                  </a:lnTo>
                  <a:lnTo>
                    <a:pt x="105837" y="165533"/>
                  </a:lnTo>
                  <a:lnTo>
                    <a:pt x="105387" y="139915"/>
                  </a:lnTo>
                  <a:lnTo>
                    <a:pt x="105087" y="115075"/>
                  </a:lnTo>
                  <a:lnTo>
                    <a:pt x="104887" y="90754"/>
                  </a:lnTo>
                  <a:lnTo>
                    <a:pt x="103254" y="47974"/>
                  </a:lnTo>
                  <a:lnTo>
                    <a:pt x="95106" y="10845"/>
                  </a:lnTo>
                  <a:lnTo>
                    <a:pt x="90204" y="1169"/>
                  </a:lnTo>
                  <a:lnTo>
                    <a:pt x="87910" y="0"/>
                  </a:lnTo>
                  <a:lnTo>
                    <a:pt x="85674" y="632"/>
                  </a:lnTo>
                  <a:lnTo>
                    <a:pt x="83479" y="2464"/>
                  </a:lnTo>
                  <a:lnTo>
                    <a:pt x="80388" y="28640"/>
                  </a:lnTo>
                  <a:lnTo>
                    <a:pt x="81547" y="59643"/>
                  </a:lnTo>
                  <a:lnTo>
                    <a:pt x="85825" y="96941"/>
                  </a:lnTo>
                  <a:lnTo>
                    <a:pt x="94781" y="137036"/>
                  </a:lnTo>
                  <a:lnTo>
                    <a:pt x="103936" y="176493"/>
                  </a:lnTo>
                  <a:lnTo>
                    <a:pt x="112708" y="213080"/>
                  </a:lnTo>
                  <a:lnTo>
                    <a:pt x="125581" y="256066"/>
                  </a:lnTo>
                  <a:lnTo>
                    <a:pt x="142587" y="2982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4225"/>
            <p:cNvSpPr/>
            <p:nvPr>
              <p:custDataLst>
                <p:tags r:id="rId71"/>
              </p:custDataLst>
            </p:nvPr>
          </p:nvSpPr>
          <p:spPr>
            <a:xfrm>
              <a:off x="8153400" y="1222864"/>
              <a:ext cx="996951" cy="119588"/>
            </a:xfrm>
            <a:custGeom>
              <a:avLst/>
              <a:gdLst/>
              <a:ahLst/>
              <a:cxnLst/>
              <a:rect l="0" t="0" r="0" b="0"/>
              <a:pathLst>
                <a:path w="996951" h="119588">
                  <a:moveTo>
                    <a:pt x="0" y="34436"/>
                  </a:moveTo>
                  <a:lnTo>
                    <a:pt x="0" y="34436"/>
                  </a:lnTo>
                  <a:lnTo>
                    <a:pt x="0" y="41178"/>
                  </a:lnTo>
                  <a:lnTo>
                    <a:pt x="10113" y="62226"/>
                  </a:lnTo>
                  <a:lnTo>
                    <a:pt x="36628" y="90804"/>
                  </a:lnTo>
                  <a:lnTo>
                    <a:pt x="78037" y="111502"/>
                  </a:lnTo>
                  <a:lnTo>
                    <a:pt x="113471" y="118077"/>
                  </a:lnTo>
                  <a:lnTo>
                    <a:pt x="154147" y="119587"/>
                  </a:lnTo>
                  <a:lnTo>
                    <a:pt x="200448" y="115555"/>
                  </a:lnTo>
                  <a:lnTo>
                    <a:pt x="226061" y="110388"/>
                  </a:lnTo>
                  <a:lnTo>
                    <a:pt x="253012" y="103415"/>
                  </a:lnTo>
                  <a:lnTo>
                    <a:pt x="280857" y="95238"/>
                  </a:lnTo>
                  <a:lnTo>
                    <a:pt x="308594" y="85554"/>
                  </a:lnTo>
                  <a:lnTo>
                    <a:pt x="336256" y="74865"/>
                  </a:lnTo>
                  <a:lnTo>
                    <a:pt x="363871" y="63505"/>
                  </a:lnTo>
                  <a:lnTo>
                    <a:pt x="390747" y="52404"/>
                  </a:lnTo>
                  <a:lnTo>
                    <a:pt x="417131" y="41476"/>
                  </a:lnTo>
                  <a:lnTo>
                    <a:pt x="443188" y="30663"/>
                  </a:lnTo>
                  <a:lnTo>
                    <a:pt x="489072" y="14885"/>
                  </a:lnTo>
                  <a:lnTo>
                    <a:pt x="527810" y="4580"/>
                  </a:lnTo>
                  <a:lnTo>
                    <a:pt x="556785" y="0"/>
                  </a:lnTo>
                  <a:lnTo>
                    <a:pt x="579541" y="3609"/>
                  </a:lnTo>
                  <a:lnTo>
                    <a:pt x="623889" y="23173"/>
                  </a:lnTo>
                  <a:lnTo>
                    <a:pt x="660871" y="41212"/>
                  </a:lnTo>
                  <a:lnTo>
                    <a:pt x="691652" y="53675"/>
                  </a:lnTo>
                  <a:lnTo>
                    <a:pt x="727208" y="64153"/>
                  </a:lnTo>
                  <a:lnTo>
                    <a:pt x="766528" y="68810"/>
                  </a:lnTo>
                  <a:lnTo>
                    <a:pt x="811285" y="68999"/>
                  </a:lnTo>
                  <a:lnTo>
                    <a:pt x="857987" y="65319"/>
                  </a:lnTo>
                  <a:lnTo>
                    <a:pt x="902262" y="56629"/>
                  </a:lnTo>
                  <a:lnTo>
                    <a:pt x="941695" y="47592"/>
                  </a:lnTo>
                  <a:lnTo>
                    <a:pt x="996950" y="344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2" name="SMARTInkShape-Group745"/>
          <p:cNvGrpSpPr/>
          <p:nvPr/>
        </p:nvGrpSpPr>
        <p:grpSpPr>
          <a:xfrm>
            <a:off x="10571334" y="533400"/>
            <a:ext cx="1020787" cy="469901"/>
            <a:chOff x="10571334" y="533400"/>
            <a:chExt cx="1020787" cy="469901"/>
          </a:xfrm>
        </p:grpSpPr>
        <p:sp>
          <p:nvSpPr>
            <p:cNvPr id="394" name="SMARTInkShape-4226"/>
            <p:cNvSpPr/>
            <p:nvPr>
              <p:custDataLst>
                <p:tags r:id="rId55"/>
              </p:custDataLst>
            </p:nvPr>
          </p:nvSpPr>
          <p:spPr>
            <a:xfrm>
              <a:off x="11455400" y="545708"/>
              <a:ext cx="136721" cy="355993"/>
            </a:xfrm>
            <a:custGeom>
              <a:avLst/>
              <a:gdLst/>
              <a:ahLst/>
              <a:cxnLst/>
              <a:rect l="0" t="0" r="0" b="0"/>
              <a:pathLst>
                <a:path w="136721" h="355993">
                  <a:moveTo>
                    <a:pt x="133350" y="6742"/>
                  </a:moveTo>
                  <a:lnTo>
                    <a:pt x="133350" y="6742"/>
                  </a:lnTo>
                  <a:lnTo>
                    <a:pt x="136720" y="0"/>
                  </a:lnTo>
                  <a:lnTo>
                    <a:pt x="134891" y="131"/>
                  </a:lnTo>
                  <a:lnTo>
                    <a:pt x="125333" y="5920"/>
                  </a:lnTo>
                  <a:lnTo>
                    <a:pt x="123772" y="11839"/>
                  </a:lnTo>
                  <a:lnTo>
                    <a:pt x="130831" y="56092"/>
                  </a:lnTo>
                  <a:lnTo>
                    <a:pt x="130115" y="93587"/>
                  </a:lnTo>
                  <a:lnTo>
                    <a:pt x="122737" y="138473"/>
                  </a:lnTo>
                  <a:lnTo>
                    <a:pt x="116399" y="162296"/>
                  </a:lnTo>
                  <a:lnTo>
                    <a:pt x="108641" y="186645"/>
                  </a:lnTo>
                  <a:lnTo>
                    <a:pt x="89208" y="234160"/>
                  </a:lnTo>
                  <a:lnTo>
                    <a:pt x="64106" y="276444"/>
                  </a:lnTo>
                  <a:lnTo>
                    <a:pt x="38369" y="310760"/>
                  </a:lnTo>
                  <a:lnTo>
                    <a:pt x="0" y="3559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4227"/>
            <p:cNvSpPr/>
            <p:nvPr>
              <p:custDataLst>
                <p:tags r:id="rId56"/>
              </p:custDataLst>
            </p:nvPr>
          </p:nvSpPr>
          <p:spPr>
            <a:xfrm>
              <a:off x="11114983" y="578373"/>
              <a:ext cx="168968" cy="346471"/>
            </a:xfrm>
            <a:custGeom>
              <a:avLst/>
              <a:gdLst/>
              <a:ahLst/>
              <a:cxnLst/>
              <a:rect l="0" t="0" r="0" b="0"/>
              <a:pathLst>
                <a:path w="168968" h="346471">
                  <a:moveTo>
                    <a:pt x="168967" y="12177"/>
                  </a:moveTo>
                  <a:lnTo>
                    <a:pt x="168967" y="12177"/>
                  </a:lnTo>
                  <a:lnTo>
                    <a:pt x="165596" y="5435"/>
                  </a:lnTo>
                  <a:lnTo>
                    <a:pt x="163897" y="3449"/>
                  </a:lnTo>
                  <a:lnTo>
                    <a:pt x="160128" y="1242"/>
                  </a:lnTo>
                  <a:lnTo>
                    <a:pt x="147298" y="0"/>
                  </a:lnTo>
                  <a:lnTo>
                    <a:pt x="123349" y="13116"/>
                  </a:lnTo>
                  <a:lnTo>
                    <a:pt x="97280" y="48360"/>
                  </a:lnTo>
                  <a:lnTo>
                    <a:pt x="70785" y="86114"/>
                  </a:lnTo>
                  <a:lnTo>
                    <a:pt x="42076" y="131116"/>
                  </a:lnTo>
                  <a:lnTo>
                    <a:pt x="31456" y="154969"/>
                  </a:lnTo>
                  <a:lnTo>
                    <a:pt x="22258" y="179339"/>
                  </a:lnTo>
                  <a:lnTo>
                    <a:pt x="14718" y="203346"/>
                  </a:lnTo>
                  <a:lnTo>
                    <a:pt x="2576" y="250717"/>
                  </a:lnTo>
                  <a:lnTo>
                    <a:pt x="0" y="290115"/>
                  </a:lnTo>
                  <a:lnTo>
                    <a:pt x="4971" y="321266"/>
                  </a:lnTo>
                  <a:lnTo>
                    <a:pt x="16586" y="342167"/>
                  </a:lnTo>
                  <a:lnTo>
                    <a:pt x="25752" y="346470"/>
                  </a:lnTo>
                  <a:lnTo>
                    <a:pt x="73717" y="3423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4228"/>
            <p:cNvSpPr/>
            <p:nvPr>
              <p:custDataLst>
                <p:tags r:id="rId57"/>
              </p:custDataLst>
            </p:nvPr>
          </p:nvSpPr>
          <p:spPr>
            <a:xfrm>
              <a:off x="10788650" y="857250"/>
              <a:ext cx="127001" cy="146051"/>
            </a:xfrm>
            <a:custGeom>
              <a:avLst/>
              <a:gdLst/>
              <a:ahLst/>
              <a:cxnLst/>
              <a:rect l="0" t="0" r="0" b="0"/>
              <a:pathLst>
                <a:path w="127001" h="146051">
                  <a:moveTo>
                    <a:pt x="127000" y="0"/>
                  </a:moveTo>
                  <a:lnTo>
                    <a:pt x="127000" y="0"/>
                  </a:lnTo>
                  <a:lnTo>
                    <a:pt x="99210" y="18951"/>
                  </a:lnTo>
                  <a:lnTo>
                    <a:pt x="56836" y="64003"/>
                  </a:lnTo>
                  <a:lnTo>
                    <a:pt x="29383" y="101043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4229"/>
            <p:cNvSpPr/>
            <p:nvPr>
              <p:custDataLst>
                <p:tags r:id="rId58"/>
              </p:custDataLst>
            </p:nvPr>
          </p:nvSpPr>
          <p:spPr>
            <a:xfrm>
              <a:off x="10756900" y="863600"/>
              <a:ext cx="127001" cy="114301"/>
            </a:xfrm>
            <a:custGeom>
              <a:avLst/>
              <a:gdLst/>
              <a:ahLst/>
              <a:cxnLst/>
              <a:rect l="0" t="0" r="0" b="0"/>
              <a:pathLst>
                <a:path w="127001" h="114301">
                  <a:moveTo>
                    <a:pt x="0" y="0"/>
                  </a:moveTo>
                  <a:lnTo>
                    <a:pt x="0" y="0"/>
                  </a:lnTo>
                  <a:lnTo>
                    <a:pt x="42716" y="39345"/>
                  </a:lnTo>
                  <a:lnTo>
                    <a:pt x="84741" y="78275"/>
                  </a:lnTo>
                  <a:lnTo>
                    <a:pt x="1270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4230"/>
            <p:cNvSpPr/>
            <p:nvPr>
              <p:custDataLst>
                <p:tags r:id="rId59"/>
              </p:custDataLst>
            </p:nvPr>
          </p:nvSpPr>
          <p:spPr>
            <a:xfrm>
              <a:off x="10623550" y="714914"/>
              <a:ext cx="228601" cy="15337"/>
            </a:xfrm>
            <a:custGeom>
              <a:avLst/>
              <a:gdLst/>
              <a:ahLst/>
              <a:cxnLst/>
              <a:rect l="0" t="0" r="0" b="0"/>
              <a:pathLst>
                <a:path w="228601" h="15337">
                  <a:moveTo>
                    <a:pt x="0" y="15336"/>
                  </a:moveTo>
                  <a:lnTo>
                    <a:pt x="0" y="15336"/>
                  </a:lnTo>
                  <a:lnTo>
                    <a:pt x="46139" y="8428"/>
                  </a:lnTo>
                  <a:lnTo>
                    <a:pt x="77655" y="4505"/>
                  </a:lnTo>
                  <a:lnTo>
                    <a:pt x="117534" y="409"/>
                  </a:lnTo>
                  <a:lnTo>
                    <a:pt x="161127" y="0"/>
                  </a:lnTo>
                  <a:lnTo>
                    <a:pt x="228600" y="26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4231"/>
            <p:cNvSpPr/>
            <p:nvPr>
              <p:custDataLst>
                <p:tags r:id="rId60"/>
              </p:custDataLst>
            </p:nvPr>
          </p:nvSpPr>
          <p:spPr>
            <a:xfrm>
              <a:off x="10668000" y="533400"/>
              <a:ext cx="228601" cy="44451"/>
            </a:xfrm>
            <a:custGeom>
              <a:avLst/>
              <a:gdLst/>
              <a:ahLst/>
              <a:cxnLst/>
              <a:rect l="0" t="0" r="0" b="0"/>
              <a:pathLst>
                <a:path w="228601" h="44451">
                  <a:moveTo>
                    <a:pt x="0" y="44450"/>
                  </a:moveTo>
                  <a:lnTo>
                    <a:pt x="0" y="44450"/>
                  </a:lnTo>
                  <a:lnTo>
                    <a:pt x="37081" y="30966"/>
                  </a:lnTo>
                  <a:lnTo>
                    <a:pt x="81626" y="20583"/>
                  </a:lnTo>
                  <a:lnTo>
                    <a:pt x="107334" y="15839"/>
                  </a:lnTo>
                  <a:lnTo>
                    <a:pt x="132234" y="11970"/>
                  </a:lnTo>
                  <a:lnTo>
                    <a:pt x="156594" y="8686"/>
                  </a:lnTo>
                  <a:lnTo>
                    <a:pt x="196598" y="3860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4232"/>
            <p:cNvSpPr/>
            <p:nvPr>
              <p:custDataLst>
                <p:tags r:id="rId61"/>
              </p:custDataLst>
            </p:nvPr>
          </p:nvSpPr>
          <p:spPr>
            <a:xfrm>
              <a:off x="10571334" y="584200"/>
              <a:ext cx="68287" cy="377573"/>
            </a:xfrm>
            <a:custGeom>
              <a:avLst/>
              <a:gdLst/>
              <a:ahLst/>
              <a:cxnLst/>
              <a:rect l="0" t="0" r="0" b="0"/>
              <a:pathLst>
                <a:path w="68287" h="377573">
                  <a:moveTo>
                    <a:pt x="64916" y="0"/>
                  </a:moveTo>
                  <a:lnTo>
                    <a:pt x="64916" y="0"/>
                  </a:lnTo>
                  <a:lnTo>
                    <a:pt x="68286" y="40452"/>
                  </a:lnTo>
                  <a:lnTo>
                    <a:pt x="66179" y="81008"/>
                  </a:lnTo>
                  <a:lnTo>
                    <a:pt x="60538" y="126315"/>
                  </a:lnTo>
                  <a:lnTo>
                    <a:pt x="57059" y="151238"/>
                  </a:lnTo>
                  <a:lnTo>
                    <a:pt x="53328" y="177025"/>
                  </a:lnTo>
                  <a:lnTo>
                    <a:pt x="48020" y="203389"/>
                  </a:lnTo>
                  <a:lnTo>
                    <a:pt x="41658" y="230137"/>
                  </a:lnTo>
                  <a:lnTo>
                    <a:pt x="34595" y="257141"/>
                  </a:lnTo>
                  <a:lnTo>
                    <a:pt x="21101" y="304080"/>
                  </a:lnTo>
                  <a:lnTo>
                    <a:pt x="9460" y="341874"/>
                  </a:lnTo>
                  <a:lnTo>
                    <a:pt x="0" y="375859"/>
                  </a:lnTo>
                  <a:lnTo>
                    <a:pt x="471" y="377572"/>
                  </a:lnTo>
                  <a:lnTo>
                    <a:pt x="2878" y="371951"/>
                  </a:lnTo>
                  <a:lnTo>
                    <a:pt x="7766" y="355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4233"/>
            <p:cNvSpPr/>
            <p:nvPr>
              <p:custDataLst>
                <p:tags r:id="rId62"/>
              </p:custDataLst>
            </p:nvPr>
          </p:nvSpPr>
          <p:spPr>
            <a:xfrm>
              <a:off x="11235120" y="628650"/>
              <a:ext cx="207581" cy="236664"/>
            </a:xfrm>
            <a:custGeom>
              <a:avLst/>
              <a:gdLst/>
              <a:ahLst/>
              <a:cxnLst/>
              <a:rect l="0" t="0" r="0" b="0"/>
              <a:pathLst>
                <a:path w="207581" h="236664">
                  <a:moveTo>
                    <a:pt x="207580" y="0"/>
                  </a:moveTo>
                  <a:lnTo>
                    <a:pt x="207580" y="0"/>
                  </a:lnTo>
                  <a:lnTo>
                    <a:pt x="194096" y="3371"/>
                  </a:lnTo>
                  <a:lnTo>
                    <a:pt x="183714" y="10670"/>
                  </a:lnTo>
                  <a:lnTo>
                    <a:pt x="158808" y="46087"/>
                  </a:lnTo>
                  <a:lnTo>
                    <a:pt x="131589" y="93148"/>
                  </a:lnTo>
                  <a:lnTo>
                    <a:pt x="113363" y="128888"/>
                  </a:lnTo>
                  <a:lnTo>
                    <a:pt x="94444" y="165234"/>
                  </a:lnTo>
                  <a:lnTo>
                    <a:pt x="71925" y="200202"/>
                  </a:lnTo>
                  <a:lnTo>
                    <a:pt x="42189" y="231396"/>
                  </a:lnTo>
                  <a:lnTo>
                    <a:pt x="33820" y="235403"/>
                  </a:lnTo>
                  <a:lnTo>
                    <a:pt x="26124" y="236663"/>
                  </a:lnTo>
                  <a:lnTo>
                    <a:pt x="18874" y="236092"/>
                  </a:lnTo>
                  <a:lnTo>
                    <a:pt x="12631" y="232184"/>
                  </a:lnTo>
                  <a:lnTo>
                    <a:pt x="1933" y="218433"/>
                  </a:lnTo>
                  <a:lnTo>
                    <a:pt x="0" y="193037"/>
                  </a:lnTo>
                  <a:lnTo>
                    <a:pt x="5961" y="162700"/>
                  </a:lnTo>
                  <a:lnTo>
                    <a:pt x="27034" y="126054"/>
                  </a:lnTo>
                  <a:lnTo>
                    <a:pt x="38203" y="115996"/>
                  </a:lnTo>
                  <a:lnTo>
                    <a:pt x="44567" y="114725"/>
                  </a:lnTo>
                  <a:lnTo>
                    <a:pt x="59165" y="117076"/>
                  </a:lnTo>
                  <a:lnTo>
                    <a:pt x="86621" y="133075"/>
                  </a:lnTo>
                  <a:lnTo>
                    <a:pt x="127297" y="175116"/>
                  </a:lnTo>
                  <a:lnTo>
                    <a:pt x="138738" y="187896"/>
                  </a:lnTo>
                  <a:lnTo>
                    <a:pt x="16313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5" name="SMARTInkShape-Group746"/>
          <p:cNvGrpSpPr/>
          <p:nvPr/>
        </p:nvGrpSpPr>
        <p:grpSpPr>
          <a:xfrm>
            <a:off x="9746485" y="654050"/>
            <a:ext cx="350016" cy="234433"/>
            <a:chOff x="9746485" y="654050"/>
            <a:chExt cx="350016" cy="234433"/>
          </a:xfrm>
        </p:grpSpPr>
        <p:sp>
          <p:nvSpPr>
            <p:cNvPr id="403" name="SMARTInkShape-4234"/>
            <p:cNvSpPr/>
            <p:nvPr>
              <p:custDataLst>
                <p:tags r:id="rId53"/>
              </p:custDataLst>
            </p:nvPr>
          </p:nvSpPr>
          <p:spPr>
            <a:xfrm>
              <a:off x="9944100" y="654050"/>
              <a:ext cx="152401" cy="234433"/>
            </a:xfrm>
            <a:custGeom>
              <a:avLst/>
              <a:gdLst/>
              <a:ahLst/>
              <a:cxnLst/>
              <a:rect l="0" t="0" r="0" b="0"/>
              <a:pathLst>
                <a:path w="152401" h="234433">
                  <a:moveTo>
                    <a:pt x="0" y="63500"/>
                  </a:moveTo>
                  <a:lnTo>
                    <a:pt x="0" y="63500"/>
                  </a:lnTo>
                  <a:lnTo>
                    <a:pt x="3370" y="53387"/>
                  </a:lnTo>
                  <a:lnTo>
                    <a:pt x="10670" y="46541"/>
                  </a:lnTo>
                  <a:lnTo>
                    <a:pt x="15580" y="43727"/>
                  </a:lnTo>
                  <a:lnTo>
                    <a:pt x="39344" y="39767"/>
                  </a:lnTo>
                  <a:lnTo>
                    <a:pt x="56762" y="46367"/>
                  </a:lnTo>
                  <a:lnTo>
                    <a:pt x="65358" y="52078"/>
                  </a:lnTo>
                  <a:lnTo>
                    <a:pt x="76791" y="75357"/>
                  </a:lnTo>
                  <a:lnTo>
                    <a:pt x="85312" y="122282"/>
                  </a:lnTo>
                  <a:lnTo>
                    <a:pt x="85189" y="155242"/>
                  </a:lnTo>
                  <a:lnTo>
                    <a:pt x="78077" y="188706"/>
                  </a:lnTo>
                  <a:lnTo>
                    <a:pt x="58455" y="214867"/>
                  </a:lnTo>
                  <a:lnTo>
                    <a:pt x="35858" y="231669"/>
                  </a:lnTo>
                  <a:lnTo>
                    <a:pt x="28845" y="234174"/>
                  </a:lnTo>
                  <a:lnTo>
                    <a:pt x="23463" y="234432"/>
                  </a:lnTo>
                  <a:lnTo>
                    <a:pt x="22698" y="229666"/>
                  </a:lnTo>
                  <a:lnTo>
                    <a:pt x="39865" y="182767"/>
                  </a:lnTo>
                  <a:lnTo>
                    <a:pt x="54407" y="146846"/>
                  </a:lnTo>
                  <a:lnTo>
                    <a:pt x="77332" y="102659"/>
                  </a:lnTo>
                  <a:lnTo>
                    <a:pt x="105865" y="60443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4235"/>
            <p:cNvSpPr/>
            <p:nvPr>
              <p:custDataLst>
                <p:tags r:id="rId54"/>
              </p:custDataLst>
            </p:nvPr>
          </p:nvSpPr>
          <p:spPr>
            <a:xfrm>
              <a:off x="9746485" y="724685"/>
              <a:ext cx="124023" cy="163057"/>
            </a:xfrm>
            <a:custGeom>
              <a:avLst/>
              <a:gdLst/>
              <a:ahLst/>
              <a:cxnLst/>
              <a:rect l="0" t="0" r="0" b="0"/>
              <a:pathLst>
                <a:path w="124023" h="163057">
                  <a:moveTo>
                    <a:pt x="115065" y="18265"/>
                  </a:moveTo>
                  <a:lnTo>
                    <a:pt x="115065" y="18265"/>
                  </a:lnTo>
                  <a:lnTo>
                    <a:pt x="108322" y="8152"/>
                  </a:lnTo>
                  <a:lnTo>
                    <a:pt x="104221" y="5173"/>
                  </a:lnTo>
                  <a:lnTo>
                    <a:pt x="94016" y="1863"/>
                  </a:lnTo>
                  <a:lnTo>
                    <a:pt x="73002" y="0"/>
                  </a:lnTo>
                  <a:lnTo>
                    <a:pt x="42160" y="12931"/>
                  </a:lnTo>
                  <a:lnTo>
                    <a:pt x="27863" y="30711"/>
                  </a:lnTo>
                  <a:lnTo>
                    <a:pt x="13968" y="68284"/>
                  </a:lnTo>
                  <a:lnTo>
                    <a:pt x="2796" y="113284"/>
                  </a:lnTo>
                  <a:lnTo>
                    <a:pt x="0" y="128177"/>
                  </a:lnTo>
                  <a:lnTo>
                    <a:pt x="961" y="140223"/>
                  </a:lnTo>
                  <a:lnTo>
                    <a:pt x="9554" y="159252"/>
                  </a:lnTo>
                  <a:lnTo>
                    <a:pt x="20735" y="163056"/>
                  </a:lnTo>
                  <a:lnTo>
                    <a:pt x="53856" y="161639"/>
                  </a:lnTo>
                  <a:lnTo>
                    <a:pt x="81277" y="152072"/>
                  </a:lnTo>
                  <a:lnTo>
                    <a:pt x="92538" y="145569"/>
                  </a:lnTo>
                  <a:lnTo>
                    <a:pt x="108817" y="125174"/>
                  </a:lnTo>
                  <a:lnTo>
                    <a:pt x="119342" y="101058"/>
                  </a:lnTo>
                  <a:lnTo>
                    <a:pt x="124022" y="78580"/>
                  </a:lnTo>
                  <a:lnTo>
                    <a:pt x="120457" y="58713"/>
                  </a:lnTo>
                  <a:lnTo>
                    <a:pt x="102365" y="182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2" name="SMARTInkShape-Group747"/>
          <p:cNvGrpSpPr/>
          <p:nvPr/>
        </p:nvGrpSpPr>
        <p:grpSpPr>
          <a:xfrm>
            <a:off x="8166100" y="584200"/>
            <a:ext cx="916293" cy="514186"/>
            <a:chOff x="8166100" y="584200"/>
            <a:chExt cx="916293" cy="514186"/>
          </a:xfrm>
        </p:grpSpPr>
        <p:sp>
          <p:nvSpPr>
            <p:cNvPr id="406" name="SMARTInkShape-4236"/>
            <p:cNvSpPr/>
            <p:nvPr>
              <p:custDataLst>
                <p:tags r:id="rId47"/>
              </p:custDataLst>
            </p:nvPr>
          </p:nvSpPr>
          <p:spPr>
            <a:xfrm>
              <a:off x="8166100" y="590122"/>
              <a:ext cx="190393" cy="508264"/>
            </a:xfrm>
            <a:custGeom>
              <a:avLst/>
              <a:gdLst/>
              <a:ahLst/>
              <a:cxnLst/>
              <a:rect l="0" t="0" r="0" b="0"/>
              <a:pathLst>
                <a:path w="190393" h="508264">
                  <a:moveTo>
                    <a:pt x="0" y="152828"/>
                  </a:moveTo>
                  <a:lnTo>
                    <a:pt x="0" y="152828"/>
                  </a:lnTo>
                  <a:lnTo>
                    <a:pt x="3370" y="152828"/>
                  </a:lnTo>
                  <a:lnTo>
                    <a:pt x="6907" y="154709"/>
                  </a:lnTo>
                  <a:lnTo>
                    <a:pt x="8838" y="156199"/>
                  </a:lnTo>
                  <a:lnTo>
                    <a:pt x="17007" y="191124"/>
                  </a:lnTo>
                  <a:lnTo>
                    <a:pt x="21199" y="222059"/>
                  </a:lnTo>
                  <a:lnTo>
                    <a:pt x="23533" y="258857"/>
                  </a:lnTo>
                  <a:lnTo>
                    <a:pt x="24571" y="300141"/>
                  </a:lnTo>
                  <a:lnTo>
                    <a:pt x="25031" y="346711"/>
                  </a:lnTo>
                  <a:lnTo>
                    <a:pt x="23354" y="393750"/>
                  </a:lnTo>
                  <a:lnTo>
                    <a:pt x="20962" y="437705"/>
                  </a:lnTo>
                  <a:lnTo>
                    <a:pt x="19900" y="473703"/>
                  </a:lnTo>
                  <a:lnTo>
                    <a:pt x="15931" y="504881"/>
                  </a:lnTo>
                  <a:lnTo>
                    <a:pt x="14853" y="508180"/>
                  </a:lnTo>
                  <a:lnTo>
                    <a:pt x="14136" y="508263"/>
                  </a:lnTo>
                  <a:lnTo>
                    <a:pt x="12984" y="472961"/>
                  </a:lnTo>
                  <a:lnTo>
                    <a:pt x="12826" y="432928"/>
                  </a:lnTo>
                  <a:lnTo>
                    <a:pt x="12784" y="409411"/>
                  </a:lnTo>
                  <a:lnTo>
                    <a:pt x="13461" y="381033"/>
                  </a:lnTo>
                  <a:lnTo>
                    <a:pt x="14618" y="349415"/>
                  </a:lnTo>
                  <a:lnTo>
                    <a:pt x="16095" y="315636"/>
                  </a:lnTo>
                  <a:lnTo>
                    <a:pt x="18490" y="279711"/>
                  </a:lnTo>
                  <a:lnTo>
                    <a:pt x="21500" y="242356"/>
                  </a:lnTo>
                  <a:lnTo>
                    <a:pt x="24916" y="204046"/>
                  </a:lnTo>
                  <a:lnTo>
                    <a:pt x="30722" y="170746"/>
                  </a:lnTo>
                  <a:lnTo>
                    <a:pt x="38120" y="140784"/>
                  </a:lnTo>
                  <a:lnTo>
                    <a:pt x="46580" y="113049"/>
                  </a:lnTo>
                  <a:lnTo>
                    <a:pt x="59744" y="69061"/>
                  </a:lnTo>
                  <a:lnTo>
                    <a:pt x="71707" y="35871"/>
                  </a:lnTo>
                  <a:lnTo>
                    <a:pt x="86433" y="14064"/>
                  </a:lnTo>
                  <a:lnTo>
                    <a:pt x="104268" y="2960"/>
                  </a:lnTo>
                  <a:lnTo>
                    <a:pt x="113960" y="0"/>
                  </a:lnTo>
                  <a:lnTo>
                    <a:pt x="134140" y="2354"/>
                  </a:lnTo>
                  <a:lnTo>
                    <a:pt x="144459" y="5945"/>
                  </a:lnTo>
                  <a:lnTo>
                    <a:pt x="161571" y="23106"/>
                  </a:lnTo>
                  <a:lnTo>
                    <a:pt x="175526" y="48607"/>
                  </a:lnTo>
                  <a:lnTo>
                    <a:pt x="186432" y="81108"/>
                  </a:lnTo>
                  <a:lnTo>
                    <a:pt x="190392" y="124992"/>
                  </a:lnTo>
                  <a:lnTo>
                    <a:pt x="181044" y="153627"/>
                  </a:lnTo>
                  <a:lnTo>
                    <a:pt x="163719" y="180700"/>
                  </a:lnTo>
                  <a:lnTo>
                    <a:pt x="139556" y="202140"/>
                  </a:lnTo>
                  <a:lnTo>
                    <a:pt x="114236" y="213550"/>
                  </a:lnTo>
                  <a:lnTo>
                    <a:pt x="81825" y="218092"/>
                  </a:lnTo>
                  <a:lnTo>
                    <a:pt x="68117" y="216406"/>
                  </a:lnTo>
                  <a:lnTo>
                    <a:pt x="64461" y="214969"/>
                  </a:lnTo>
                  <a:lnTo>
                    <a:pt x="57150" y="2099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SMARTInkShape-4237"/>
            <p:cNvSpPr/>
            <p:nvPr>
              <p:custDataLst>
                <p:tags r:id="rId48"/>
              </p:custDataLst>
            </p:nvPr>
          </p:nvSpPr>
          <p:spPr>
            <a:xfrm>
              <a:off x="8382000" y="819150"/>
              <a:ext cx="82551" cy="82551"/>
            </a:xfrm>
            <a:custGeom>
              <a:avLst/>
              <a:gdLst/>
              <a:ahLst/>
              <a:cxnLst/>
              <a:rect l="0" t="0" r="0" b="0"/>
              <a:pathLst>
                <a:path w="82551" h="82551">
                  <a:moveTo>
                    <a:pt x="0" y="0"/>
                  </a:moveTo>
                  <a:lnTo>
                    <a:pt x="0" y="0"/>
                  </a:lnTo>
                  <a:lnTo>
                    <a:pt x="46434" y="43621"/>
                  </a:lnTo>
                  <a:lnTo>
                    <a:pt x="825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SMARTInkShape-4238"/>
            <p:cNvSpPr/>
            <p:nvPr>
              <p:custDataLst>
                <p:tags r:id="rId49"/>
              </p:custDataLst>
            </p:nvPr>
          </p:nvSpPr>
          <p:spPr>
            <a:xfrm>
              <a:off x="8382000" y="787400"/>
              <a:ext cx="107951" cy="184151"/>
            </a:xfrm>
            <a:custGeom>
              <a:avLst/>
              <a:gdLst/>
              <a:ahLst/>
              <a:cxnLst/>
              <a:rect l="0" t="0" r="0" b="0"/>
              <a:pathLst>
                <a:path w="107951" h="184151">
                  <a:moveTo>
                    <a:pt x="107950" y="0"/>
                  </a:moveTo>
                  <a:lnTo>
                    <a:pt x="107950" y="0"/>
                  </a:lnTo>
                  <a:lnTo>
                    <a:pt x="101208" y="0"/>
                  </a:lnTo>
                  <a:lnTo>
                    <a:pt x="94135" y="5644"/>
                  </a:lnTo>
                  <a:lnTo>
                    <a:pt x="68161" y="48407"/>
                  </a:lnTo>
                  <a:lnTo>
                    <a:pt x="46144" y="87877"/>
                  </a:lnTo>
                  <a:lnTo>
                    <a:pt x="25902" y="125286"/>
                  </a:lnTo>
                  <a:lnTo>
                    <a:pt x="5744" y="162044"/>
                  </a:lnTo>
                  <a:lnTo>
                    <a:pt x="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SMARTInkShape-4239"/>
            <p:cNvSpPr/>
            <p:nvPr>
              <p:custDataLst>
                <p:tags r:id="rId50"/>
              </p:custDataLst>
            </p:nvPr>
          </p:nvSpPr>
          <p:spPr>
            <a:xfrm>
              <a:off x="8657658" y="604394"/>
              <a:ext cx="98993" cy="233807"/>
            </a:xfrm>
            <a:custGeom>
              <a:avLst/>
              <a:gdLst/>
              <a:ahLst/>
              <a:cxnLst/>
              <a:rect l="0" t="0" r="0" b="0"/>
              <a:pathLst>
                <a:path w="98993" h="233807">
                  <a:moveTo>
                    <a:pt x="98992" y="11556"/>
                  </a:moveTo>
                  <a:lnTo>
                    <a:pt x="98992" y="11556"/>
                  </a:lnTo>
                  <a:lnTo>
                    <a:pt x="93216" y="6486"/>
                  </a:lnTo>
                  <a:lnTo>
                    <a:pt x="86783" y="2718"/>
                  </a:lnTo>
                  <a:lnTo>
                    <a:pt x="68485" y="0"/>
                  </a:lnTo>
                  <a:lnTo>
                    <a:pt x="55095" y="5009"/>
                  </a:lnTo>
                  <a:lnTo>
                    <a:pt x="35656" y="21611"/>
                  </a:lnTo>
                  <a:lnTo>
                    <a:pt x="23570" y="37897"/>
                  </a:lnTo>
                  <a:lnTo>
                    <a:pt x="6195" y="84728"/>
                  </a:lnTo>
                  <a:lnTo>
                    <a:pt x="0" y="124959"/>
                  </a:lnTo>
                  <a:lnTo>
                    <a:pt x="1927" y="163690"/>
                  </a:lnTo>
                  <a:lnTo>
                    <a:pt x="4649" y="176479"/>
                  </a:lnTo>
                  <a:lnTo>
                    <a:pt x="17080" y="198214"/>
                  </a:lnTo>
                  <a:lnTo>
                    <a:pt x="25332" y="207962"/>
                  </a:lnTo>
                  <a:lnTo>
                    <a:pt x="47675" y="220673"/>
                  </a:lnTo>
                  <a:lnTo>
                    <a:pt x="86292" y="233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SMARTInkShape-4240"/>
            <p:cNvSpPr/>
            <p:nvPr>
              <p:custDataLst>
                <p:tags r:id="rId51"/>
              </p:custDataLst>
            </p:nvPr>
          </p:nvSpPr>
          <p:spPr>
            <a:xfrm>
              <a:off x="8785185" y="624992"/>
              <a:ext cx="161966" cy="180697"/>
            </a:xfrm>
            <a:custGeom>
              <a:avLst/>
              <a:gdLst/>
              <a:ahLst/>
              <a:cxnLst/>
              <a:rect l="0" t="0" r="0" b="0"/>
              <a:pathLst>
                <a:path w="161966" h="180697">
                  <a:moveTo>
                    <a:pt x="161965" y="3658"/>
                  </a:moveTo>
                  <a:lnTo>
                    <a:pt x="161965" y="3658"/>
                  </a:lnTo>
                  <a:lnTo>
                    <a:pt x="158594" y="287"/>
                  </a:lnTo>
                  <a:lnTo>
                    <a:pt x="156896" y="0"/>
                  </a:lnTo>
                  <a:lnTo>
                    <a:pt x="155058" y="513"/>
                  </a:lnTo>
                  <a:lnTo>
                    <a:pt x="153126" y="1562"/>
                  </a:lnTo>
                  <a:lnTo>
                    <a:pt x="147036" y="16521"/>
                  </a:lnTo>
                  <a:lnTo>
                    <a:pt x="136543" y="53340"/>
                  </a:lnTo>
                  <a:lnTo>
                    <a:pt x="117821" y="91913"/>
                  </a:lnTo>
                  <a:lnTo>
                    <a:pt x="97850" y="129761"/>
                  </a:lnTo>
                  <a:lnTo>
                    <a:pt x="82434" y="152602"/>
                  </a:lnTo>
                  <a:lnTo>
                    <a:pt x="62413" y="168868"/>
                  </a:lnTo>
                  <a:lnTo>
                    <a:pt x="41517" y="178685"/>
                  </a:lnTo>
                  <a:lnTo>
                    <a:pt x="25177" y="180696"/>
                  </a:lnTo>
                  <a:lnTo>
                    <a:pt x="18562" y="178128"/>
                  </a:lnTo>
                  <a:lnTo>
                    <a:pt x="7448" y="167748"/>
                  </a:lnTo>
                  <a:lnTo>
                    <a:pt x="1569" y="151846"/>
                  </a:lnTo>
                  <a:lnTo>
                    <a:pt x="0" y="142667"/>
                  </a:lnTo>
                  <a:lnTo>
                    <a:pt x="1072" y="134431"/>
                  </a:lnTo>
                  <a:lnTo>
                    <a:pt x="7907" y="119635"/>
                  </a:lnTo>
                  <a:lnTo>
                    <a:pt x="18001" y="109766"/>
                  </a:lnTo>
                  <a:lnTo>
                    <a:pt x="23656" y="106147"/>
                  </a:lnTo>
                  <a:lnTo>
                    <a:pt x="39346" y="104007"/>
                  </a:lnTo>
                  <a:lnTo>
                    <a:pt x="57373" y="106113"/>
                  </a:lnTo>
                  <a:lnTo>
                    <a:pt x="74793" y="111753"/>
                  </a:lnTo>
                  <a:lnTo>
                    <a:pt x="117463" y="141008"/>
                  </a:lnTo>
                  <a:lnTo>
                    <a:pt x="155615" y="162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4241"/>
            <p:cNvSpPr/>
            <p:nvPr>
              <p:custDataLst>
                <p:tags r:id="rId52"/>
              </p:custDataLst>
            </p:nvPr>
          </p:nvSpPr>
          <p:spPr>
            <a:xfrm>
              <a:off x="9029700" y="584200"/>
              <a:ext cx="52693" cy="273051"/>
            </a:xfrm>
            <a:custGeom>
              <a:avLst/>
              <a:gdLst/>
              <a:ahLst/>
              <a:cxnLst/>
              <a:rect l="0" t="0" r="0" b="0"/>
              <a:pathLst>
                <a:path w="52693" h="273051">
                  <a:moveTo>
                    <a:pt x="31750" y="0"/>
                  </a:moveTo>
                  <a:lnTo>
                    <a:pt x="31750" y="0"/>
                  </a:lnTo>
                  <a:lnTo>
                    <a:pt x="31748" y="3371"/>
                  </a:lnTo>
                  <a:lnTo>
                    <a:pt x="45545" y="28156"/>
                  </a:lnTo>
                  <a:lnTo>
                    <a:pt x="52692" y="65414"/>
                  </a:lnTo>
                  <a:lnTo>
                    <a:pt x="50263" y="112594"/>
                  </a:lnTo>
                  <a:lnTo>
                    <a:pt x="44446" y="148114"/>
                  </a:lnTo>
                  <a:lnTo>
                    <a:pt x="37159" y="183186"/>
                  </a:lnTo>
                  <a:lnTo>
                    <a:pt x="27803" y="216177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3" name="SMARTInkShape-4242"/>
          <p:cNvSpPr/>
          <p:nvPr>
            <p:custDataLst>
              <p:tags r:id="rId5"/>
            </p:custDataLst>
          </p:nvPr>
        </p:nvSpPr>
        <p:spPr>
          <a:xfrm>
            <a:off x="7265463" y="513214"/>
            <a:ext cx="386288" cy="609627"/>
          </a:xfrm>
          <a:custGeom>
            <a:avLst/>
            <a:gdLst/>
            <a:ahLst/>
            <a:cxnLst/>
            <a:rect l="0" t="0" r="0" b="0"/>
            <a:pathLst>
              <a:path w="386288" h="609627">
                <a:moveTo>
                  <a:pt x="119587" y="217036"/>
                </a:moveTo>
                <a:lnTo>
                  <a:pt x="119587" y="217036"/>
                </a:lnTo>
                <a:lnTo>
                  <a:pt x="123951" y="206897"/>
                </a:lnTo>
                <a:lnTo>
                  <a:pt x="125054" y="199359"/>
                </a:lnTo>
                <a:lnTo>
                  <a:pt x="122305" y="187182"/>
                </a:lnTo>
                <a:lnTo>
                  <a:pt x="115150" y="178838"/>
                </a:lnTo>
                <a:lnTo>
                  <a:pt x="110280" y="174637"/>
                </a:lnTo>
                <a:lnTo>
                  <a:pt x="99222" y="169970"/>
                </a:lnTo>
                <a:lnTo>
                  <a:pt x="93310" y="168725"/>
                </a:lnTo>
                <a:lnTo>
                  <a:pt x="77334" y="172987"/>
                </a:lnTo>
                <a:lnTo>
                  <a:pt x="58474" y="184053"/>
                </a:lnTo>
                <a:lnTo>
                  <a:pt x="29434" y="215495"/>
                </a:lnTo>
                <a:lnTo>
                  <a:pt x="8209" y="259226"/>
                </a:lnTo>
                <a:lnTo>
                  <a:pt x="0" y="288939"/>
                </a:lnTo>
                <a:lnTo>
                  <a:pt x="351" y="301660"/>
                </a:lnTo>
                <a:lnTo>
                  <a:pt x="8267" y="323321"/>
                </a:lnTo>
                <a:lnTo>
                  <a:pt x="21192" y="336711"/>
                </a:lnTo>
                <a:lnTo>
                  <a:pt x="28591" y="341269"/>
                </a:lnTo>
                <a:lnTo>
                  <a:pt x="49981" y="340690"/>
                </a:lnTo>
                <a:lnTo>
                  <a:pt x="62600" y="337572"/>
                </a:lnTo>
                <a:lnTo>
                  <a:pt x="82264" y="324700"/>
                </a:lnTo>
                <a:lnTo>
                  <a:pt x="97354" y="305809"/>
                </a:lnTo>
                <a:lnTo>
                  <a:pt x="112373" y="266701"/>
                </a:lnTo>
                <a:lnTo>
                  <a:pt x="116038" y="221795"/>
                </a:lnTo>
                <a:lnTo>
                  <a:pt x="107231" y="177707"/>
                </a:lnTo>
                <a:lnTo>
                  <a:pt x="102805" y="164279"/>
                </a:lnTo>
                <a:lnTo>
                  <a:pt x="98488" y="158311"/>
                </a:lnTo>
                <a:lnTo>
                  <a:pt x="97054" y="157425"/>
                </a:lnTo>
                <a:lnTo>
                  <a:pt x="96099" y="157540"/>
                </a:lnTo>
                <a:lnTo>
                  <a:pt x="95461" y="158322"/>
                </a:lnTo>
                <a:lnTo>
                  <a:pt x="96448" y="158843"/>
                </a:lnTo>
                <a:lnTo>
                  <a:pt x="101306" y="159422"/>
                </a:lnTo>
                <a:lnTo>
                  <a:pt x="148492" y="138798"/>
                </a:lnTo>
                <a:lnTo>
                  <a:pt x="187496" y="114440"/>
                </a:lnTo>
                <a:lnTo>
                  <a:pt x="226962" y="81509"/>
                </a:lnTo>
                <a:lnTo>
                  <a:pt x="262095" y="44941"/>
                </a:lnTo>
                <a:lnTo>
                  <a:pt x="299105" y="490"/>
                </a:lnTo>
                <a:lnTo>
                  <a:pt x="299238" y="0"/>
                </a:lnTo>
                <a:lnTo>
                  <a:pt x="295623" y="3218"/>
                </a:lnTo>
                <a:lnTo>
                  <a:pt x="275323" y="40588"/>
                </a:lnTo>
                <a:lnTo>
                  <a:pt x="258182" y="76996"/>
                </a:lnTo>
                <a:lnTo>
                  <a:pt x="247262" y="100393"/>
                </a:lnTo>
                <a:lnTo>
                  <a:pt x="235042" y="126574"/>
                </a:lnTo>
                <a:lnTo>
                  <a:pt x="221957" y="154611"/>
                </a:lnTo>
                <a:lnTo>
                  <a:pt x="209706" y="184592"/>
                </a:lnTo>
                <a:lnTo>
                  <a:pt x="198010" y="215868"/>
                </a:lnTo>
                <a:lnTo>
                  <a:pt x="186686" y="248007"/>
                </a:lnTo>
                <a:lnTo>
                  <a:pt x="176314" y="282133"/>
                </a:lnTo>
                <a:lnTo>
                  <a:pt x="166577" y="317584"/>
                </a:lnTo>
                <a:lnTo>
                  <a:pt x="157264" y="353918"/>
                </a:lnTo>
                <a:lnTo>
                  <a:pt x="150349" y="388018"/>
                </a:lnTo>
                <a:lnTo>
                  <a:pt x="145034" y="420630"/>
                </a:lnTo>
                <a:lnTo>
                  <a:pt x="140785" y="452249"/>
                </a:lnTo>
                <a:lnTo>
                  <a:pt x="140069" y="480383"/>
                </a:lnTo>
                <a:lnTo>
                  <a:pt x="141708" y="506195"/>
                </a:lnTo>
                <a:lnTo>
                  <a:pt x="149880" y="551573"/>
                </a:lnTo>
                <a:lnTo>
                  <a:pt x="162919" y="588204"/>
                </a:lnTo>
                <a:lnTo>
                  <a:pt x="171053" y="599243"/>
                </a:lnTo>
                <a:lnTo>
                  <a:pt x="180003" y="605896"/>
                </a:lnTo>
                <a:lnTo>
                  <a:pt x="189497" y="609626"/>
                </a:lnTo>
                <a:lnTo>
                  <a:pt x="199355" y="607174"/>
                </a:lnTo>
                <a:lnTo>
                  <a:pt x="219715" y="591279"/>
                </a:lnTo>
                <a:lnTo>
                  <a:pt x="247640" y="547821"/>
                </a:lnTo>
                <a:lnTo>
                  <a:pt x="259520" y="505398"/>
                </a:lnTo>
                <a:lnTo>
                  <a:pt x="263675" y="481244"/>
                </a:lnTo>
                <a:lnTo>
                  <a:pt x="266411" y="433710"/>
                </a:lnTo>
                <a:lnTo>
                  <a:pt x="264569" y="391652"/>
                </a:lnTo>
                <a:lnTo>
                  <a:pt x="255599" y="354225"/>
                </a:lnTo>
                <a:lnTo>
                  <a:pt x="242538" y="334489"/>
                </a:lnTo>
                <a:lnTo>
                  <a:pt x="242476" y="333438"/>
                </a:lnTo>
                <a:lnTo>
                  <a:pt x="243141" y="332738"/>
                </a:lnTo>
                <a:lnTo>
                  <a:pt x="244289" y="332270"/>
                </a:lnTo>
                <a:lnTo>
                  <a:pt x="284585" y="327696"/>
                </a:lnTo>
                <a:lnTo>
                  <a:pt x="330282" y="317557"/>
                </a:lnTo>
                <a:lnTo>
                  <a:pt x="386287" y="30593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" name="SMARTInkShape-4243"/>
          <p:cNvSpPr/>
          <p:nvPr>
            <p:custDataLst>
              <p:tags r:id="rId6"/>
            </p:custDataLst>
          </p:nvPr>
        </p:nvSpPr>
        <p:spPr>
          <a:xfrm>
            <a:off x="5663149" y="522600"/>
            <a:ext cx="70902" cy="350983"/>
          </a:xfrm>
          <a:custGeom>
            <a:avLst/>
            <a:gdLst/>
            <a:ahLst/>
            <a:cxnLst/>
            <a:rect l="0" t="0" r="0" b="0"/>
            <a:pathLst>
              <a:path w="70902" h="350983">
                <a:moveTo>
                  <a:pt x="70901" y="42550"/>
                </a:moveTo>
                <a:lnTo>
                  <a:pt x="70901" y="42550"/>
                </a:lnTo>
                <a:lnTo>
                  <a:pt x="70901" y="16035"/>
                </a:lnTo>
                <a:lnTo>
                  <a:pt x="69490" y="11468"/>
                </a:lnTo>
                <a:lnTo>
                  <a:pt x="64159" y="4512"/>
                </a:lnTo>
                <a:lnTo>
                  <a:pt x="53323" y="950"/>
                </a:lnTo>
                <a:lnTo>
                  <a:pt x="46483" y="0"/>
                </a:lnTo>
                <a:lnTo>
                  <a:pt x="35119" y="2707"/>
                </a:lnTo>
                <a:lnTo>
                  <a:pt x="30113" y="5405"/>
                </a:lnTo>
                <a:lnTo>
                  <a:pt x="12955" y="26056"/>
                </a:lnTo>
                <a:lnTo>
                  <a:pt x="1207" y="57889"/>
                </a:lnTo>
                <a:lnTo>
                  <a:pt x="0" y="100874"/>
                </a:lnTo>
                <a:lnTo>
                  <a:pt x="2466" y="132913"/>
                </a:lnTo>
                <a:lnTo>
                  <a:pt x="7324" y="165967"/>
                </a:lnTo>
                <a:lnTo>
                  <a:pt x="16538" y="199472"/>
                </a:lnTo>
                <a:lnTo>
                  <a:pt x="27690" y="233178"/>
                </a:lnTo>
                <a:lnTo>
                  <a:pt x="42105" y="280125"/>
                </a:lnTo>
                <a:lnTo>
                  <a:pt x="47082" y="317083"/>
                </a:lnTo>
                <a:lnTo>
                  <a:pt x="44793" y="335309"/>
                </a:lnTo>
                <a:lnTo>
                  <a:pt x="39072" y="348113"/>
                </a:lnTo>
                <a:lnTo>
                  <a:pt x="34864" y="350681"/>
                </a:lnTo>
                <a:lnTo>
                  <a:pt x="29943" y="350982"/>
                </a:lnTo>
                <a:lnTo>
                  <a:pt x="13751" y="3473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9" name="SMARTInkShape-Group750"/>
          <p:cNvGrpSpPr/>
          <p:nvPr/>
        </p:nvGrpSpPr>
        <p:grpSpPr>
          <a:xfrm>
            <a:off x="4868482" y="520700"/>
            <a:ext cx="1881747" cy="612616"/>
            <a:chOff x="4868482" y="520700"/>
            <a:chExt cx="1881747" cy="612616"/>
          </a:xfrm>
        </p:grpSpPr>
        <p:sp>
          <p:nvSpPr>
            <p:cNvPr id="415" name="SMARTInkShape-4244"/>
            <p:cNvSpPr/>
            <p:nvPr>
              <p:custDataLst>
                <p:tags r:id="rId33"/>
              </p:custDataLst>
            </p:nvPr>
          </p:nvSpPr>
          <p:spPr>
            <a:xfrm>
              <a:off x="6445250" y="616833"/>
              <a:ext cx="12701" cy="18168"/>
            </a:xfrm>
            <a:custGeom>
              <a:avLst/>
              <a:gdLst/>
              <a:ahLst/>
              <a:cxnLst/>
              <a:rect l="0" t="0" r="0" b="0"/>
              <a:pathLst>
                <a:path w="12701" h="181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12700" y="18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4245"/>
            <p:cNvSpPr/>
            <p:nvPr>
              <p:custDataLst>
                <p:tags r:id="rId34"/>
              </p:custDataLst>
            </p:nvPr>
          </p:nvSpPr>
          <p:spPr>
            <a:xfrm>
              <a:off x="6498619" y="679450"/>
              <a:ext cx="73823" cy="129498"/>
            </a:xfrm>
            <a:custGeom>
              <a:avLst/>
              <a:gdLst/>
              <a:ahLst/>
              <a:cxnLst/>
              <a:rect l="0" t="0" r="0" b="0"/>
              <a:pathLst>
                <a:path w="73823" h="129498">
                  <a:moveTo>
                    <a:pt x="67281" y="19050"/>
                  </a:moveTo>
                  <a:lnTo>
                    <a:pt x="67281" y="19050"/>
                  </a:lnTo>
                  <a:lnTo>
                    <a:pt x="53797" y="15679"/>
                  </a:lnTo>
                  <a:lnTo>
                    <a:pt x="34007" y="25313"/>
                  </a:lnTo>
                  <a:lnTo>
                    <a:pt x="12981" y="43000"/>
                  </a:lnTo>
                  <a:lnTo>
                    <a:pt x="1285" y="62620"/>
                  </a:lnTo>
                  <a:lnTo>
                    <a:pt x="0" y="73497"/>
                  </a:lnTo>
                  <a:lnTo>
                    <a:pt x="4217" y="96871"/>
                  </a:lnTo>
                  <a:lnTo>
                    <a:pt x="15028" y="113844"/>
                  </a:lnTo>
                  <a:lnTo>
                    <a:pt x="21862" y="120346"/>
                  </a:lnTo>
                  <a:lnTo>
                    <a:pt x="36982" y="127571"/>
                  </a:lnTo>
                  <a:lnTo>
                    <a:pt x="44965" y="129497"/>
                  </a:lnTo>
                  <a:lnTo>
                    <a:pt x="53109" y="125842"/>
                  </a:lnTo>
                  <a:lnTo>
                    <a:pt x="69684" y="108611"/>
                  </a:lnTo>
                  <a:lnTo>
                    <a:pt x="73822" y="97808"/>
                  </a:lnTo>
                  <a:lnTo>
                    <a:pt x="73609" y="62376"/>
                  </a:lnTo>
                  <a:lnTo>
                    <a:pt x="66858" y="20004"/>
                  </a:lnTo>
                  <a:lnTo>
                    <a:pt x="609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4246"/>
            <p:cNvSpPr/>
            <p:nvPr>
              <p:custDataLst>
                <p:tags r:id="rId35"/>
              </p:custDataLst>
            </p:nvPr>
          </p:nvSpPr>
          <p:spPr>
            <a:xfrm>
              <a:off x="6616700" y="658553"/>
              <a:ext cx="133529" cy="147898"/>
            </a:xfrm>
            <a:custGeom>
              <a:avLst/>
              <a:gdLst/>
              <a:ahLst/>
              <a:cxnLst/>
              <a:rect l="0" t="0" r="0" b="0"/>
              <a:pathLst>
                <a:path w="133529" h="147898">
                  <a:moveTo>
                    <a:pt x="0" y="33597"/>
                  </a:moveTo>
                  <a:lnTo>
                    <a:pt x="0" y="33597"/>
                  </a:lnTo>
                  <a:lnTo>
                    <a:pt x="3370" y="33597"/>
                  </a:lnTo>
                  <a:lnTo>
                    <a:pt x="6907" y="39241"/>
                  </a:lnTo>
                  <a:lnTo>
                    <a:pt x="14927" y="63483"/>
                  </a:lnTo>
                  <a:lnTo>
                    <a:pt x="15363" y="103759"/>
                  </a:lnTo>
                  <a:lnTo>
                    <a:pt x="16704" y="119108"/>
                  </a:lnTo>
                  <a:lnTo>
                    <a:pt x="13367" y="138313"/>
                  </a:lnTo>
                  <a:lnTo>
                    <a:pt x="13850" y="137980"/>
                  </a:lnTo>
                  <a:lnTo>
                    <a:pt x="17901" y="129358"/>
                  </a:lnTo>
                  <a:lnTo>
                    <a:pt x="31015" y="83820"/>
                  </a:lnTo>
                  <a:lnTo>
                    <a:pt x="46114" y="39384"/>
                  </a:lnTo>
                  <a:lnTo>
                    <a:pt x="60623" y="10696"/>
                  </a:lnTo>
                  <a:lnTo>
                    <a:pt x="66520" y="5629"/>
                  </a:lnTo>
                  <a:lnTo>
                    <a:pt x="80600" y="0"/>
                  </a:lnTo>
                  <a:lnTo>
                    <a:pt x="88305" y="1321"/>
                  </a:lnTo>
                  <a:lnTo>
                    <a:pt x="104393" y="10315"/>
                  </a:lnTo>
                  <a:lnTo>
                    <a:pt x="122575" y="31246"/>
                  </a:lnTo>
                  <a:lnTo>
                    <a:pt x="133528" y="62063"/>
                  </a:lnTo>
                  <a:lnTo>
                    <a:pt x="133410" y="108991"/>
                  </a:lnTo>
                  <a:lnTo>
                    <a:pt x="127000" y="1478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SMARTInkShape-4247"/>
            <p:cNvSpPr/>
            <p:nvPr>
              <p:custDataLst>
                <p:tags r:id="rId36"/>
              </p:custDataLst>
            </p:nvPr>
          </p:nvSpPr>
          <p:spPr>
            <a:xfrm>
              <a:off x="6422829" y="723900"/>
              <a:ext cx="3372" cy="88901"/>
            </a:xfrm>
            <a:custGeom>
              <a:avLst/>
              <a:gdLst/>
              <a:ahLst/>
              <a:cxnLst/>
              <a:rect l="0" t="0" r="0" b="0"/>
              <a:pathLst>
                <a:path w="3372" h="88901">
                  <a:moveTo>
                    <a:pt x="3371" y="0"/>
                  </a:moveTo>
                  <a:lnTo>
                    <a:pt x="3371" y="0"/>
                  </a:lnTo>
                  <a:lnTo>
                    <a:pt x="0" y="38724"/>
                  </a:lnTo>
                  <a:lnTo>
                    <a:pt x="2749" y="84144"/>
                  </a:lnTo>
                  <a:lnTo>
                    <a:pt x="3094" y="88432"/>
                  </a:lnTo>
                  <a:lnTo>
                    <a:pt x="3371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SMARTInkShape-4248"/>
            <p:cNvSpPr/>
            <p:nvPr>
              <p:custDataLst>
                <p:tags r:id="rId37"/>
              </p:custDataLst>
            </p:nvPr>
          </p:nvSpPr>
          <p:spPr>
            <a:xfrm>
              <a:off x="6225979" y="685800"/>
              <a:ext cx="111322" cy="6351"/>
            </a:xfrm>
            <a:custGeom>
              <a:avLst/>
              <a:gdLst/>
              <a:ahLst/>
              <a:cxnLst/>
              <a:rect l="0" t="0" r="0" b="0"/>
              <a:pathLst>
                <a:path w="111322" h="6351">
                  <a:moveTo>
                    <a:pt x="3371" y="6350"/>
                  </a:moveTo>
                  <a:lnTo>
                    <a:pt x="3371" y="6350"/>
                  </a:lnTo>
                  <a:lnTo>
                    <a:pt x="0" y="6350"/>
                  </a:lnTo>
                  <a:lnTo>
                    <a:pt x="40446" y="6350"/>
                  </a:lnTo>
                  <a:lnTo>
                    <a:pt x="86972" y="2979"/>
                  </a:lnTo>
                  <a:lnTo>
                    <a:pt x="1113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SMARTInkShape-4249"/>
            <p:cNvSpPr/>
            <p:nvPr>
              <p:custDataLst>
                <p:tags r:id="rId38"/>
              </p:custDataLst>
            </p:nvPr>
          </p:nvSpPr>
          <p:spPr>
            <a:xfrm>
              <a:off x="4873561" y="524855"/>
              <a:ext cx="168340" cy="383018"/>
            </a:xfrm>
            <a:custGeom>
              <a:avLst/>
              <a:gdLst/>
              <a:ahLst/>
              <a:cxnLst/>
              <a:rect l="0" t="0" r="0" b="0"/>
              <a:pathLst>
                <a:path w="168340" h="383018">
                  <a:moveTo>
                    <a:pt x="47689" y="141895"/>
                  </a:moveTo>
                  <a:lnTo>
                    <a:pt x="47689" y="141895"/>
                  </a:lnTo>
                  <a:lnTo>
                    <a:pt x="35512" y="141895"/>
                  </a:lnTo>
                  <a:lnTo>
                    <a:pt x="33176" y="180195"/>
                  </a:lnTo>
                  <a:lnTo>
                    <a:pt x="28101" y="221917"/>
                  </a:lnTo>
                  <a:lnTo>
                    <a:pt x="23461" y="255072"/>
                  </a:lnTo>
                  <a:lnTo>
                    <a:pt x="16695" y="293325"/>
                  </a:lnTo>
                  <a:lnTo>
                    <a:pt x="10866" y="326319"/>
                  </a:lnTo>
                  <a:lnTo>
                    <a:pt x="4745" y="371882"/>
                  </a:lnTo>
                  <a:lnTo>
                    <a:pt x="3685" y="380940"/>
                  </a:lnTo>
                  <a:lnTo>
                    <a:pt x="0" y="372414"/>
                  </a:lnTo>
                  <a:lnTo>
                    <a:pt x="1182" y="332885"/>
                  </a:lnTo>
                  <a:lnTo>
                    <a:pt x="6088" y="286752"/>
                  </a:lnTo>
                  <a:lnTo>
                    <a:pt x="9371" y="259633"/>
                  </a:lnTo>
                  <a:lnTo>
                    <a:pt x="12971" y="230265"/>
                  </a:lnTo>
                  <a:lnTo>
                    <a:pt x="16784" y="199397"/>
                  </a:lnTo>
                  <a:lnTo>
                    <a:pt x="20734" y="167530"/>
                  </a:lnTo>
                  <a:lnTo>
                    <a:pt x="26897" y="138524"/>
                  </a:lnTo>
                  <a:lnTo>
                    <a:pt x="34533" y="111425"/>
                  </a:lnTo>
                  <a:lnTo>
                    <a:pt x="51014" y="65558"/>
                  </a:lnTo>
                  <a:lnTo>
                    <a:pt x="72193" y="25281"/>
                  </a:lnTo>
                  <a:lnTo>
                    <a:pt x="91168" y="5194"/>
                  </a:lnTo>
                  <a:lnTo>
                    <a:pt x="101350" y="0"/>
                  </a:lnTo>
                  <a:lnTo>
                    <a:pt x="106746" y="2143"/>
                  </a:lnTo>
                  <a:lnTo>
                    <a:pt x="118387" y="13931"/>
                  </a:lnTo>
                  <a:lnTo>
                    <a:pt x="130098" y="57256"/>
                  </a:lnTo>
                  <a:lnTo>
                    <a:pt x="135586" y="98633"/>
                  </a:lnTo>
                  <a:lnTo>
                    <a:pt x="139671" y="145951"/>
                  </a:lnTo>
                  <a:lnTo>
                    <a:pt x="140760" y="171410"/>
                  </a:lnTo>
                  <a:lnTo>
                    <a:pt x="141486" y="197555"/>
                  </a:lnTo>
                  <a:lnTo>
                    <a:pt x="142676" y="222746"/>
                  </a:lnTo>
                  <a:lnTo>
                    <a:pt x="144175" y="247301"/>
                  </a:lnTo>
                  <a:lnTo>
                    <a:pt x="147721" y="292459"/>
                  </a:lnTo>
                  <a:lnTo>
                    <a:pt x="151650" y="328992"/>
                  </a:lnTo>
                  <a:lnTo>
                    <a:pt x="154851" y="374657"/>
                  </a:lnTo>
                  <a:lnTo>
                    <a:pt x="155287" y="382928"/>
                  </a:lnTo>
                  <a:lnTo>
                    <a:pt x="156111" y="383017"/>
                  </a:lnTo>
                  <a:lnTo>
                    <a:pt x="160639" y="372324"/>
                  </a:lnTo>
                  <a:lnTo>
                    <a:pt x="168339" y="3450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4250"/>
            <p:cNvSpPr/>
            <p:nvPr>
              <p:custDataLst>
                <p:tags r:id="rId39"/>
              </p:custDataLst>
            </p:nvPr>
          </p:nvSpPr>
          <p:spPr>
            <a:xfrm>
              <a:off x="4868482" y="742950"/>
              <a:ext cx="154369" cy="57151"/>
            </a:xfrm>
            <a:custGeom>
              <a:avLst/>
              <a:gdLst/>
              <a:ahLst/>
              <a:cxnLst/>
              <a:rect l="0" t="0" r="0" b="0"/>
              <a:pathLst>
                <a:path w="154369" h="57151">
                  <a:moveTo>
                    <a:pt x="21018" y="57150"/>
                  </a:moveTo>
                  <a:lnTo>
                    <a:pt x="21018" y="57150"/>
                  </a:lnTo>
                  <a:lnTo>
                    <a:pt x="1245" y="57150"/>
                  </a:lnTo>
                  <a:lnTo>
                    <a:pt x="74" y="56444"/>
                  </a:lnTo>
                  <a:lnTo>
                    <a:pt x="0" y="55268"/>
                  </a:lnTo>
                  <a:lnTo>
                    <a:pt x="656" y="53779"/>
                  </a:lnTo>
                  <a:lnTo>
                    <a:pt x="38214" y="35496"/>
                  </a:lnTo>
                  <a:lnTo>
                    <a:pt x="75032" y="20160"/>
                  </a:lnTo>
                  <a:lnTo>
                    <a:pt x="115339" y="8560"/>
                  </a:lnTo>
                  <a:lnTo>
                    <a:pt x="1543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SMARTInkShape-4251"/>
            <p:cNvSpPr/>
            <p:nvPr>
              <p:custDataLst>
                <p:tags r:id="rId40"/>
              </p:custDataLst>
            </p:nvPr>
          </p:nvSpPr>
          <p:spPr>
            <a:xfrm>
              <a:off x="5080883" y="749300"/>
              <a:ext cx="85264" cy="123427"/>
            </a:xfrm>
            <a:custGeom>
              <a:avLst/>
              <a:gdLst/>
              <a:ahLst/>
              <a:cxnLst/>
              <a:rect l="0" t="0" r="0" b="0"/>
              <a:pathLst>
                <a:path w="85264" h="123427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441" y="6908"/>
                  </a:lnTo>
                  <a:lnTo>
                    <a:pt x="0" y="8838"/>
                  </a:lnTo>
                  <a:lnTo>
                    <a:pt x="12017" y="56171"/>
                  </a:lnTo>
                  <a:lnTo>
                    <a:pt x="16344" y="79673"/>
                  </a:lnTo>
                  <a:lnTo>
                    <a:pt x="17221" y="117318"/>
                  </a:lnTo>
                  <a:lnTo>
                    <a:pt x="16126" y="120545"/>
                  </a:lnTo>
                  <a:lnTo>
                    <a:pt x="14690" y="122697"/>
                  </a:lnTo>
                  <a:lnTo>
                    <a:pt x="13025" y="123426"/>
                  </a:lnTo>
                  <a:lnTo>
                    <a:pt x="11212" y="123206"/>
                  </a:lnTo>
                  <a:lnTo>
                    <a:pt x="9297" y="122354"/>
                  </a:lnTo>
                  <a:lnTo>
                    <a:pt x="7169" y="112000"/>
                  </a:lnTo>
                  <a:lnTo>
                    <a:pt x="9174" y="73237"/>
                  </a:lnTo>
                  <a:lnTo>
                    <a:pt x="17071" y="31295"/>
                  </a:lnTo>
                  <a:lnTo>
                    <a:pt x="27563" y="9508"/>
                  </a:lnTo>
                  <a:lnTo>
                    <a:pt x="35513" y="1168"/>
                  </a:lnTo>
                  <a:lnTo>
                    <a:pt x="40315" y="73"/>
                  </a:lnTo>
                  <a:lnTo>
                    <a:pt x="51294" y="2620"/>
                  </a:lnTo>
                  <a:lnTo>
                    <a:pt x="69375" y="15358"/>
                  </a:lnTo>
                  <a:lnTo>
                    <a:pt x="78085" y="30344"/>
                  </a:lnTo>
                  <a:lnTo>
                    <a:pt x="85074" y="60496"/>
                  </a:lnTo>
                  <a:lnTo>
                    <a:pt x="85263" y="90597"/>
                  </a:lnTo>
                  <a:lnTo>
                    <a:pt x="81667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SMARTInkShape-4252"/>
            <p:cNvSpPr/>
            <p:nvPr>
              <p:custDataLst>
                <p:tags r:id="rId41"/>
              </p:custDataLst>
            </p:nvPr>
          </p:nvSpPr>
          <p:spPr>
            <a:xfrm>
              <a:off x="5233283" y="723900"/>
              <a:ext cx="132311" cy="409416"/>
            </a:xfrm>
            <a:custGeom>
              <a:avLst/>
              <a:gdLst/>
              <a:ahLst/>
              <a:cxnLst/>
              <a:rect l="0" t="0" r="0" b="0"/>
              <a:pathLst>
                <a:path w="132311" h="409416">
                  <a:moveTo>
                    <a:pt x="5467" y="0"/>
                  </a:moveTo>
                  <a:lnTo>
                    <a:pt x="5467" y="0"/>
                  </a:lnTo>
                  <a:lnTo>
                    <a:pt x="0" y="42095"/>
                  </a:lnTo>
                  <a:lnTo>
                    <a:pt x="703" y="83209"/>
                  </a:lnTo>
                  <a:lnTo>
                    <a:pt x="5937" y="99070"/>
                  </a:lnTo>
                  <a:lnTo>
                    <a:pt x="10014" y="104147"/>
                  </a:lnTo>
                  <a:lnTo>
                    <a:pt x="20187" y="109787"/>
                  </a:lnTo>
                  <a:lnTo>
                    <a:pt x="26568" y="109175"/>
                  </a:lnTo>
                  <a:lnTo>
                    <a:pt x="41187" y="102850"/>
                  </a:lnTo>
                  <a:lnTo>
                    <a:pt x="65282" y="80647"/>
                  </a:lnTo>
                  <a:lnTo>
                    <a:pt x="91523" y="34928"/>
                  </a:lnTo>
                  <a:lnTo>
                    <a:pt x="96630" y="19992"/>
                  </a:lnTo>
                  <a:lnTo>
                    <a:pt x="96582" y="16150"/>
                  </a:lnTo>
                  <a:lnTo>
                    <a:pt x="95138" y="14295"/>
                  </a:lnTo>
                  <a:lnTo>
                    <a:pt x="92764" y="13763"/>
                  </a:lnTo>
                  <a:lnTo>
                    <a:pt x="89770" y="15525"/>
                  </a:lnTo>
                  <a:lnTo>
                    <a:pt x="82681" y="23128"/>
                  </a:lnTo>
                  <a:lnTo>
                    <a:pt x="74128" y="46050"/>
                  </a:lnTo>
                  <a:lnTo>
                    <a:pt x="73867" y="81927"/>
                  </a:lnTo>
                  <a:lnTo>
                    <a:pt x="78258" y="123836"/>
                  </a:lnTo>
                  <a:lnTo>
                    <a:pt x="87677" y="156638"/>
                  </a:lnTo>
                  <a:lnTo>
                    <a:pt x="101272" y="192384"/>
                  </a:lnTo>
                  <a:lnTo>
                    <a:pt x="116721" y="229437"/>
                  </a:lnTo>
                  <a:lnTo>
                    <a:pt x="127350" y="267072"/>
                  </a:lnTo>
                  <a:lnTo>
                    <a:pt x="132310" y="304260"/>
                  </a:lnTo>
                  <a:lnTo>
                    <a:pt x="129810" y="339603"/>
                  </a:lnTo>
                  <a:lnTo>
                    <a:pt x="116470" y="370362"/>
                  </a:lnTo>
                  <a:lnTo>
                    <a:pt x="96429" y="394617"/>
                  </a:lnTo>
                  <a:lnTo>
                    <a:pt x="73412" y="407748"/>
                  </a:lnTo>
                  <a:lnTo>
                    <a:pt x="62052" y="409415"/>
                  </a:lnTo>
                  <a:lnTo>
                    <a:pt x="18167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SMARTInkShape-4253"/>
            <p:cNvSpPr/>
            <p:nvPr>
              <p:custDataLst>
                <p:tags r:id="rId42"/>
              </p:custDataLst>
            </p:nvPr>
          </p:nvSpPr>
          <p:spPr>
            <a:xfrm>
              <a:off x="5584629" y="742950"/>
              <a:ext cx="143072" cy="38101"/>
            </a:xfrm>
            <a:custGeom>
              <a:avLst/>
              <a:gdLst/>
              <a:ahLst/>
              <a:cxnLst/>
              <a:rect l="0" t="0" r="0" b="0"/>
              <a:pathLst>
                <a:path w="143072" h="38101">
                  <a:moveTo>
                    <a:pt x="3371" y="38100"/>
                  </a:moveTo>
                  <a:lnTo>
                    <a:pt x="3371" y="38100"/>
                  </a:lnTo>
                  <a:lnTo>
                    <a:pt x="0" y="38100"/>
                  </a:lnTo>
                  <a:lnTo>
                    <a:pt x="418" y="37394"/>
                  </a:lnTo>
                  <a:lnTo>
                    <a:pt x="4645" y="34729"/>
                  </a:lnTo>
                  <a:lnTo>
                    <a:pt x="51370" y="19802"/>
                  </a:lnTo>
                  <a:lnTo>
                    <a:pt x="94958" y="9033"/>
                  </a:lnTo>
                  <a:lnTo>
                    <a:pt x="1430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SMARTInkShape-4254"/>
            <p:cNvSpPr/>
            <p:nvPr>
              <p:custDataLst>
                <p:tags r:id="rId43"/>
              </p:custDataLst>
            </p:nvPr>
          </p:nvSpPr>
          <p:spPr>
            <a:xfrm>
              <a:off x="5780959" y="704850"/>
              <a:ext cx="105492" cy="146051"/>
            </a:xfrm>
            <a:custGeom>
              <a:avLst/>
              <a:gdLst/>
              <a:ahLst/>
              <a:cxnLst/>
              <a:rect l="0" t="0" r="0" b="0"/>
              <a:pathLst>
                <a:path w="105492" h="146051">
                  <a:moveTo>
                    <a:pt x="22941" y="0"/>
                  </a:moveTo>
                  <a:lnTo>
                    <a:pt x="22941" y="0"/>
                  </a:lnTo>
                  <a:lnTo>
                    <a:pt x="16200" y="3371"/>
                  </a:lnTo>
                  <a:lnTo>
                    <a:pt x="11008" y="8789"/>
                  </a:lnTo>
                  <a:lnTo>
                    <a:pt x="6348" y="17312"/>
                  </a:lnTo>
                  <a:lnTo>
                    <a:pt x="464" y="38683"/>
                  </a:lnTo>
                  <a:lnTo>
                    <a:pt x="0" y="77151"/>
                  </a:lnTo>
                  <a:lnTo>
                    <a:pt x="6501" y="106350"/>
                  </a:lnTo>
                  <a:lnTo>
                    <a:pt x="17969" y="131388"/>
                  </a:lnTo>
                  <a:lnTo>
                    <a:pt x="21036" y="134158"/>
                  </a:lnTo>
                  <a:lnTo>
                    <a:pt x="28210" y="137237"/>
                  </a:lnTo>
                  <a:lnTo>
                    <a:pt x="32804" y="135236"/>
                  </a:lnTo>
                  <a:lnTo>
                    <a:pt x="43552" y="125486"/>
                  </a:lnTo>
                  <a:lnTo>
                    <a:pt x="58133" y="100759"/>
                  </a:lnTo>
                  <a:lnTo>
                    <a:pt x="71198" y="54174"/>
                  </a:lnTo>
                  <a:lnTo>
                    <a:pt x="73239" y="36179"/>
                  </a:lnTo>
                  <a:lnTo>
                    <a:pt x="73712" y="79698"/>
                  </a:lnTo>
                  <a:lnTo>
                    <a:pt x="75143" y="105615"/>
                  </a:lnTo>
                  <a:lnTo>
                    <a:pt x="80479" y="122670"/>
                  </a:lnTo>
                  <a:lnTo>
                    <a:pt x="89436" y="134012"/>
                  </a:lnTo>
                  <a:lnTo>
                    <a:pt x="105491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SMARTInkShape-4255"/>
            <p:cNvSpPr/>
            <p:nvPr>
              <p:custDataLst>
                <p:tags r:id="rId44"/>
              </p:custDataLst>
            </p:nvPr>
          </p:nvSpPr>
          <p:spPr>
            <a:xfrm>
              <a:off x="5937896" y="675253"/>
              <a:ext cx="75555" cy="143898"/>
            </a:xfrm>
            <a:custGeom>
              <a:avLst/>
              <a:gdLst/>
              <a:ahLst/>
              <a:cxnLst/>
              <a:rect l="0" t="0" r="0" b="0"/>
              <a:pathLst>
                <a:path w="75555" h="143898">
                  <a:moveTo>
                    <a:pt x="31104" y="61347"/>
                  </a:moveTo>
                  <a:lnTo>
                    <a:pt x="31104" y="61347"/>
                  </a:lnTo>
                  <a:lnTo>
                    <a:pt x="21670" y="72192"/>
                  </a:lnTo>
                  <a:lnTo>
                    <a:pt x="4263" y="106897"/>
                  </a:lnTo>
                  <a:lnTo>
                    <a:pt x="0" y="136324"/>
                  </a:lnTo>
                  <a:lnTo>
                    <a:pt x="490" y="138848"/>
                  </a:lnTo>
                  <a:lnTo>
                    <a:pt x="1523" y="140531"/>
                  </a:lnTo>
                  <a:lnTo>
                    <a:pt x="2916" y="141653"/>
                  </a:lnTo>
                  <a:lnTo>
                    <a:pt x="4551" y="140284"/>
                  </a:lnTo>
                  <a:lnTo>
                    <a:pt x="10223" y="127540"/>
                  </a:lnTo>
                  <a:lnTo>
                    <a:pt x="23928" y="80107"/>
                  </a:lnTo>
                  <a:lnTo>
                    <a:pt x="35720" y="38840"/>
                  </a:lnTo>
                  <a:lnTo>
                    <a:pt x="48150" y="8817"/>
                  </a:lnTo>
                  <a:lnTo>
                    <a:pt x="51641" y="3749"/>
                  </a:lnTo>
                  <a:lnTo>
                    <a:pt x="54673" y="1076"/>
                  </a:lnTo>
                  <a:lnTo>
                    <a:pt x="57400" y="0"/>
                  </a:lnTo>
                  <a:lnTo>
                    <a:pt x="60629" y="2104"/>
                  </a:lnTo>
                  <a:lnTo>
                    <a:pt x="67980" y="11969"/>
                  </a:lnTo>
                  <a:lnTo>
                    <a:pt x="73311" y="36760"/>
                  </a:lnTo>
                  <a:lnTo>
                    <a:pt x="70747" y="81106"/>
                  </a:lnTo>
                  <a:lnTo>
                    <a:pt x="71391" y="120806"/>
                  </a:lnTo>
                  <a:lnTo>
                    <a:pt x="75554" y="1438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SMARTInkShape-4256"/>
            <p:cNvSpPr/>
            <p:nvPr>
              <p:custDataLst>
                <p:tags r:id="rId45"/>
              </p:custDataLst>
            </p:nvPr>
          </p:nvSpPr>
          <p:spPr>
            <a:xfrm>
              <a:off x="6127243" y="674982"/>
              <a:ext cx="83058" cy="150519"/>
            </a:xfrm>
            <a:custGeom>
              <a:avLst/>
              <a:gdLst/>
              <a:ahLst/>
              <a:cxnLst/>
              <a:rect l="0" t="0" r="0" b="0"/>
              <a:pathLst>
                <a:path w="83058" h="150519">
                  <a:moveTo>
                    <a:pt x="83057" y="10818"/>
                  </a:moveTo>
                  <a:lnTo>
                    <a:pt x="83057" y="10818"/>
                  </a:lnTo>
                  <a:lnTo>
                    <a:pt x="76316" y="4076"/>
                  </a:lnTo>
                  <a:lnTo>
                    <a:pt x="67360" y="766"/>
                  </a:lnTo>
                  <a:lnTo>
                    <a:pt x="56325" y="0"/>
                  </a:lnTo>
                  <a:lnTo>
                    <a:pt x="44364" y="2012"/>
                  </a:lnTo>
                  <a:lnTo>
                    <a:pt x="31993" y="10902"/>
                  </a:lnTo>
                  <a:lnTo>
                    <a:pt x="20145" y="24967"/>
                  </a:lnTo>
                  <a:lnTo>
                    <a:pt x="6247" y="53424"/>
                  </a:lnTo>
                  <a:lnTo>
                    <a:pt x="0" y="76321"/>
                  </a:lnTo>
                  <a:lnTo>
                    <a:pt x="517" y="98727"/>
                  </a:lnTo>
                  <a:lnTo>
                    <a:pt x="2631" y="109640"/>
                  </a:lnTo>
                  <a:lnTo>
                    <a:pt x="12505" y="127411"/>
                  </a:lnTo>
                  <a:lnTo>
                    <a:pt x="19088" y="135114"/>
                  </a:lnTo>
                  <a:lnTo>
                    <a:pt x="35812" y="143672"/>
                  </a:lnTo>
                  <a:lnTo>
                    <a:pt x="64007" y="1505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SMARTInkShape-4257"/>
            <p:cNvSpPr/>
            <p:nvPr>
              <p:custDataLst>
                <p:tags r:id="rId46"/>
              </p:custDataLst>
            </p:nvPr>
          </p:nvSpPr>
          <p:spPr>
            <a:xfrm>
              <a:off x="6286165" y="520700"/>
              <a:ext cx="63836" cy="312994"/>
            </a:xfrm>
            <a:custGeom>
              <a:avLst/>
              <a:gdLst/>
              <a:ahLst/>
              <a:cxnLst/>
              <a:rect l="0" t="0" r="0" b="0"/>
              <a:pathLst>
                <a:path w="63836" h="312994">
                  <a:moveTo>
                    <a:pt x="57485" y="0"/>
                  </a:moveTo>
                  <a:lnTo>
                    <a:pt x="57485" y="0"/>
                  </a:lnTo>
                  <a:lnTo>
                    <a:pt x="39907" y="40182"/>
                  </a:lnTo>
                  <a:lnTo>
                    <a:pt x="27095" y="71481"/>
                  </a:lnTo>
                  <a:lnTo>
                    <a:pt x="16696" y="111262"/>
                  </a:lnTo>
                  <a:lnTo>
                    <a:pt x="7373" y="156694"/>
                  </a:lnTo>
                  <a:lnTo>
                    <a:pt x="640" y="202992"/>
                  </a:lnTo>
                  <a:lnTo>
                    <a:pt x="0" y="244735"/>
                  </a:lnTo>
                  <a:lnTo>
                    <a:pt x="6978" y="290452"/>
                  </a:lnTo>
                  <a:lnTo>
                    <a:pt x="14106" y="307360"/>
                  </a:lnTo>
                  <a:lnTo>
                    <a:pt x="17982" y="312857"/>
                  </a:lnTo>
                  <a:lnTo>
                    <a:pt x="24800" y="312993"/>
                  </a:lnTo>
                  <a:lnTo>
                    <a:pt x="63835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4" name="SMARTInkShape-Group751"/>
          <p:cNvGrpSpPr/>
          <p:nvPr/>
        </p:nvGrpSpPr>
        <p:grpSpPr>
          <a:xfrm>
            <a:off x="1066800" y="383979"/>
            <a:ext cx="3194051" cy="828872"/>
            <a:chOff x="1066800" y="383979"/>
            <a:chExt cx="3194051" cy="828872"/>
          </a:xfrm>
        </p:grpSpPr>
        <p:sp>
          <p:nvSpPr>
            <p:cNvPr id="430" name="SMARTInkShape-4258"/>
            <p:cNvSpPr/>
            <p:nvPr>
              <p:custDataLst>
                <p:tags r:id="rId19"/>
              </p:custDataLst>
            </p:nvPr>
          </p:nvSpPr>
          <p:spPr>
            <a:xfrm>
              <a:off x="3930650" y="560416"/>
              <a:ext cx="141598" cy="214285"/>
            </a:xfrm>
            <a:custGeom>
              <a:avLst/>
              <a:gdLst/>
              <a:ahLst/>
              <a:cxnLst/>
              <a:rect l="0" t="0" r="0" b="0"/>
              <a:pathLst>
                <a:path w="141598" h="214285">
                  <a:moveTo>
                    <a:pt x="0" y="17434"/>
                  </a:moveTo>
                  <a:lnTo>
                    <a:pt x="0" y="17434"/>
                  </a:lnTo>
                  <a:lnTo>
                    <a:pt x="8838" y="38482"/>
                  </a:lnTo>
                  <a:lnTo>
                    <a:pt x="7573" y="76782"/>
                  </a:lnTo>
                  <a:lnTo>
                    <a:pt x="6591" y="119050"/>
                  </a:lnTo>
                  <a:lnTo>
                    <a:pt x="6364" y="154394"/>
                  </a:lnTo>
                  <a:lnTo>
                    <a:pt x="7764" y="136315"/>
                  </a:lnTo>
                  <a:lnTo>
                    <a:pt x="20165" y="98040"/>
                  </a:lnTo>
                  <a:lnTo>
                    <a:pt x="35844" y="53077"/>
                  </a:lnTo>
                  <a:lnTo>
                    <a:pt x="59683" y="7541"/>
                  </a:lnTo>
                  <a:lnTo>
                    <a:pt x="65189" y="3078"/>
                  </a:lnTo>
                  <a:lnTo>
                    <a:pt x="70976" y="808"/>
                  </a:lnTo>
                  <a:lnTo>
                    <a:pt x="76951" y="0"/>
                  </a:lnTo>
                  <a:lnTo>
                    <a:pt x="82345" y="2989"/>
                  </a:lnTo>
                  <a:lnTo>
                    <a:pt x="92101" y="15718"/>
                  </a:lnTo>
                  <a:lnTo>
                    <a:pt x="108898" y="49459"/>
                  </a:lnTo>
                  <a:lnTo>
                    <a:pt x="122953" y="80351"/>
                  </a:lnTo>
                  <a:lnTo>
                    <a:pt x="135784" y="113836"/>
                  </a:lnTo>
                  <a:lnTo>
                    <a:pt x="141597" y="158338"/>
                  </a:lnTo>
                  <a:lnTo>
                    <a:pt x="135010" y="188927"/>
                  </a:lnTo>
                  <a:lnTo>
                    <a:pt x="120650" y="2142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SMARTInkShape-4259"/>
            <p:cNvSpPr/>
            <p:nvPr>
              <p:custDataLst>
                <p:tags r:id="rId20"/>
              </p:custDataLst>
            </p:nvPr>
          </p:nvSpPr>
          <p:spPr>
            <a:xfrm>
              <a:off x="1066800" y="946512"/>
              <a:ext cx="2908217" cy="266339"/>
            </a:xfrm>
            <a:custGeom>
              <a:avLst/>
              <a:gdLst/>
              <a:ahLst/>
              <a:cxnLst/>
              <a:rect l="0" t="0" r="0" b="0"/>
              <a:pathLst>
                <a:path w="2908217" h="266339">
                  <a:moveTo>
                    <a:pt x="0" y="215538"/>
                  </a:moveTo>
                  <a:lnTo>
                    <a:pt x="0" y="215538"/>
                  </a:lnTo>
                  <a:lnTo>
                    <a:pt x="41393" y="209893"/>
                  </a:lnTo>
                  <a:lnTo>
                    <a:pt x="74162" y="205425"/>
                  </a:lnTo>
                  <a:lnTo>
                    <a:pt x="116469" y="199624"/>
                  </a:lnTo>
                  <a:lnTo>
                    <a:pt x="165135" y="192934"/>
                  </a:lnTo>
                  <a:lnTo>
                    <a:pt x="218040" y="185652"/>
                  </a:lnTo>
                  <a:lnTo>
                    <a:pt x="280827" y="177270"/>
                  </a:lnTo>
                  <a:lnTo>
                    <a:pt x="350201" y="168153"/>
                  </a:lnTo>
                  <a:lnTo>
                    <a:pt x="423967" y="158548"/>
                  </a:lnTo>
                  <a:lnTo>
                    <a:pt x="504895" y="147912"/>
                  </a:lnTo>
                  <a:lnTo>
                    <a:pt x="590597" y="136587"/>
                  </a:lnTo>
                  <a:lnTo>
                    <a:pt x="679481" y="124804"/>
                  </a:lnTo>
                  <a:lnTo>
                    <a:pt x="776132" y="112715"/>
                  </a:lnTo>
                  <a:lnTo>
                    <a:pt x="877960" y="100423"/>
                  </a:lnTo>
                  <a:lnTo>
                    <a:pt x="983240" y="87995"/>
                  </a:lnTo>
                  <a:lnTo>
                    <a:pt x="1092232" y="76887"/>
                  </a:lnTo>
                  <a:lnTo>
                    <a:pt x="1203699" y="66659"/>
                  </a:lnTo>
                  <a:lnTo>
                    <a:pt x="1316816" y="57019"/>
                  </a:lnTo>
                  <a:lnTo>
                    <a:pt x="1429622" y="48475"/>
                  </a:lnTo>
                  <a:lnTo>
                    <a:pt x="1542220" y="40663"/>
                  </a:lnTo>
                  <a:lnTo>
                    <a:pt x="1654680" y="33338"/>
                  </a:lnTo>
                  <a:lnTo>
                    <a:pt x="1763520" y="28455"/>
                  </a:lnTo>
                  <a:lnTo>
                    <a:pt x="1869947" y="25199"/>
                  </a:lnTo>
                  <a:lnTo>
                    <a:pt x="1974765" y="23029"/>
                  </a:lnTo>
                  <a:lnTo>
                    <a:pt x="2072865" y="21582"/>
                  </a:lnTo>
                  <a:lnTo>
                    <a:pt x="2166488" y="20617"/>
                  </a:lnTo>
                  <a:lnTo>
                    <a:pt x="2257125" y="19974"/>
                  </a:lnTo>
                  <a:lnTo>
                    <a:pt x="2339422" y="19545"/>
                  </a:lnTo>
                  <a:lnTo>
                    <a:pt x="2416159" y="19260"/>
                  </a:lnTo>
                  <a:lnTo>
                    <a:pt x="2489190" y="19069"/>
                  </a:lnTo>
                  <a:lnTo>
                    <a:pt x="2554810" y="18942"/>
                  </a:lnTo>
                  <a:lnTo>
                    <a:pt x="2615490" y="18857"/>
                  </a:lnTo>
                  <a:lnTo>
                    <a:pt x="2672876" y="18801"/>
                  </a:lnTo>
                  <a:lnTo>
                    <a:pt x="2721011" y="18058"/>
                  </a:lnTo>
                  <a:lnTo>
                    <a:pt x="2762980" y="16857"/>
                  </a:lnTo>
                  <a:lnTo>
                    <a:pt x="2800837" y="15351"/>
                  </a:lnTo>
                  <a:lnTo>
                    <a:pt x="2831013" y="13641"/>
                  </a:lnTo>
                  <a:lnTo>
                    <a:pt x="2877713" y="9860"/>
                  </a:lnTo>
                  <a:lnTo>
                    <a:pt x="2908174" y="3764"/>
                  </a:lnTo>
                  <a:lnTo>
                    <a:pt x="2908216" y="2389"/>
                  </a:lnTo>
                  <a:lnTo>
                    <a:pt x="2860933" y="181"/>
                  </a:lnTo>
                  <a:lnTo>
                    <a:pt x="2836505" y="0"/>
                  </a:lnTo>
                  <a:lnTo>
                    <a:pt x="2804698" y="585"/>
                  </a:lnTo>
                  <a:lnTo>
                    <a:pt x="2767971" y="1680"/>
                  </a:lnTo>
                  <a:lnTo>
                    <a:pt x="2727964" y="3116"/>
                  </a:lnTo>
                  <a:lnTo>
                    <a:pt x="2680832" y="4779"/>
                  </a:lnTo>
                  <a:lnTo>
                    <a:pt x="2628949" y="6593"/>
                  </a:lnTo>
                  <a:lnTo>
                    <a:pt x="2573899" y="8508"/>
                  </a:lnTo>
                  <a:lnTo>
                    <a:pt x="2512505" y="11196"/>
                  </a:lnTo>
                  <a:lnTo>
                    <a:pt x="2446881" y="14399"/>
                  </a:lnTo>
                  <a:lnTo>
                    <a:pt x="2378437" y="17945"/>
                  </a:lnTo>
                  <a:lnTo>
                    <a:pt x="2300353" y="23837"/>
                  </a:lnTo>
                  <a:lnTo>
                    <a:pt x="2215840" y="31293"/>
                  </a:lnTo>
                  <a:lnTo>
                    <a:pt x="2127044" y="39791"/>
                  </a:lnTo>
                  <a:lnTo>
                    <a:pt x="2033979" y="48985"/>
                  </a:lnTo>
                  <a:lnTo>
                    <a:pt x="1938069" y="58641"/>
                  </a:lnTo>
                  <a:lnTo>
                    <a:pt x="1840263" y="68607"/>
                  </a:lnTo>
                  <a:lnTo>
                    <a:pt x="1739781" y="80189"/>
                  </a:lnTo>
                  <a:lnTo>
                    <a:pt x="1637515" y="92850"/>
                  </a:lnTo>
                  <a:lnTo>
                    <a:pt x="1534060" y="106229"/>
                  </a:lnTo>
                  <a:lnTo>
                    <a:pt x="1429812" y="120793"/>
                  </a:lnTo>
                  <a:lnTo>
                    <a:pt x="1325036" y="136147"/>
                  </a:lnTo>
                  <a:lnTo>
                    <a:pt x="1219907" y="152027"/>
                  </a:lnTo>
                  <a:lnTo>
                    <a:pt x="1120188" y="166848"/>
                  </a:lnTo>
                  <a:lnTo>
                    <a:pt x="1024075" y="180961"/>
                  </a:lnTo>
                  <a:lnTo>
                    <a:pt x="930367" y="194603"/>
                  </a:lnTo>
                  <a:lnTo>
                    <a:pt x="848139" y="206521"/>
                  </a:lnTo>
                  <a:lnTo>
                    <a:pt x="773565" y="217288"/>
                  </a:lnTo>
                  <a:lnTo>
                    <a:pt x="704093" y="227288"/>
                  </a:lnTo>
                  <a:lnTo>
                    <a:pt x="645784" y="236071"/>
                  </a:lnTo>
                  <a:lnTo>
                    <a:pt x="594917" y="244043"/>
                  </a:lnTo>
                  <a:lnTo>
                    <a:pt x="549012" y="251475"/>
                  </a:lnTo>
                  <a:lnTo>
                    <a:pt x="518408" y="256429"/>
                  </a:lnTo>
                  <a:lnTo>
                    <a:pt x="457200" y="266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SMARTInkShape-4260"/>
            <p:cNvSpPr/>
            <p:nvPr>
              <p:custDataLst>
                <p:tags r:id="rId21"/>
              </p:custDataLst>
            </p:nvPr>
          </p:nvSpPr>
          <p:spPr>
            <a:xfrm>
              <a:off x="4254500" y="605942"/>
              <a:ext cx="6351" cy="22709"/>
            </a:xfrm>
            <a:custGeom>
              <a:avLst/>
              <a:gdLst/>
              <a:ahLst/>
              <a:cxnLst/>
              <a:rect l="0" t="0" r="0" b="0"/>
              <a:pathLst>
                <a:path w="6351" h="22709">
                  <a:moveTo>
                    <a:pt x="6350" y="3658"/>
                  </a:moveTo>
                  <a:lnTo>
                    <a:pt x="6350" y="3658"/>
                  </a:lnTo>
                  <a:lnTo>
                    <a:pt x="2979" y="287"/>
                  </a:lnTo>
                  <a:lnTo>
                    <a:pt x="1986" y="0"/>
                  </a:lnTo>
                  <a:lnTo>
                    <a:pt x="1324" y="513"/>
                  </a:lnTo>
                  <a:lnTo>
                    <a:pt x="883" y="1562"/>
                  </a:lnTo>
                  <a:lnTo>
                    <a:pt x="0" y="22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MARTInkShape-4261"/>
            <p:cNvSpPr/>
            <p:nvPr>
              <p:custDataLst>
                <p:tags r:id="rId22"/>
              </p:custDataLst>
            </p:nvPr>
          </p:nvSpPr>
          <p:spPr>
            <a:xfrm>
              <a:off x="4197350" y="7683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4262"/>
            <p:cNvSpPr/>
            <p:nvPr>
              <p:custDataLst>
                <p:tags r:id="rId23"/>
              </p:custDataLst>
            </p:nvPr>
          </p:nvSpPr>
          <p:spPr>
            <a:xfrm>
              <a:off x="3779615" y="590550"/>
              <a:ext cx="104392" cy="144135"/>
            </a:xfrm>
            <a:custGeom>
              <a:avLst/>
              <a:gdLst/>
              <a:ahLst/>
              <a:cxnLst/>
              <a:rect l="0" t="0" r="0" b="0"/>
              <a:pathLst>
                <a:path w="104392" h="144135">
                  <a:moveTo>
                    <a:pt x="93885" y="0"/>
                  </a:moveTo>
                  <a:lnTo>
                    <a:pt x="93885" y="0"/>
                  </a:lnTo>
                  <a:lnTo>
                    <a:pt x="83772" y="0"/>
                  </a:lnTo>
                  <a:lnTo>
                    <a:pt x="53886" y="10113"/>
                  </a:lnTo>
                  <a:lnTo>
                    <a:pt x="20493" y="33257"/>
                  </a:lnTo>
                  <a:lnTo>
                    <a:pt x="6468" y="56173"/>
                  </a:lnTo>
                  <a:lnTo>
                    <a:pt x="0" y="82116"/>
                  </a:lnTo>
                  <a:lnTo>
                    <a:pt x="1829" y="107757"/>
                  </a:lnTo>
                  <a:lnTo>
                    <a:pt x="11108" y="127620"/>
                  </a:lnTo>
                  <a:lnTo>
                    <a:pt x="17533" y="135880"/>
                  </a:lnTo>
                  <a:lnTo>
                    <a:pt x="25345" y="140681"/>
                  </a:lnTo>
                  <a:lnTo>
                    <a:pt x="43431" y="144134"/>
                  </a:lnTo>
                  <a:lnTo>
                    <a:pt x="63230" y="139554"/>
                  </a:lnTo>
                  <a:lnTo>
                    <a:pt x="73448" y="135369"/>
                  </a:lnTo>
                  <a:lnTo>
                    <a:pt x="90446" y="121312"/>
                  </a:lnTo>
                  <a:lnTo>
                    <a:pt x="97943" y="112625"/>
                  </a:lnTo>
                  <a:lnTo>
                    <a:pt x="104391" y="87920"/>
                  </a:lnTo>
                  <a:lnTo>
                    <a:pt x="103493" y="59537"/>
                  </a:lnTo>
                  <a:lnTo>
                    <a:pt x="91792" y="23285"/>
                  </a:lnTo>
                  <a:lnTo>
                    <a:pt x="748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SMARTInkShape-4263"/>
            <p:cNvSpPr/>
            <p:nvPr>
              <p:custDataLst>
                <p:tags r:id="rId24"/>
              </p:custDataLst>
            </p:nvPr>
          </p:nvSpPr>
          <p:spPr>
            <a:xfrm>
              <a:off x="3735565" y="497771"/>
              <a:ext cx="10936" cy="16580"/>
            </a:xfrm>
            <a:custGeom>
              <a:avLst/>
              <a:gdLst/>
              <a:ahLst/>
              <a:cxnLst/>
              <a:rect l="0" t="0" r="0" b="0"/>
              <a:pathLst>
                <a:path w="10936" h="16580">
                  <a:moveTo>
                    <a:pt x="10935" y="16579"/>
                  </a:moveTo>
                  <a:lnTo>
                    <a:pt x="10935" y="16579"/>
                  </a:lnTo>
                  <a:lnTo>
                    <a:pt x="0" y="177"/>
                  </a:lnTo>
                  <a:lnTo>
                    <a:pt x="823" y="0"/>
                  </a:lnTo>
                  <a:lnTo>
                    <a:pt x="10935" y="38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SMARTInkShape-4264"/>
            <p:cNvSpPr/>
            <p:nvPr>
              <p:custDataLst>
                <p:tags r:id="rId25"/>
              </p:custDataLst>
            </p:nvPr>
          </p:nvSpPr>
          <p:spPr>
            <a:xfrm>
              <a:off x="3708400" y="65405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6350" y="0"/>
                  </a:moveTo>
                  <a:lnTo>
                    <a:pt x="6350" y="0"/>
                  </a:lnTo>
                  <a:lnTo>
                    <a:pt x="2979" y="44192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SMARTInkShape-4265"/>
            <p:cNvSpPr/>
            <p:nvPr>
              <p:custDataLst>
                <p:tags r:id="rId26"/>
              </p:custDataLst>
            </p:nvPr>
          </p:nvSpPr>
          <p:spPr>
            <a:xfrm>
              <a:off x="3492500" y="590550"/>
              <a:ext cx="120651" cy="25401"/>
            </a:xfrm>
            <a:custGeom>
              <a:avLst/>
              <a:gdLst/>
              <a:ahLst/>
              <a:cxnLst/>
              <a:rect l="0" t="0" r="0" b="0"/>
              <a:pathLst>
                <a:path w="120651" h="25401">
                  <a:moveTo>
                    <a:pt x="0" y="25400"/>
                  </a:moveTo>
                  <a:lnTo>
                    <a:pt x="0" y="25400"/>
                  </a:lnTo>
                  <a:lnTo>
                    <a:pt x="13667" y="20330"/>
                  </a:lnTo>
                  <a:lnTo>
                    <a:pt x="49126" y="13863"/>
                  </a:lnTo>
                  <a:lnTo>
                    <a:pt x="96322" y="4735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SMARTInkShape-4266"/>
            <p:cNvSpPr/>
            <p:nvPr>
              <p:custDataLst>
                <p:tags r:id="rId27"/>
              </p:custDataLst>
            </p:nvPr>
          </p:nvSpPr>
          <p:spPr>
            <a:xfrm>
              <a:off x="3555837" y="383979"/>
              <a:ext cx="89064" cy="361660"/>
            </a:xfrm>
            <a:custGeom>
              <a:avLst/>
              <a:gdLst/>
              <a:ahLst/>
              <a:cxnLst/>
              <a:rect l="0" t="0" r="0" b="0"/>
              <a:pathLst>
                <a:path w="89064" h="361660">
                  <a:moveTo>
                    <a:pt x="89063" y="3371"/>
                  </a:moveTo>
                  <a:lnTo>
                    <a:pt x="89063" y="3371"/>
                  </a:lnTo>
                  <a:lnTo>
                    <a:pt x="82321" y="0"/>
                  </a:lnTo>
                  <a:lnTo>
                    <a:pt x="78218" y="418"/>
                  </a:lnTo>
                  <a:lnTo>
                    <a:pt x="68015" y="4646"/>
                  </a:lnTo>
                  <a:lnTo>
                    <a:pt x="50371" y="35185"/>
                  </a:lnTo>
                  <a:lnTo>
                    <a:pt x="36118" y="73720"/>
                  </a:lnTo>
                  <a:lnTo>
                    <a:pt x="28366" y="96837"/>
                  </a:lnTo>
                  <a:lnTo>
                    <a:pt x="21788" y="122126"/>
                  </a:lnTo>
                  <a:lnTo>
                    <a:pt x="15990" y="148863"/>
                  </a:lnTo>
                  <a:lnTo>
                    <a:pt x="10715" y="176566"/>
                  </a:lnTo>
                  <a:lnTo>
                    <a:pt x="6492" y="202795"/>
                  </a:lnTo>
                  <a:lnTo>
                    <a:pt x="2971" y="228043"/>
                  </a:lnTo>
                  <a:lnTo>
                    <a:pt x="0" y="273970"/>
                  </a:lnTo>
                  <a:lnTo>
                    <a:pt x="5735" y="310844"/>
                  </a:lnTo>
                  <a:lnTo>
                    <a:pt x="20864" y="349258"/>
                  </a:lnTo>
                  <a:lnTo>
                    <a:pt x="28074" y="356024"/>
                  </a:lnTo>
                  <a:lnTo>
                    <a:pt x="36410" y="359828"/>
                  </a:lnTo>
                  <a:lnTo>
                    <a:pt x="45494" y="361659"/>
                  </a:lnTo>
                  <a:lnTo>
                    <a:pt x="63114" y="358049"/>
                  </a:lnTo>
                  <a:lnTo>
                    <a:pt x="89063" y="346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SMARTInkShape-4267"/>
            <p:cNvSpPr/>
            <p:nvPr>
              <p:custDataLst>
                <p:tags r:id="rId28"/>
              </p:custDataLst>
            </p:nvPr>
          </p:nvSpPr>
          <p:spPr>
            <a:xfrm>
              <a:off x="3389665" y="612579"/>
              <a:ext cx="109186" cy="151260"/>
            </a:xfrm>
            <a:custGeom>
              <a:avLst/>
              <a:gdLst/>
              <a:ahLst/>
              <a:cxnLst/>
              <a:rect l="0" t="0" r="0" b="0"/>
              <a:pathLst>
                <a:path w="109186" h="151260">
                  <a:moveTo>
                    <a:pt x="109185" y="3371"/>
                  </a:moveTo>
                  <a:lnTo>
                    <a:pt x="109185" y="3371"/>
                  </a:lnTo>
                  <a:lnTo>
                    <a:pt x="99072" y="0"/>
                  </a:lnTo>
                  <a:lnTo>
                    <a:pt x="75928" y="4646"/>
                  </a:lnTo>
                  <a:lnTo>
                    <a:pt x="43357" y="21701"/>
                  </a:lnTo>
                  <a:lnTo>
                    <a:pt x="13637" y="51371"/>
                  </a:lnTo>
                  <a:lnTo>
                    <a:pt x="3219" y="72917"/>
                  </a:lnTo>
                  <a:lnTo>
                    <a:pt x="0" y="94253"/>
                  </a:lnTo>
                  <a:lnTo>
                    <a:pt x="3273" y="115494"/>
                  </a:lnTo>
                  <a:lnTo>
                    <a:pt x="13194" y="132931"/>
                  </a:lnTo>
                  <a:lnTo>
                    <a:pt x="19791" y="140545"/>
                  </a:lnTo>
                  <a:lnTo>
                    <a:pt x="38410" y="149004"/>
                  </a:lnTo>
                  <a:lnTo>
                    <a:pt x="49301" y="151259"/>
                  </a:lnTo>
                  <a:lnTo>
                    <a:pt x="72692" y="146240"/>
                  </a:lnTo>
                  <a:lnTo>
                    <a:pt x="109185" y="130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SMARTInkShape-4268"/>
            <p:cNvSpPr/>
            <p:nvPr>
              <p:custDataLst>
                <p:tags r:id="rId29"/>
              </p:custDataLst>
            </p:nvPr>
          </p:nvSpPr>
          <p:spPr>
            <a:xfrm>
              <a:off x="3069051" y="626646"/>
              <a:ext cx="258350" cy="175234"/>
            </a:xfrm>
            <a:custGeom>
              <a:avLst/>
              <a:gdLst/>
              <a:ahLst/>
              <a:cxnLst/>
              <a:rect l="0" t="0" r="0" b="0"/>
              <a:pathLst>
                <a:path w="258350" h="175234">
                  <a:moveTo>
                    <a:pt x="10699" y="59154"/>
                  </a:moveTo>
                  <a:lnTo>
                    <a:pt x="10699" y="59154"/>
                  </a:lnTo>
                  <a:lnTo>
                    <a:pt x="7328" y="55783"/>
                  </a:lnTo>
                  <a:lnTo>
                    <a:pt x="5673" y="50365"/>
                  </a:lnTo>
                  <a:lnTo>
                    <a:pt x="4610" y="42131"/>
                  </a:lnTo>
                  <a:lnTo>
                    <a:pt x="0" y="82163"/>
                  </a:lnTo>
                  <a:lnTo>
                    <a:pt x="276" y="127905"/>
                  </a:lnTo>
                  <a:lnTo>
                    <a:pt x="4655" y="148271"/>
                  </a:lnTo>
                  <a:lnTo>
                    <a:pt x="13658" y="164378"/>
                  </a:lnTo>
                  <a:lnTo>
                    <a:pt x="24714" y="172948"/>
                  </a:lnTo>
                  <a:lnTo>
                    <a:pt x="30625" y="175233"/>
                  </a:lnTo>
                  <a:lnTo>
                    <a:pt x="37388" y="173935"/>
                  </a:lnTo>
                  <a:lnTo>
                    <a:pt x="52429" y="164966"/>
                  </a:lnTo>
                  <a:lnTo>
                    <a:pt x="73393" y="140678"/>
                  </a:lnTo>
                  <a:lnTo>
                    <a:pt x="86268" y="104398"/>
                  </a:lnTo>
                  <a:lnTo>
                    <a:pt x="91870" y="61558"/>
                  </a:lnTo>
                  <a:lnTo>
                    <a:pt x="92636" y="53167"/>
                  </a:lnTo>
                  <a:lnTo>
                    <a:pt x="92135" y="53751"/>
                  </a:lnTo>
                  <a:lnTo>
                    <a:pt x="84357" y="89139"/>
                  </a:lnTo>
                  <a:lnTo>
                    <a:pt x="85048" y="120641"/>
                  </a:lnTo>
                  <a:lnTo>
                    <a:pt x="91721" y="136106"/>
                  </a:lnTo>
                  <a:lnTo>
                    <a:pt x="96464" y="142205"/>
                  </a:lnTo>
                  <a:lnTo>
                    <a:pt x="102447" y="144860"/>
                  </a:lnTo>
                  <a:lnTo>
                    <a:pt x="116623" y="144048"/>
                  </a:lnTo>
                  <a:lnTo>
                    <a:pt x="140470" y="128914"/>
                  </a:lnTo>
                  <a:lnTo>
                    <a:pt x="158667" y="103185"/>
                  </a:lnTo>
                  <a:lnTo>
                    <a:pt x="174937" y="58115"/>
                  </a:lnTo>
                  <a:lnTo>
                    <a:pt x="178944" y="49520"/>
                  </a:lnTo>
                  <a:lnTo>
                    <a:pt x="180012" y="49203"/>
                  </a:lnTo>
                  <a:lnTo>
                    <a:pt x="180724" y="50404"/>
                  </a:lnTo>
                  <a:lnTo>
                    <a:pt x="173186" y="94688"/>
                  </a:lnTo>
                  <a:lnTo>
                    <a:pt x="169667" y="141743"/>
                  </a:lnTo>
                  <a:lnTo>
                    <a:pt x="169594" y="142436"/>
                  </a:lnTo>
                  <a:lnTo>
                    <a:pt x="169478" y="128365"/>
                  </a:lnTo>
                  <a:lnTo>
                    <a:pt x="175935" y="86152"/>
                  </a:lnTo>
                  <a:lnTo>
                    <a:pt x="190421" y="39637"/>
                  </a:lnTo>
                  <a:lnTo>
                    <a:pt x="207413" y="6491"/>
                  </a:lnTo>
                  <a:lnTo>
                    <a:pt x="212397" y="2173"/>
                  </a:lnTo>
                  <a:lnTo>
                    <a:pt x="217131" y="0"/>
                  </a:lnTo>
                  <a:lnTo>
                    <a:pt x="220992" y="668"/>
                  </a:lnTo>
                  <a:lnTo>
                    <a:pt x="224272" y="3230"/>
                  </a:lnTo>
                  <a:lnTo>
                    <a:pt x="227164" y="7055"/>
                  </a:lnTo>
                  <a:lnTo>
                    <a:pt x="234606" y="29292"/>
                  </a:lnTo>
                  <a:lnTo>
                    <a:pt x="239077" y="76434"/>
                  </a:lnTo>
                  <a:lnTo>
                    <a:pt x="244799" y="104648"/>
                  </a:lnTo>
                  <a:lnTo>
                    <a:pt x="258349" y="1290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SMARTInkShape-4269"/>
            <p:cNvSpPr/>
            <p:nvPr>
              <p:custDataLst>
                <p:tags r:id="rId30"/>
              </p:custDataLst>
            </p:nvPr>
          </p:nvSpPr>
          <p:spPr>
            <a:xfrm>
              <a:off x="2870200" y="603250"/>
              <a:ext cx="177801" cy="31751"/>
            </a:xfrm>
            <a:custGeom>
              <a:avLst/>
              <a:gdLst/>
              <a:ahLst/>
              <a:cxnLst/>
              <a:rect l="0" t="0" r="0" b="0"/>
              <a:pathLst>
                <a:path w="177801" h="31751">
                  <a:moveTo>
                    <a:pt x="0" y="31750"/>
                  </a:moveTo>
                  <a:lnTo>
                    <a:pt x="0" y="31750"/>
                  </a:lnTo>
                  <a:lnTo>
                    <a:pt x="46160" y="29633"/>
                  </a:lnTo>
                  <a:lnTo>
                    <a:pt x="79312" y="21637"/>
                  </a:lnTo>
                  <a:lnTo>
                    <a:pt x="117564" y="12909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SMARTInkShape-4270"/>
            <p:cNvSpPr/>
            <p:nvPr>
              <p:custDataLst>
                <p:tags r:id="rId31"/>
              </p:custDataLst>
            </p:nvPr>
          </p:nvSpPr>
          <p:spPr>
            <a:xfrm>
              <a:off x="2857500" y="450850"/>
              <a:ext cx="247651" cy="127001"/>
            </a:xfrm>
            <a:custGeom>
              <a:avLst/>
              <a:gdLst/>
              <a:ahLst/>
              <a:cxnLst/>
              <a:rect l="0" t="0" r="0" b="0"/>
              <a:pathLst>
                <a:path w="247651" h="127001">
                  <a:moveTo>
                    <a:pt x="0" y="127000"/>
                  </a:moveTo>
                  <a:lnTo>
                    <a:pt x="0" y="127000"/>
                  </a:lnTo>
                  <a:lnTo>
                    <a:pt x="0" y="113516"/>
                  </a:lnTo>
                  <a:lnTo>
                    <a:pt x="10113" y="91647"/>
                  </a:lnTo>
                  <a:lnTo>
                    <a:pt x="39999" y="67293"/>
                  </a:lnTo>
                  <a:lnTo>
                    <a:pt x="77514" y="48723"/>
                  </a:lnTo>
                  <a:lnTo>
                    <a:pt x="123351" y="30121"/>
                  </a:lnTo>
                  <a:lnTo>
                    <a:pt x="169593" y="14798"/>
                  </a:lnTo>
                  <a:lnTo>
                    <a:pt x="204726" y="6577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SMARTInkShape-4271"/>
            <p:cNvSpPr/>
            <p:nvPr>
              <p:custDataLst>
                <p:tags r:id="rId32"/>
              </p:custDataLst>
            </p:nvPr>
          </p:nvSpPr>
          <p:spPr>
            <a:xfrm>
              <a:off x="2882900" y="539750"/>
              <a:ext cx="19051" cy="266701"/>
            </a:xfrm>
            <a:custGeom>
              <a:avLst/>
              <a:gdLst/>
              <a:ahLst/>
              <a:cxnLst/>
              <a:rect l="0" t="0" r="0" b="0"/>
              <a:pathLst>
                <a:path w="19051" h="266701">
                  <a:moveTo>
                    <a:pt x="19050" y="0"/>
                  </a:moveTo>
                  <a:lnTo>
                    <a:pt x="19050" y="0"/>
                  </a:lnTo>
                  <a:lnTo>
                    <a:pt x="12143" y="45826"/>
                  </a:lnTo>
                  <a:lnTo>
                    <a:pt x="8219" y="84573"/>
                  </a:lnTo>
                  <a:lnTo>
                    <a:pt x="4123" y="127664"/>
                  </a:lnTo>
                  <a:lnTo>
                    <a:pt x="1832" y="167041"/>
                  </a:lnTo>
                  <a:lnTo>
                    <a:pt x="814" y="201946"/>
                  </a:lnTo>
                  <a:lnTo>
                    <a:pt x="161" y="249440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7" name="SMARTInkShape-Group752"/>
          <p:cNvGrpSpPr/>
          <p:nvPr/>
        </p:nvGrpSpPr>
        <p:grpSpPr>
          <a:xfrm>
            <a:off x="974747" y="471303"/>
            <a:ext cx="1495404" cy="419120"/>
            <a:chOff x="974747" y="471303"/>
            <a:chExt cx="1495404" cy="419120"/>
          </a:xfrm>
        </p:grpSpPr>
        <p:sp>
          <p:nvSpPr>
            <p:cNvPr id="445" name="SMARTInkShape-4272"/>
            <p:cNvSpPr/>
            <p:nvPr>
              <p:custDataLst>
                <p:tags r:id="rId7"/>
              </p:custDataLst>
            </p:nvPr>
          </p:nvSpPr>
          <p:spPr>
            <a:xfrm>
              <a:off x="974747" y="530764"/>
              <a:ext cx="142854" cy="359659"/>
            </a:xfrm>
            <a:custGeom>
              <a:avLst/>
              <a:gdLst/>
              <a:ahLst/>
              <a:cxnLst/>
              <a:rect l="0" t="0" r="0" b="0"/>
              <a:pathLst>
                <a:path w="142854" h="359659">
                  <a:moveTo>
                    <a:pt x="142853" y="15336"/>
                  </a:moveTo>
                  <a:lnTo>
                    <a:pt x="142853" y="15336"/>
                  </a:lnTo>
                  <a:lnTo>
                    <a:pt x="132714" y="14630"/>
                  </a:lnTo>
                  <a:lnTo>
                    <a:pt x="86149" y="409"/>
                  </a:lnTo>
                  <a:lnTo>
                    <a:pt x="75083" y="0"/>
                  </a:lnTo>
                  <a:lnTo>
                    <a:pt x="70156" y="879"/>
                  </a:lnTo>
                  <a:lnTo>
                    <a:pt x="49738" y="12228"/>
                  </a:lnTo>
                  <a:lnTo>
                    <a:pt x="18966" y="44460"/>
                  </a:lnTo>
                  <a:lnTo>
                    <a:pt x="3997" y="70218"/>
                  </a:lnTo>
                  <a:lnTo>
                    <a:pt x="0" y="87236"/>
                  </a:lnTo>
                  <a:lnTo>
                    <a:pt x="4492" y="116054"/>
                  </a:lnTo>
                  <a:lnTo>
                    <a:pt x="18131" y="143564"/>
                  </a:lnTo>
                  <a:lnTo>
                    <a:pt x="59837" y="186669"/>
                  </a:lnTo>
                  <a:lnTo>
                    <a:pt x="101869" y="233468"/>
                  </a:lnTo>
                  <a:lnTo>
                    <a:pt x="125820" y="268941"/>
                  </a:lnTo>
                  <a:lnTo>
                    <a:pt x="131050" y="286094"/>
                  </a:lnTo>
                  <a:lnTo>
                    <a:pt x="131022" y="303125"/>
                  </a:lnTo>
                  <a:lnTo>
                    <a:pt x="123668" y="325208"/>
                  </a:lnTo>
                  <a:lnTo>
                    <a:pt x="105811" y="345158"/>
                  </a:lnTo>
                  <a:lnTo>
                    <a:pt x="72532" y="357732"/>
                  </a:lnTo>
                  <a:lnTo>
                    <a:pt x="56801" y="359658"/>
                  </a:lnTo>
                  <a:lnTo>
                    <a:pt x="51619" y="359184"/>
                  </a:lnTo>
                  <a:lnTo>
                    <a:pt x="52397" y="353224"/>
                  </a:lnTo>
                  <a:lnTo>
                    <a:pt x="79353" y="3074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SMARTInkShape-4273"/>
            <p:cNvSpPr/>
            <p:nvPr>
              <p:custDataLst>
                <p:tags r:id="rId8"/>
              </p:custDataLst>
            </p:nvPr>
          </p:nvSpPr>
          <p:spPr>
            <a:xfrm>
              <a:off x="1271836" y="536680"/>
              <a:ext cx="68015" cy="333451"/>
            </a:xfrm>
            <a:custGeom>
              <a:avLst/>
              <a:gdLst/>
              <a:ahLst/>
              <a:cxnLst/>
              <a:rect l="0" t="0" r="0" b="0"/>
              <a:pathLst>
                <a:path w="68015" h="333451">
                  <a:moveTo>
                    <a:pt x="29914" y="9420"/>
                  </a:moveTo>
                  <a:lnTo>
                    <a:pt x="29914" y="9420"/>
                  </a:lnTo>
                  <a:lnTo>
                    <a:pt x="26543" y="6049"/>
                  </a:lnTo>
                  <a:lnTo>
                    <a:pt x="24888" y="2513"/>
                  </a:lnTo>
                  <a:lnTo>
                    <a:pt x="24447" y="582"/>
                  </a:lnTo>
                  <a:lnTo>
                    <a:pt x="23447" y="0"/>
                  </a:lnTo>
                  <a:lnTo>
                    <a:pt x="22075" y="318"/>
                  </a:lnTo>
                  <a:lnTo>
                    <a:pt x="20455" y="1235"/>
                  </a:lnTo>
                  <a:lnTo>
                    <a:pt x="18654" y="9780"/>
                  </a:lnTo>
                  <a:lnTo>
                    <a:pt x="17498" y="48375"/>
                  </a:lnTo>
                  <a:lnTo>
                    <a:pt x="13927" y="95986"/>
                  </a:lnTo>
                  <a:lnTo>
                    <a:pt x="10344" y="135618"/>
                  </a:lnTo>
                  <a:lnTo>
                    <a:pt x="6400" y="178397"/>
                  </a:lnTo>
                  <a:lnTo>
                    <a:pt x="2295" y="220928"/>
                  </a:lnTo>
                  <a:lnTo>
                    <a:pt x="0" y="257705"/>
                  </a:lnTo>
                  <a:lnTo>
                    <a:pt x="589" y="300532"/>
                  </a:lnTo>
                  <a:lnTo>
                    <a:pt x="4181" y="319425"/>
                  </a:lnTo>
                  <a:lnTo>
                    <a:pt x="10481" y="330174"/>
                  </a:lnTo>
                  <a:lnTo>
                    <a:pt x="15547" y="332617"/>
                  </a:lnTo>
                  <a:lnTo>
                    <a:pt x="28703" y="333450"/>
                  </a:lnTo>
                  <a:lnTo>
                    <a:pt x="43957" y="325824"/>
                  </a:lnTo>
                  <a:lnTo>
                    <a:pt x="68014" y="3078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SMARTInkShape-4274"/>
            <p:cNvSpPr/>
            <p:nvPr>
              <p:custDataLst>
                <p:tags r:id="rId9"/>
              </p:custDataLst>
            </p:nvPr>
          </p:nvSpPr>
          <p:spPr>
            <a:xfrm>
              <a:off x="1206500" y="723900"/>
              <a:ext cx="139701" cy="31751"/>
            </a:xfrm>
            <a:custGeom>
              <a:avLst/>
              <a:gdLst/>
              <a:ahLst/>
              <a:cxnLst/>
              <a:rect l="0" t="0" r="0" b="0"/>
              <a:pathLst>
                <a:path w="139701" h="31751">
                  <a:moveTo>
                    <a:pt x="0" y="31750"/>
                  </a:moveTo>
                  <a:lnTo>
                    <a:pt x="0" y="31750"/>
                  </a:lnTo>
                  <a:lnTo>
                    <a:pt x="12961" y="30339"/>
                  </a:lnTo>
                  <a:lnTo>
                    <a:pt x="57123" y="17935"/>
                  </a:lnTo>
                  <a:lnTo>
                    <a:pt x="99710" y="7901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SMARTInkShape-4275"/>
            <p:cNvSpPr/>
            <p:nvPr>
              <p:custDataLst>
                <p:tags r:id="rId10"/>
              </p:custDataLst>
            </p:nvPr>
          </p:nvSpPr>
          <p:spPr>
            <a:xfrm>
              <a:off x="1371759" y="545430"/>
              <a:ext cx="272892" cy="306475"/>
            </a:xfrm>
            <a:custGeom>
              <a:avLst/>
              <a:gdLst/>
              <a:ahLst/>
              <a:cxnLst/>
              <a:rect l="0" t="0" r="0" b="0"/>
              <a:pathLst>
                <a:path w="272892" h="306475">
                  <a:moveTo>
                    <a:pt x="107791" y="178470"/>
                  </a:moveTo>
                  <a:lnTo>
                    <a:pt x="107791" y="178470"/>
                  </a:lnTo>
                  <a:lnTo>
                    <a:pt x="102016" y="173400"/>
                  </a:lnTo>
                  <a:lnTo>
                    <a:pt x="80655" y="163543"/>
                  </a:lnTo>
                  <a:lnTo>
                    <a:pt x="68919" y="163134"/>
                  </a:lnTo>
                  <a:lnTo>
                    <a:pt x="56648" y="166010"/>
                  </a:lnTo>
                  <a:lnTo>
                    <a:pt x="44139" y="171991"/>
                  </a:lnTo>
                  <a:lnTo>
                    <a:pt x="21825" y="193405"/>
                  </a:lnTo>
                  <a:lnTo>
                    <a:pt x="4081" y="228835"/>
                  </a:lnTo>
                  <a:lnTo>
                    <a:pt x="0" y="263870"/>
                  </a:lnTo>
                  <a:lnTo>
                    <a:pt x="6630" y="289851"/>
                  </a:lnTo>
                  <a:lnTo>
                    <a:pt x="12128" y="294352"/>
                  </a:lnTo>
                  <a:lnTo>
                    <a:pt x="27645" y="297471"/>
                  </a:lnTo>
                  <a:lnTo>
                    <a:pt x="52843" y="291890"/>
                  </a:lnTo>
                  <a:lnTo>
                    <a:pt x="78183" y="274557"/>
                  </a:lnTo>
                  <a:lnTo>
                    <a:pt x="96823" y="248176"/>
                  </a:lnTo>
                  <a:lnTo>
                    <a:pt x="107912" y="221388"/>
                  </a:lnTo>
                  <a:lnTo>
                    <a:pt x="109491" y="209774"/>
                  </a:lnTo>
                  <a:lnTo>
                    <a:pt x="108924" y="205690"/>
                  </a:lnTo>
                  <a:lnTo>
                    <a:pt x="107841" y="204377"/>
                  </a:lnTo>
                  <a:lnTo>
                    <a:pt x="106413" y="204914"/>
                  </a:lnTo>
                  <a:lnTo>
                    <a:pt x="104756" y="206683"/>
                  </a:lnTo>
                  <a:lnTo>
                    <a:pt x="102914" y="214292"/>
                  </a:lnTo>
                  <a:lnTo>
                    <a:pt x="101732" y="239795"/>
                  </a:lnTo>
                  <a:lnTo>
                    <a:pt x="105333" y="251822"/>
                  </a:lnTo>
                  <a:lnTo>
                    <a:pt x="108269" y="257005"/>
                  </a:lnTo>
                  <a:lnTo>
                    <a:pt x="112343" y="260460"/>
                  </a:lnTo>
                  <a:lnTo>
                    <a:pt x="122514" y="264299"/>
                  </a:lnTo>
                  <a:lnTo>
                    <a:pt x="134090" y="264123"/>
                  </a:lnTo>
                  <a:lnTo>
                    <a:pt x="140140" y="263089"/>
                  </a:lnTo>
                  <a:lnTo>
                    <a:pt x="152507" y="252532"/>
                  </a:lnTo>
                  <a:lnTo>
                    <a:pt x="181065" y="206897"/>
                  </a:lnTo>
                  <a:lnTo>
                    <a:pt x="197272" y="172289"/>
                  </a:lnTo>
                  <a:lnTo>
                    <a:pt x="213177" y="134095"/>
                  </a:lnTo>
                  <a:lnTo>
                    <a:pt x="227301" y="95953"/>
                  </a:lnTo>
                  <a:lnTo>
                    <a:pt x="236871" y="61598"/>
                  </a:lnTo>
                  <a:lnTo>
                    <a:pt x="242463" y="18252"/>
                  </a:lnTo>
                  <a:lnTo>
                    <a:pt x="242022" y="6042"/>
                  </a:lnTo>
                  <a:lnTo>
                    <a:pt x="239612" y="723"/>
                  </a:lnTo>
                  <a:lnTo>
                    <a:pt x="235888" y="0"/>
                  </a:lnTo>
                  <a:lnTo>
                    <a:pt x="231289" y="2340"/>
                  </a:lnTo>
                  <a:lnTo>
                    <a:pt x="214703" y="32601"/>
                  </a:lnTo>
                  <a:lnTo>
                    <a:pt x="206343" y="63545"/>
                  </a:lnTo>
                  <a:lnTo>
                    <a:pt x="200275" y="100581"/>
                  </a:lnTo>
                  <a:lnTo>
                    <a:pt x="195226" y="145264"/>
                  </a:lnTo>
                  <a:lnTo>
                    <a:pt x="192512" y="189582"/>
                  </a:lnTo>
                  <a:lnTo>
                    <a:pt x="192012" y="229975"/>
                  </a:lnTo>
                  <a:lnTo>
                    <a:pt x="196402" y="274399"/>
                  </a:lnTo>
                  <a:lnTo>
                    <a:pt x="202677" y="293777"/>
                  </a:lnTo>
                  <a:lnTo>
                    <a:pt x="207737" y="299792"/>
                  </a:lnTo>
                  <a:lnTo>
                    <a:pt x="220885" y="306474"/>
                  </a:lnTo>
                  <a:lnTo>
                    <a:pt x="228343" y="305434"/>
                  </a:lnTo>
                  <a:lnTo>
                    <a:pt x="244155" y="296752"/>
                  </a:lnTo>
                  <a:lnTo>
                    <a:pt x="256827" y="277842"/>
                  </a:lnTo>
                  <a:lnTo>
                    <a:pt x="265751" y="252974"/>
                  </a:lnTo>
                  <a:lnTo>
                    <a:pt x="272891" y="1975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SMARTInkShape-4276"/>
            <p:cNvSpPr/>
            <p:nvPr>
              <p:custDataLst>
                <p:tags r:id="rId11"/>
              </p:custDataLst>
            </p:nvPr>
          </p:nvSpPr>
          <p:spPr>
            <a:xfrm>
              <a:off x="1494898" y="685800"/>
              <a:ext cx="168803" cy="31751"/>
            </a:xfrm>
            <a:custGeom>
              <a:avLst/>
              <a:gdLst/>
              <a:ahLst/>
              <a:cxnLst/>
              <a:rect l="0" t="0" r="0" b="0"/>
              <a:pathLst>
                <a:path w="168803" h="31751">
                  <a:moveTo>
                    <a:pt x="16402" y="31750"/>
                  </a:moveTo>
                  <a:lnTo>
                    <a:pt x="16402" y="31750"/>
                  </a:lnTo>
                  <a:lnTo>
                    <a:pt x="0" y="31750"/>
                  </a:lnTo>
                  <a:lnTo>
                    <a:pt x="37583" y="28379"/>
                  </a:lnTo>
                  <a:lnTo>
                    <a:pt x="84297" y="16170"/>
                  </a:lnTo>
                  <a:lnTo>
                    <a:pt x="118074" y="8833"/>
                  </a:lnTo>
                  <a:lnTo>
                    <a:pt x="1688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SMARTInkShape-4277"/>
            <p:cNvSpPr/>
            <p:nvPr>
              <p:custDataLst>
                <p:tags r:id="rId12"/>
              </p:custDataLst>
            </p:nvPr>
          </p:nvSpPr>
          <p:spPr>
            <a:xfrm>
              <a:off x="1727200" y="5905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SMARTInkShape-4278"/>
            <p:cNvSpPr/>
            <p:nvPr>
              <p:custDataLst>
                <p:tags r:id="rId13"/>
              </p:custDataLst>
            </p:nvPr>
          </p:nvSpPr>
          <p:spPr>
            <a:xfrm>
              <a:off x="1757929" y="651568"/>
              <a:ext cx="82382" cy="164734"/>
            </a:xfrm>
            <a:custGeom>
              <a:avLst/>
              <a:gdLst/>
              <a:ahLst/>
              <a:cxnLst/>
              <a:rect l="0" t="0" r="0" b="0"/>
              <a:pathLst>
                <a:path w="82382" h="164734">
                  <a:moveTo>
                    <a:pt x="77221" y="15182"/>
                  </a:moveTo>
                  <a:lnTo>
                    <a:pt x="77221" y="15182"/>
                  </a:lnTo>
                  <a:lnTo>
                    <a:pt x="68383" y="876"/>
                  </a:lnTo>
                  <a:lnTo>
                    <a:pt x="64979" y="0"/>
                  </a:lnTo>
                  <a:lnTo>
                    <a:pt x="55552" y="909"/>
                  </a:lnTo>
                  <a:lnTo>
                    <a:pt x="34974" y="8758"/>
                  </a:lnTo>
                  <a:lnTo>
                    <a:pt x="14374" y="23391"/>
                  </a:lnTo>
                  <a:lnTo>
                    <a:pt x="5074" y="36940"/>
                  </a:lnTo>
                  <a:lnTo>
                    <a:pt x="0" y="51663"/>
                  </a:lnTo>
                  <a:lnTo>
                    <a:pt x="97" y="65263"/>
                  </a:lnTo>
                  <a:lnTo>
                    <a:pt x="3227" y="71147"/>
                  </a:lnTo>
                  <a:lnTo>
                    <a:pt x="14231" y="81448"/>
                  </a:lnTo>
                  <a:lnTo>
                    <a:pt x="57471" y="103889"/>
                  </a:lnTo>
                  <a:lnTo>
                    <a:pt x="72677" y="113168"/>
                  </a:lnTo>
                  <a:lnTo>
                    <a:pt x="81786" y="124348"/>
                  </a:lnTo>
                  <a:lnTo>
                    <a:pt x="82381" y="130293"/>
                  </a:lnTo>
                  <a:lnTo>
                    <a:pt x="77398" y="142542"/>
                  </a:lnTo>
                  <a:lnTo>
                    <a:pt x="64364" y="153161"/>
                  </a:lnTo>
                  <a:lnTo>
                    <a:pt x="47518" y="161173"/>
                  </a:lnTo>
                  <a:lnTo>
                    <a:pt x="30623" y="164733"/>
                  </a:lnTo>
                  <a:lnTo>
                    <a:pt x="24284" y="164272"/>
                  </a:lnTo>
                  <a:lnTo>
                    <a:pt x="19351" y="162553"/>
                  </a:lnTo>
                  <a:lnTo>
                    <a:pt x="7371" y="154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SMARTInkShape-4279"/>
            <p:cNvSpPr/>
            <p:nvPr>
              <p:custDataLst>
                <p:tags r:id="rId14"/>
              </p:custDataLst>
            </p:nvPr>
          </p:nvSpPr>
          <p:spPr>
            <a:xfrm>
              <a:off x="1708150" y="711200"/>
              <a:ext cx="12701" cy="101601"/>
            </a:xfrm>
            <a:custGeom>
              <a:avLst/>
              <a:gdLst/>
              <a:ahLst/>
              <a:cxnLst/>
              <a:rect l="0" t="0" r="0" b="0"/>
              <a:pathLst>
                <a:path w="12701" h="101601">
                  <a:moveTo>
                    <a:pt x="0" y="0"/>
                  </a:moveTo>
                  <a:lnTo>
                    <a:pt x="0" y="0"/>
                  </a:lnTo>
                  <a:lnTo>
                    <a:pt x="3371" y="38724"/>
                  </a:lnTo>
                  <a:lnTo>
                    <a:pt x="7839" y="80472"/>
                  </a:lnTo>
                  <a:lnTo>
                    <a:pt x="1270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SMARTInkShape-4280"/>
            <p:cNvSpPr/>
            <p:nvPr>
              <p:custDataLst>
                <p:tags r:id="rId15"/>
              </p:custDataLst>
            </p:nvPr>
          </p:nvSpPr>
          <p:spPr>
            <a:xfrm>
              <a:off x="1869064" y="540273"/>
              <a:ext cx="143887" cy="278299"/>
            </a:xfrm>
            <a:custGeom>
              <a:avLst/>
              <a:gdLst/>
              <a:ahLst/>
              <a:cxnLst/>
              <a:rect l="0" t="0" r="0" b="0"/>
              <a:pathLst>
                <a:path w="143887" h="278299">
                  <a:moveTo>
                    <a:pt x="86736" y="12177"/>
                  </a:moveTo>
                  <a:lnTo>
                    <a:pt x="86736" y="12177"/>
                  </a:lnTo>
                  <a:lnTo>
                    <a:pt x="83365" y="5435"/>
                  </a:lnTo>
                  <a:lnTo>
                    <a:pt x="81666" y="3449"/>
                  </a:lnTo>
                  <a:lnTo>
                    <a:pt x="77897" y="1242"/>
                  </a:lnTo>
                  <a:lnTo>
                    <a:pt x="71809" y="0"/>
                  </a:lnTo>
                  <a:lnTo>
                    <a:pt x="69729" y="1942"/>
                  </a:lnTo>
                  <a:lnTo>
                    <a:pt x="65537" y="9745"/>
                  </a:lnTo>
                  <a:lnTo>
                    <a:pt x="62166" y="57349"/>
                  </a:lnTo>
                  <a:lnTo>
                    <a:pt x="61705" y="88463"/>
                  </a:lnTo>
                  <a:lnTo>
                    <a:pt x="59618" y="124869"/>
                  </a:lnTo>
                  <a:lnTo>
                    <a:pt x="57045" y="163862"/>
                  </a:lnTo>
                  <a:lnTo>
                    <a:pt x="55901" y="202359"/>
                  </a:lnTo>
                  <a:lnTo>
                    <a:pt x="58628" y="249620"/>
                  </a:lnTo>
                  <a:lnTo>
                    <a:pt x="63895" y="269637"/>
                  </a:lnTo>
                  <a:lnTo>
                    <a:pt x="67276" y="276950"/>
                  </a:lnTo>
                  <a:lnTo>
                    <a:pt x="72351" y="278298"/>
                  </a:lnTo>
                  <a:lnTo>
                    <a:pt x="78557" y="275669"/>
                  </a:lnTo>
                  <a:lnTo>
                    <a:pt x="85517" y="270388"/>
                  </a:lnTo>
                  <a:lnTo>
                    <a:pt x="93250" y="255114"/>
                  </a:lnTo>
                  <a:lnTo>
                    <a:pt x="95312" y="246101"/>
                  </a:lnTo>
                  <a:lnTo>
                    <a:pt x="91959" y="226680"/>
                  </a:lnTo>
                  <a:lnTo>
                    <a:pt x="82707" y="207701"/>
                  </a:lnTo>
                  <a:lnTo>
                    <a:pt x="69188" y="192210"/>
                  </a:lnTo>
                  <a:lnTo>
                    <a:pt x="51890" y="182032"/>
                  </a:lnTo>
                  <a:lnTo>
                    <a:pt x="18783" y="173121"/>
                  </a:lnTo>
                  <a:lnTo>
                    <a:pt x="0" y="171120"/>
                  </a:lnTo>
                  <a:lnTo>
                    <a:pt x="40121" y="167573"/>
                  </a:lnTo>
                  <a:lnTo>
                    <a:pt x="78647" y="162094"/>
                  </a:lnTo>
                  <a:lnTo>
                    <a:pt x="117971" y="156002"/>
                  </a:lnTo>
                  <a:lnTo>
                    <a:pt x="143886" y="1518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SMARTInkShape-4281"/>
            <p:cNvSpPr/>
            <p:nvPr>
              <p:custDataLst>
                <p:tags r:id="rId16"/>
              </p:custDataLst>
            </p:nvPr>
          </p:nvSpPr>
          <p:spPr>
            <a:xfrm>
              <a:off x="2053916" y="685800"/>
              <a:ext cx="9835" cy="101601"/>
            </a:xfrm>
            <a:custGeom>
              <a:avLst/>
              <a:gdLst/>
              <a:ahLst/>
              <a:cxnLst/>
              <a:rect l="0" t="0" r="0" b="0"/>
              <a:pathLst>
                <a:path w="9835" h="101601">
                  <a:moveTo>
                    <a:pt x="9834" y="0"/>
                  </a:moveTo>
                  <a:lnTo>
                    <a:pt x="9834" y="0"/>
                  </a:lnTo>
                  <a:lnTo>
                    <a:pt x="6463" y="6742"/>
                  </a:lnTo>
                  <a:lnTo>
                    <a:pt x="0" y="49914"/>
                  </a:lnTo>
                  <a:lnTo>
                    <a:pt x="3484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SMARTInkShape-4282"/>
            <p:cNvSpPr/>
            <p:nvPr>
              <p:custDataLst>
                <p:tags r:id="rId17"/>
              </p:custDataLst>
            </p:nvPr>
          </p:nvSpPr>
          <p:spPr>
            <a:xfrm>
              <a:off x="2089150" y="593242"/>
              <a:ext cx="6351" cy="3659"/>
            </a:xfrm>
            <a:custGeom>
              <a:avLst/>
              <a:gdLst/>
              <a:ahLst/>
              <a:cxnLst/>
              <a:rect l="0" t="0" r="0" b="0"/>
              <a:pathLst>
                <a:path w="6351" h="3659">
                  <a:moveTo>
                    <a:pt x="6350" y="3658"/>
                  </a:moveTo>
                  <a:lnTo>
                    <a:pt x="6350" y="3658"/>
                  </a:lnTo>
                  <a:lnTo>
                    <a:pt x="2979" y="287"/>
                  </a:lnTo>
                  <a:lnTo>
                    <a:pt x="1986" y="0"/>
                  </a:lnTo>
                  <a:lnTo>
                    <a:pt x="1324" y="513"/>
                  </a:lnTo>
                  <a:lnTo>
                    <a:pt x="0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SMARTInkShape-4283"/>
            <p:cNvSpPr/>
            <p:nvPr>
              <p:custDataLst>
                <p:tags r:id="rId18"/>
              </p:custDataLst>
            </p:nvPr>
          </p:nvSpPr>
          <p:spPr>
            <a:xfrm>
              <a:off x="2071601" y="471303"/>
              <a:ext cx="398550" cy="343347"/>
            </a:xfrm>
            <a:custGeom>
              <a:avLst/>
              <a:gdLst/>
              <a:ahLst/>
              <a:cxnLst/>
              <a:rect l="0" t="0" r="0" b="0"/>
              <a:pathLst>
                <a:path w="398550" h="343347">
                  <a:moveTo>
                    <a:pt x="131849" y="201797"/>
                  </a:moveTo>
                  <a:lnTo>
                    <a:pt x="131849" y="201797"/>
                  </a:lnTo>
                  <a:lnTo>
                    <a:pt x="125368" y="201091"/>
                  </a:lnTo>
                  <a:lnTo>
                    <a:pt x="116269" y="198426"/>
                  </a:lnTo>
                  <a:lnTo>
                    <a:pt x="92504" y="199701"/>
                  </a:lnTo>
                  <a:lnTo>
                    <a:pt x="63119" y="211289"/>
                  </a:lnTo>
                  <a:lnTo>
                    <a:pt x="32070" y="234870"/>
                  </a:lnTo>
                  <a:lnTo>
                    <a:pt x="7270" y="270941"/>
                  </a:lnTo>
                  <a:lnTo>
                    <a:pt x="751" y="294852"/>
                  </a:lnTo>
                  <a:lnTo>
                    <a:pt x="0" y="306167"/>
                  </a:lnTo>
                  <a:lnTo>
                    <a:pt x="3028" y="315827"/>
                  </a:lnTo>
                  <a:lnTo>
                    <a:pt x="15799" y="332205"/>
                  </a:lnTo>
                  <a:lnTo>
                    <a:pt x="36997" y="340895"/>
                  </a:lnTo>
                  <a:lnTo>
                    <a:pt x="64292" y="343346"/>
                  </a:lnTo>
                  <a:lnTo>
                    <a:pt x="97590" y="339732"/>
                  </a:lnTo>
                  <a:lnTo>
                    <a:pt x="131675" y="327777"/>
                  </a:lnTo>
                  <a:lnTo>
                    <a:pt x="163521" y="309999"/>
                  </a:lnTo>
                  <a:lnTo>
                    <a:pt x="199167" y="276896"/>
                  </a:lnTo>
                  <a:lnTo>
                    <a:pt x="217490" y="246548"/>
                  </a:lnTo>
                  <a:lnTo>
                    <a:pt x="219771" y="233210"/>
                  </a:lnTo>
                  <a:lnTo>
                    <a:pt x="215864" y="230500"/>
                  </a:lnTo>
                  <a:lnTo>
                    <a:pt x="200233" y="231252"/>
                  </a:lnTo>
                  <a:lnTo>
                    <a:pt x="167633" y="249722"/>
                  </a:lnTo>
                  <a:lnTo>
                    <a:pt x="141276" y="274166"/>
                  </a:lnTo>
                  <a:lnTo>
                    <a:pt x="136722" y="281793"/>
                  </a:lnTo>
                  <a:lnTo>
                    <a:pt x="133545" y="295912"/>
                  </a:lnTo>
                  <a:lnTo>
                    <a:pt x="135801" y="301229"/>
                  </a:lnTo>
                  <a:lnTo>
                    <a:pt x="145835" y="309019"/>
                  </a:lnTo>
                  <a:lnTo>
                    <a:pt x="161584" y="309188"/>
                  </a:lnTo>
                  <a:lnTo>
                    <a:pt x="179637" y="303854"/>
                  </a:lnTo>
                  <a:lnTo>
                    <a:pt x="203550" y="289657"/>
                  </a:lnTo>
                  <a:lnTo>
                    <a:pt x="218345" y="274297"/>
                  </a:lnTo>
                  <a:lnTo>
                    <a:pt x="218441" y="274119"/>
                  </a:lnTo>
                  <a:lnTo>
                    <a:pt x="216666" y="275803"/>
                  </a:lnTo>
                  <a:lnTo>
                    <a:pt x="215070" y="287460"/>
                  </a:lnTo>
                  <a:lnTo>
                    <a:pt x="216579" y="294668"/>
                  </a:lnTo>
                  <a:lnTo>
                    <a:pt x="217969" y="297577"/>
                  </a:lnTo>
                  <a:lnTo>
                    <a:pt x="227039" y="302692"/>
                  </a:lnTo>
                  <a:lnTo>
                    <a:pt x="233409" y="305044"/>
                  </a:lnTo>
                  <a:lnTo>
                    <a:pt x="249894" y="303894"/>
                  </a:lnTo>
                  <a:lnTo>
                    <a:pt x="259229" y="301611"/>
                  </a:lnTo>
                  <a:lnTo>
                    <a:pt x="289222" y="281544"/>
                  </a:lnTo>
                  <a:lnTo>
                    <a:pt x="323823" y="239772"/>
                  </a:lnTo>
                  <a:lnTo>
                    <a:pt x="344641" y="197743"/>
                  </a:lnTo>
                  <a:lnTo>
                    <a:pt x="354144" y="173695"/>
                  </a:lnTo>
                  <a:lnTo>
                    <a:pt x="361890" y="146373"/>
                  </a:lnTo>
                  <a:lnTo>
                    <a:pt x="368465" y="116870"/>
                  </a:lnTo>
                  <a:lnTo>
                    <a:pt x="374260" y="85912"/>
                  </a:lnTo>
                  <a:lnTo>
                    <a:pt x="375054" y="40226"/>
                  </a:lnTo>
                  <a:lnTo>
                    <a:pt x="372302" y="22116"/>
                  </a:lnTo>
                  <a:lnTo>
                    <a:pt x="366940" y="10749"/>
                  </a:lnTo>
                  <a:lnTo>
                    <a:pt x="359837" y="3876"/>
                  </a:lnTo>
                  <a:lnTo>
                    <a:pt x="351575" y="0"/>
                  </a:lnTo>
                  <a:lnTo>
                    <a:pt x="343244" y="943"/>
                  </a:lnTo>
                  <a:lnTo>
                    <a:pt x="326461" y="11399"/>
                  </a:lnTo>
                  <a:lnTo>
                    <a:pt x="304517" y="57345"/>
                  </a:lnTo>
                  <a:lnTo>
                    <a:pt x="294904" y="102083"/>
                  </a:lnTo>
                  <a:lnTo>
                    <a:pt x="291352" y="126854"/>
                  </a:lnTo>
                  <a:lnTo>
                    <a:pt x="288984" y="151835"/>
                  </a:lnTo>
                  <a:lnTo>
                    <a:pt x="287406" y="176956"/>
                  </a:lnTo>
                  <a:lnTo>
                    <a:pt x="287769" y="223918"/>
                  </a:lnTo>
                  <a:lnTo>
                    <a:pt x="294985" y="261252"/>
                  </a:lnTo>
                  <a:lnTo>
                    <a:pt x="312774" y="288664"/>
                  </a:lnTo>
                  <a:lnTo>
                    <a:pt x="324432" y="299925"/>
                  </a:lnTo>
                  <a:lnTo>
                    <a:pt x="352438" y="312437"/>
                  </a:lnTo>
                  <a:lnTo>
                    <a:pt x="398549" y="3224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97774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SMARTInkShape-Group690"/>
          <p:cNvGrpSpPr/>
          <p:nvPr/>
        </p:nvGrpSpPr>
        <p:grpSpPr>
          <a:xfrm>
            <a:off x="7137400" y="607343"/>
            <a:ext cx="3854292" cy="1431008"/>
            <a:chOff x="7137400" y="607343"/>
            <a:chExt cx="3854292" cy="1431008"/>
          </a:xfrm>
        </p:grpSpPr>
        <p:sp>
          <p:nvSpPr>
            <p:cNvPr id="182" name="SMARTInkShape-3931"/>
            <p:cNvSpPr/>
            <p:nvPr>
              <p:custDataLst>
                <p:tags r:id="rId142"/>
              </p:custDataLst>
            </p:nvPr>
          </p:nvSpPr>
          <p:spPr>
            <a:xfrm>
              <a:off x="7137400" y="1189427"/>
              <a:ext cx="3854292" cy="848924"/>
            </a:xfrm>
            <a:custGeom>
              <a:avLst/>
              <a:gdLst/>
              <a:ahLst/>
              <a:cxnLst/>
              <a:rect l="0" t="0" r="0" b="0"/>
              <a:pathLst>
                <a:path w="3854292" h="848924">
                  <a:moveTo>
                    <a:pt x="0" y="848923"/>
                  </a:moveTo>
                  <a:lnTo>
                    <a:pt x="0" y="848923"/>
                  </a:lnTo>
                  <a:lnTo>
                    <a:pt x="33867" y="837634"/>
                  </a:lnTo>
                  <a:lnTo>
                    <a:pt x="60677" y="828697"/>
                  </a:lnTo>
                  <a:lnTo>
                    <a:pt x="100423" y="815684"/>
                  </a:lnTo>
                  <a:lnTo>
                    <a:pt x="148794" y="799952"/>
                  </a:lnTo>
                  <a:lnTo>
                    <a:pt x="202912" y="782409"/>
                  </a:lnTo>
                  <a:lnTo>
                    <a:pt x="270036" y="760836"/>
                  </a:lnTo>
                  <a:lnTo>
                    <a:pt x="345829" y="736576"/>
                  </a:lnTo>
                  <a:lnTo>
                    <a:pt x="427403" y="710525"/>
                  </a:lnTo>
                  <a:lnTo>
                    <a:pt x="519179" y="681163"/>
                  </a:lnTo>
                  <a:lnTo>
                    <a:pt x="617759" y="649594"/>
                  </a:lnTo>
                  <a:lnTo>
                    <a:pt x="720872" y="616554"/>
                  </a:lnTo>
                  <a:lnTo>
                    <a:pt x="835476" y="581121"/>
                  </a:lnTo>
                  <a:lnTo>
                    <a:pt x="957739" y="544094"/>
                  </a:lnTo>
                  <a:lnTo>
                    <a:pt x="1085110" y="506004"/>
                  </a:lnTo>
                  <a:lnTo>
                    <a:pt x="1218001" y="468616"/>
                  </a:lnTo>
                  <a:lnTo>
                    <a:pt x="1354573" y="431696"/>
                  </a:lnTo>
                  <a:lnTo>
                    <a:pt x="1493599" y="395088"/>
                  </a:lnTo>
                  <a:lnTo>
                    <a:pt x="1634260" y="360100"/>
                  </a:lnTo>
                  <a:lnTo>
                    <a:pt x="1776012" y="326191"/>
                  </a:lnTo>
                  <a:lnTo>
                    <a:pt x="1918491" y="293002"/>
                  </a:lnTo>
                  <a:lnTo>
                    <a:pt x="2062160" y="261703"/>
                  </a:lnTo>
                  <a:lnTo>
                    <a:pt x="2206623" y="231665"/>
                  </a:lnTo>
                  <a:lnTo>
                    <a:pt x="2351617" y="202468"/>
                  </a:lnTo>
                  <a:lnTo>
                    <a:pt x="2493433" y="176653"/>
                  </a:lnTo>
                  <a:lnTo>
                    <a:pt x="2633133" y="153093"/>
                  </a:lnTo>
                  <a:lnTo>
                    <a:pt x="2771422" y="131036"/>
                  </a:lnTo>
                  <a:lnTo>
                    <a:pt x="2901010" y="111393"/>
                  </a:lnTo>
                  <a:lnTo>
                    <a:pt x="3024793" y="93359"/>
                  </a:lnTo>
                  <a:lnTo>
                    <a:pt x="3144712" y="76397"/>
                  </a:lnTo>
                  <a:lnTo>
                    <a:pt x="3253587" y="62267"/>
                  </a:lnTo>
                  <a:lnTo>
                    <a:pt x="3355097" y="50024"/>
                  </a:lnTo>
                  <a:lnTo>
                    <a:pt x="3451699" y="39041"/>
                  </a:lnTo>
                  <a:lnTo>
                    <a:pt x="3535149" y="30307"/>
                  </a:lnTo>
                  <a:lnTo>
                    <a:pt x="3609833" y="23073"/>
                  </a:lnTo>
                  <a:lnTo>
                    <a:pt x="3678673" y="16840"/>
                  </a:lnTo>
                  <a:lnTo>
                    <a:pt x="3732326" y="11979"/>
                  </a:lnTo>
                  <a:lnTo>
                    <a:pt x="3775856" y="8032"/>
                  </a:lnTo>
                  <a:lnTo>
                    <a:pt x="3812638" y="4696"/>
                  </a:lnTo>
                  <a:lnTo>
                    <a:pt x="3854291" y="0"/>
                  </a:lnTo>
                  <a:lnTo>
                    <a:pt x="3825685" y="4546"/>
                  </a:lnTo>
                  <a:lnTo>
                    <a:pt x="3799291" y="8722"/>
                  </a:lnTo>
                  <a:lnTo>
                    <a:pt x="3752766" y="15033"/>
                  </a:lnTo>
                  <a:lnTo>
                    <a:pt x="3692820" y="22769"/>
                  </a:lnTo>
                  <a:lnTo>
                    <a:pt x="3623932" y="31454"/>
                  </a:lnTo>
                  <a:lnTo>
                    <a:pt x="3534966" y="42888"/>
                  </a:lnTo>
                  <a:lnTo>
                    <a:pt x="3432616" y="56155"/>
                  </a:lnTo>
                  <a:lnTo>
                    <a:pt x="3321344" y="70644"/>
                  </a:lnTo>
                  <a:lnTo>
                    <a:pt x="3188602" y="89476"/>
                  </a:lnTo>
                  <a:lnTo>
                    <a:pt x="3041547" y="111203"/>
                  </a:lnTo>
                  <a:lnTo>
                    <a:pt x="2884948" y="134859"/>
                  </a:lnTo>
                  <a:lnTo>
                    <a:pt x="2711403" y="164036"/>
                  </a:lnTo>
                  <a:lnTo>
                    <a:pt x="2526564" y="196893"/>
                  </a:lnTo>
                  <a:lnTo>
                    <a:pt x="2334192" y="232203"/>
                  </a:lnTo>
                  <a:lnTo>
                    <a:pt x="2125511" y="276910"/>
                  </a:lnTo>
                  <a:lnTo>
                    <a:pt x="1905957" y="327881"/>
                  </a:lnTo>
                  <a:lnTo>
                    <a:pt x="1679156" y="383028"/>
                  </a:lnTo>
                  <a:lnTo>
                    <a:pt x="1446815" y="444488"/>
                  </a:lnTo>
                  <a:lnTo>
                    <a:pt x="1210782" y="510155"/>
                  </a:lnTo>
                  <a:lnTo>
                    <a:pt x="972289" y="578628"/>
                  </a:lnTo>
                  <a:lnTo>
                    <a:pt x="813292" y="624276"/>
                  </a:lnTo>
                  <a:lnTo>
                    <a:pt x="495300" y="7155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3932"/>
            <p:cNvSpPr/>
            <p:nvPr>
              <p:custDataLst>
                <p:tags r:id="rId143"/>
              </p:custDataLst>
            </p:nvPr>
          </p:nvSpPr>
          <p:spPr>
            <a:xfrm>
              <a:off x="10636250" y="704850"/>
              <a:ext cx="266701" cy="199264"/>
            </a:xfrm>
            <a:custGeom>
              <a:avLst/>
              <a:gdLst/>
              <a:ahLst/>
              <a:cxnLst/>
              <a:rect l="0" t="0" r="0" b="0"/>
              <a:pathLst>
                <a:path w="266701" h="199264">
                  <a:moveTo>
                    <a:pt x="0" y="12700"/>
                  </a:moveTo>
                  <a:lnTo>
                    <a:pt x="0" y="12700"/>
                  </a:lnTo>
                  <a:lnTo>
                    <a:pt x="10113" y="9329"/>
                  </a:lnTo>
                  <a:lnTo>
                    <a:pt x="20722" y="11437"/>
                  </a:lnTo>
                  <a:lnTo>
                    <a:pt x="26514" y="13975"/>
                  </a:lnTo>
                  <a:lnTo>
                    <a:pt x="48150" y="34401"/>
                  </a:lnTo>
                  <a:lnTo>
                    <a:pt x="69065" y="76280"/>
                  </a:lnTo>
                  <a:lnTo>
                    <a:pt x="74673" y="108926"/>
                  </a:lnTo>
                  <a:lnTo>
                    <a:pt x="73406" y="140134"/>
                  </a:lnTo>
                  <a:lnTo>
                    <a:pt x="65785" y="165763"/>
                  </a:lnTo>
                  <a:lnTo>
                    <a:pt x="55343" y="183269"/>
                  </a:lnTo>
                  <a:lnTo>
                    <a:pt x="41327" y="197294"/>
                  </a:lnTo>
                  <a:lnTo>
                    <a:pt x="38135" y="199263"/>
                  </a:lnTo>
                  <a:lnTo>
                    <a:pt x="36006" y="197753"/>
                  </a:lnTo>
                  <a:lnTo>
                    <a:pt x="33641" y="188550"/>
                  </a:lnTo>
                  <a:lnTo>
                    <a:pt x="39052" y="160759"/>
                  </a:lnTo>
                  <a:lnTo>
                    <a:pt x="59706" y="115601"/>
                  </a:lnTo>
                  <a:lnTo>
                    <a:pt x="85803" y="82187"/>
                  </a:lnTo>
                  <a:lnTo>
                    <a:pt x="119273" y="51344"/>
                  </a:lnTo>
                  <a:lnTo>
                    <a:pt x="157668" y="28229"/>
                  </a:lnTo>
                  <a:lnTo>
                    <a:pt x="190726" y="12311"/>
                  </a:lnTo>
                  <a:lnTo>
                    <a:pt x="218823" y="2649"/>
                  </a:lnTo>
                  <a:lnTo>
                    <a:pt x="266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3933"/>
            <p:cNvSpPr/>
            <p:nvPr>
              <p:custDataLst>
                <p:tags r:id="rId144"/>
              </p:custDataLst>
            </p:nvPr>
          </p:nvSpPr>
          <p:spPr>
            <a:xfrm>
              <a:off x="10312007" y="768350"/>
              <a:ext cx="197244" cy="6351"/>
            </a:xfrm>
            <a:custGeom>
              <a:avLst/>
              <a:gdLst/>
              <a:ahLst/>
              <a:cxnLst/>
              <a:rect l="0" t="0" r="0" b="0"/>
              <a:pathLst>
                <a:path w="197244" h="6351">
                  <a:moveTo>
                    <a:pt x="6743" y="0"/>
                  </a:moveTo>
                  <a:lnTo>
                    <a:pt x="6743" y="0"/>
                  </a:lnTo>
                  <a:lnTo>
                    <a:pt x="0" y="0"/>
                  </a:lnTo>
                  <a:lnTo>
                    <a:pt x="27754" y="4364"/>
                  </a:lnTo>
                  <a:lnTo>
                    <a:pt x="73881" y="5761"/>
                  </a:lnTo>
                  <a:lnTo>
                    <a:pt x="106902" y="6089"/>
                  </a:lnTo>
                  <a:lnTo>
                    <a:pt x="142273" y="6234"/>
                  </a:lnTo>
                  <a:lnTo>
                    <a:pt x="197243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3934"/>
            <p:cNvSpPr/>
            <p:nvPr>
              <p:custDataLst>
                <p:tags r:id="rId145"/>
              </p:custDataLst>
            </p:nvPr>
          </p:nvSpPr>
          <p:spPr>
            <a:xfrm>
              <a:off x="10105605" y="607343"/>
              <a:ext cx="327446" cy="351996"/>
            </a:xfrm>
            <a:custGeom>
              <a:avLst/>
              <a:gdLst/>
              <a:ahLst/>
              <a:cxnLst/>
              <a:rect l="0" t="0" r="0" b="0"/>
              <a:pathLst>
                <a:path w="327446" h="351996">
                  <a:moveTo>
                    <a:pt x="92495" y="281657"/>
                  </a:moveTo>
                  <a:lnTo>
                    <a:pt x="92495" y="281657"/>
                  </a:lnTo>
                  <a:lnTo>
                    <a:pt x="92493" y="240836"/>
                  </a:lnTo>
                  <a:lnTo>
                    <a:pt x="88262" y="235393"/>
                  </a:lnTo>
                  <a:lnTo>
                    <a:pt x="72269" y="229345"/>
                  </a:lnTo>
                  <a:lnTo>
                    <a:pt x="49168" y="236065"/>
                  </a:lnTo>
                  <a:lnTo>
                    <a:pt x="25260" y="250810"/>
                  </a:lnTo>
                  <a:lnTo>
                    <a:pt x="7580" y="269123"/>
                  </a:lnTo>
                  <a:lnTo>
                    <a:pt x="193" y="289022"/>
                  </a:lnTo>
                  <a:lnTo>
                    <a:pt x="0" y="318176"/>
                  </a:lnTo>
                  <a:lnTo>
                    <a:pt x="1197" y="327170"/>
                  </a:lnTo>
                  <a:lnTo>
                    <a:pt x="5524" y="333871"/>
                  </a:lnTo>
                  <a:lnTo>
                    <a:pt x="19740" y="343198"/>
                  </a:lnTo>
                  <a:lnTo>
                    <a:pt x="37817" y="345933"/>
                  </a:lnTo>
                  <a:lnTo>
                    <a:pt x="56904" y="344091"/>
                  </a:lnTo>
                  <a:lnTo>
                    <a:pt x="98433" y="330006"/>
                  </a:lnTo>
                  <a:lnTo>
                    <a:pt x="132040" y="332320"/>
                  </a:lnTo>
                  <a:lnTo>
                    <a:pt x="143937" y="326752"/>
                  </a:lnTo>
                  <a:lnTo>
                    <a:pt x="150072" y="322303"/>
                  </a:lnTo>
                  <a:lnTo>
                    <a:pt x="172191" y="289075"/>
                  </a:lnTo>
                  <a:lnTo>
                    <a:pt x="190239" y="255556"/>
                  </a:lnTo>
                  <a:lnTo>
                    <a:pt x="210725" y="216434"/>
                  </a:lnTo>
                  <a:lnTo>
                    <a:pt x="233941" y="173176"/>
                  </a:lnTo>
                  <a:lnTo>
                    <a:pt x="252726" y="133725"/>
                  </a:lnTo>
                  <a:lnTo>
                    <a:pt x="268133" y="97376"/>
                  </a:lnTo>
                  <a:lnTo>
                    <a:pt x="282033" y="62406"/>
                  </a:lnTo>
                  <a:lnTo>
                    <a:pt x="298389" y="21098"/>
                  </a:lnTo>
                  <a:lnTo>
                    <a:pt x="305429" y="0"/>
                  </a:lnTo>
                  <a:lnTo>
                    <a:pt x="302891" y="47"/>
                  </a:lnTo>
                  <a:lnTo>
                    <a:pt x="290662" y="9506"/>
                  </a:lnTo>
                  <a:lnTo>
                    <a:pt x="267315" y="48149"/>
                  </a:lnTo>
                  <a:lnTo>
                    <a:pt x="250862" y="87565"/>
                  </a:lnTo>
                  <a:lnTo>
                    <a:pt x="236961" y="134010"/>
                  </a:lnTo>
                  <a:lnTo>
                    <a:pt x="233258" y="159237"/>
                  </a:lnTo>
                  <a:lnTo>
                    <a:pt x="230785" y="185227"/>
                  </a:lnTo>
                  <a:lnTo>
                    <a:pt x="228434" y="210315"/>
                  </a:lnTo>
                  <a:lnTo>
                    <a:pt x="226159" y="234801"/>
                  </a:lnTo>
                  <a:lnTo>
                    <a:pt x="223869" y="279177"/>
                  </a:lnTo>
                  <a:lnTo>
                    <a:pt x="227553" y="313010"/>
                  </a:lnTo>
                  <a:lnTo>
                    <a:pt x="237656" y="336514"/>
                  </a:lnTo>
                  <a:lnTo>
                    <a:pt x="244304" y="345745"/>
                  </a:lnTo>
                  <a:lnTo>
                    <a:pt x="252967" y="350488"/>
                  </a:lnTo>
                  <a:lnTo>
                    <a:pt x="273883" y="351995"/>
                  </a:lnTo>
                  <a:lnTo>
                    <a:pt x="295408" y="342316"/>
                  </a:lnTo>
                  <a:lnTo>
                    <a:pt x="327445" y="3197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3935"/>
            <p:cNvSpPr/>
            <p:nvPr>
              <p:custDataLst>
                <p:tags r:id="rId146"/>
              </p:custDataLst>
            </p:nvPr>
          </p:nvSpPr>
          <p:spPr>
            <a:xfrm>
              <a:off x="9804400" y="845433"/>
              <a:ext cx="234951" cy="163023"/>
            </a:xfrm>
            <a:custGeom>
              <a:avLst/>
              <a:gdLst/>
              <a:ahLst/>
              <a:cxnLst/>
              <a:rect l="0" t="0" r="0" b="0"/>
              <a:pathLst>
                <a:path w="234951" h="163023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8789" y="5154"/>
                  </a:lnTo>
                  <a:lnTo>
                    <a:pt x="12209" y="9491"/>
                  </a:lnTo>
                  <a:lnTo>
                    <a:pt x="16009" y="23719"/>
                  </a:lnTo>
                  <a:lnTo>
                    <a:pt x="21820" y="64968"/>
                  </a:lnTo>
                  <a:lnTo>
                    <a:pt x="20968" y="108156"/>
                  </a:lnTo>
                  <a:lnTo>
                    <a:pt x="14359" y="150922"/>
                  </a:lnTo>
                  <a:lnTo>
                    <a:pt x="9741" y="163022"/>
                  </a:lnTo>
                  <a:lnTo>
                    <a:pt x="10023" y="162714"/>
                  </a:lnTo>
                  <a:lnTo>
                    <a:pt x="10916" y="161099"/>
                  </a:lnTo>
                  <a:lnTo>
                    <a:pt x="19371" y="119992"/>
                  </a:lnTo>
                  <a:lnTo>
                    <a:pt x="26249" y="93056"/>
                  </a:lnTo>
                  <a:lnTo>
                    <a:pt x="47837" y="50391"/>
                  </a:lnTo>
                  <a:lnTo>
                    <a:pt x="59126" y="33429"/>
                  </a:lnTo>
                  <a:lnTo>
                    <a:pt x="65524" y="28342"/>
                  </a:lnTo>
                  <a:lnTo>
                    <a:pt x="80156" y="22689"/>
                  </a:lnTo>
                  <a:lnTo>
                    <a:pt x="85188" y="24004"/>
                  </a:lnTo>
                  <a:lnTo>
                    <a:pt x="88542" y="27703"/>
                  </a:lnTo>
                  <a:lnTo>
                    <a:pt x="92268" y="40750"/>
                  </a:lnTo>
                  <a:lnTo>
                    <a:pt x="96542" y="79856"/>
                  </a:lnTo>
                  <a:lnTo>
                    <a:pt x="98646" y="96384"/>
                  </a:lnTo>
                  <a:lnTo>
                    <a:pt x="95836" y="116409"/>
                  </a:lnTo>
                  <a:lnTo>
                    <a:pt x="116349" y="77377"/>
                  </a:lnTo>
                  <a:lnTo>
                    <a:pt x="137328" y="42296"/>
                  </a:lnTo>
                  <a:lnTo>
                    <a:pt x="168160" y="15203"/>
                  </a:lnTo>
                  <a:lnTo>
                    <a:pt x="177016" y="11252"/>
                  </a:lnTo>
                  <a:lnTo>
                    <a:pt x="184334" y="10029"/>
                  </a:lnTo>
                  <a:lnTo>
                    <a:pt x="190622" y="10625"/>
                  </a:lnTo>
                  <a:lnTo>
                    <a:pt x="196227" y="13845"/>
                  </a:lnTo>
                  <a:lnTo>
                    <a:pt x="206216" y="24948"/>
                  </a:lnTo>
                  <a:lnTo>
                    <a:pt x="216400" y="53807"/>
                  </a:lnTo>
                  <a:lnTo>
                    <a:pt x="222505" y="96416"/>
                  </a:lnTo>
                  <a:lnTo>
                    <a:pt x="234950" y="138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3936"/>
            <p:cNvSpPr/>
            <p:nvPr>
              <p:custDataLst>
                <p:tags r:id="rId147"/>
              </p:custDataLst>
            </p:nvPr>
          </p:nvSpPr>
          <p:spPr>
            <a:xfrm>
              <a:off x="9690100" y="8064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1987" y="1411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3937"/>
            <p:cNvSpPr/>
            <p:nvPr>
              <p:custDataLst>
                <p:tags r:id="rId148"/>
              </p:custDataLst>
            </p:nvPr>
          </p:nvSpPr>
          <p:spPr>
            <a:xfrm>
              <a:off x="9677400" y="920750"/>
              <a:ext cx="10008" cy="114301"/>
            </a:xfrm>
            <a:custGeom>
              <a:avLst/>
              <a:gdLst/>
              <a:ahLst/>
              <a:cxnLst/>
              <a:rect l="0" t="0" r="0" b="0"/>
              <a:pathLst>
                <a:path w="10008" h="114301">
                  <a:moveTo>
                    <a:pt x="6350" y="0"/>
                  </a:moveTo>
                  <a:lnTo>
                    <a:pt x="6350" y="0"/>
                  </a:lnTo>
                  <a:lnTo>
                    <a:pt x="10007" y="21689"/>
                  </a:lnTo>
                  <a:lnTo>
                    <a:pt x="5399" y="63394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3938"/>
            <p:cNvSpPr/>
            <p:nvPr>
              <p:custDataLst>
                <p:tags r:id="rId149"/>
              </p:custDataLst>
            </p:nvPr>
          </p:nvSpPr>
          <p:spPr>
            <a:xfrm>
              <a:off x="9423595" y="784029"/>
              <a:ext cx="50606" cy="336653"/>
            </a:xfrm>
            <a:custGeom>
              <a:avLst/>
              <a:gdLst/>
              <a:ahLst/>
              <a:cxnLst/>
              <a:rect l="0" t="0" r="0" b="0"/>
              <a:pathLst>
                <a:path w="50606" h="336653">
                  <a:moveTo>
                    <a:pt x="18855" y="3371"/>
                  </a:moveTo>
                  <a:lnTo>
                    <a:pt x="18855" y="3371"/>
                  </a:lnTo>
                  <a:lnTo>
                    <a:pt x="15484" y="0"/>
                  </a:lnTo>
                  <a:lnTo>
                    <a:pt x="10016" y="21500"/>
                  </a:lnTo>
                  <a:lnTo>
                    <a:pt x="7298" y="65893"/>
                  </a:lnTo>
                  <a:lnTo>
                    <a:pt x="4781" y="104771"/>
                  </a:lnTo>
                  <a:lnTo>
                    <a:pt x="2016" y="149332"/>
                  </a:lnTo>
                  <a:lnTo>
                    <a:pt x="1279" y="174056"/>
                  </a:lnTo>
                  <a:lnTo>
                    <a:pt x="788" y="199711"/>
                  </a:lnTo>
                  <a:lnTo>
                    <a:pt x="241" y="245150"/>
                  </a:lnTo>
                  <a:lnTo>
                    <a:pt x="0" y="282984"/>
                  </a:lnTo>
                  <a:lnTo>
                    <a:pt x="1725" y="326505"/>
                  </a:lnTo>
                  <a:lnTo>
                    <a:pt x="3201" y="333094"/>
                  </a:lnTo>
                  <a:lnTo>
                    <a:pt x="6302" y="336075"/>
                  </a:lnTo>
                  <a:lnTo>
                    <a:pt x="10487" y="336652"/>
                  </a:lnTo>
                  <a:lnTo>
                    <a:pt x="15392" y="335625"/>
                  </a:lnTo>
                  <a:lnTo>
                    <a:pt x="50605" y="295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3939"/>
            <p:cNvSpPr/>
            <p:nvPr>
              <p:custDataLst>
                <p:tags r:id="rId150"/>
              </p:custDataLst>
            </p:nvPr>
          </p:nvSpPr>
          <p:spPr>
            <a:xfrm>
              <a:off x="9177048" y="991385"/>
              <a:ext cx="104506" cy="182877"/>
            </a:xfrm>
            <a:custGeom>
              <a:avLst/>
              <a:gdLst/>
              <a:ahLst/>
              <a:cxnLst/>
              <a:rect l="0" t="0" r="0" b="0"/>
              <a:pathLst>
                <a:path w="104506" h="182877">
                  <a:moveTo>
                    <a:pt x="62202" y="18265"/>
                  </a:moveTo>
                  <a:lnTo>
                    <a:pt x="62202" y="18265"/>
                  </a:lnTo>
                  <a:lnTo>
                    <a:pt x="47700" y="5173"/>
                  </a:lnTo>
                  <a:lnTo>
                    <a:pt x="39057" y="1863"/>
                  </a:lnTo>
                  <a:lnTo>
                    <a:pt x="26260" y="0"/>
                  </a:lnTo>
                  <a:lnTo>
                    <a:pt x="14008" y="7090"/>
                  </a:lnTo>
                  <a:lnTo>
                    <a:pt x="6790" y="12931"/>
                  </a:lnTo>
                  <a:lnTo>
                    <a:pt x="2682" y="19648"/>
                  </a:lnTo>
                  <a:lnTo>
                    <a:pt x="0" y="34637"/>
                  </a:lnTo>
                  <a:lnTo>
                    <a:pt x="3095" y="42585"/>
                  </a:lnTo>
                  <a:lnTo>
                    <a:pt x="15941" y="58942"/>
                  </a:lnTo>
                  <a:lnTo>
                    <a:pt x="58003" y="87370"/>
                  </a:lnTo>
                  <a:lnTo>
                    <a:pt x="90357" y="107650"/>
                  </a:lnTo>
                  <a:lnTo>
                    <a:pt x="99409" y="123138"/>
                  </a:lnTo>
                  <a:lnTo>
                    <a:pt x="104505" y="147724"/>
                  </a:lnTo>
                  <a:lnTo>
                    <a:pt x="102398" y="155371"/>
                  </a:lnTo>
                  <a:lnTo>
                    <a:pt x="92532" y="169512"/>
                  </a:lnTo>
                  <a:lnTo>
                    <a:pt x="74482" y="182631"/>
                  </a:lnTo>
                  <a:lnTo>
                    <a:pt x="68977" y="182876"/>
                  </a:lnTo>
                  <a:lnTo>
                    <a:pt x="63897" y="180922"/>
                  </a:lnTo>
                  <a:lnTo>
                    <a:pt x="59098" y="177503"/>
                  </a:lnTo>
                  <a:lnTo>
                    <a:pt x="56605" y="170990"/>
                  </a:lnTo>
                  <a:lnTo>
                    <a:pt x="55852" y="1325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3940"/>
            <p:cNvSpPr/>
            <p:nvPr>
              <p:custDataLst>
                <p:tags r:id="rId151"/>
              </p:custDataLst>
            </p:nvPr>
          </p:nvSpPr>
          <p:spPr>
            <a:xfrm>
              <a:off x="9334500" y="952500"/>
              <a:ext cx="139701" cy="44451"/>
            </a:xfrm>
            <a:custGeom>
              <a:avLst/>
              <a:gdLst/>
              <a:ahLst/>
              <a:cxnLst/>
              <a:rect l="0" t="0" r="0" b="0"/>
              <a:pathLst>
                <a:path w="139701" h="44451">
                  <a:moveTo>
                    <a:pt x="0" y="44450"/>
                  </a:moveTo>
                  <a:lnTo>
                    <a:pt x="0" y="44450"/>
                  </a:lnTo>
                  <a:lnTo>
                    <a:pt x="0" y="41079"/>
                  </a:lnTo>
                  <a:lnTo>
                    <a:pt x="7526" y="37542"/>
                  </a:lnTo>
                  <a:lnTo>
                    <a:pt x="48837" y="22781"/>
                  </a:lnTo>
                  <a:lnTo>
                    <a:pt x="82853" y="13417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3941"/>
            <p:cNvSpPr/>
            <p:nvPr>
              <p:custDataLst>
                <p:tags r:id="rId152"/>
              </p:custDataLst>
            </p:nvPr>
          </p:nvSpPr>
          <p:spPr>
            <a:xfrm>
              <a:off x="8959850" y="1037893"/>
              <a:ext cx="146051" cy="176607"/>
            </a:xfrm>
            <a:custGeom>
              <a:avLst/>
              <a:gdLst/>
              <a:ahLst/>
              <a:cxnLst/>
              <a:rect l="0" t="0" r="0" b="0"/>
              <a:pathLst>
                <a:path w="146051" h="176607">
                  <a:moveTo>
                    <a:pt x="0" y="86057"/>
                  </a:moveTo>
                  <a:lnTo>
                    <a:pt x="0" y="86057"/>
                  </a:lnTo>
                  <a:lnTo>
                    <a:pt x="14432" y="75387"/>
                  </a:lnTo>
                  <a:lnTo>
                    <a:pt x="58920" y="41613"/>
                  </a:lnTo>
                  <a:lnTo>
                    <a:pt x="79075" y="14954"/>
                  </a:lnTo>
                  <a:lnTo>
                    <a:pt x="84532" y="2480"/>
                  </a:lnTo>
                  <a:lnTo>
                    <a:pt x="81756" y="0"/>
                  </a:lnTo>
                  <a:lnTo>
                    <a:pt x="67380" y="1008"/>
                  </a:lnTo>
                  <a:lnTo>
                    <a:pt x="35486" y="22992"/>
                  </a:lnTo>
                  <a:lnTo>
                    <a:pt x="19065" y="46504"/>
                  </a:lnTo>
                  <a:lnTo>
                    <a:pt x="12709" y="59688"/>
                  </a:lnTo>
                  <a:lnTo>
                    <a:pt x="9411" y="87508"/>
                  </a:lnTo>
                  <a:lnTo>
                    <a:pt x="13355" y="114924"/>
                  </a:lnTo>
                  <a:lnTo>
                    <a:pt x="22165" y="138868"/>
                  </a:lnTo>
                  <a:lnTo>
                    <a:pt x="36895" y="157506"/>
                  </a:lnTo>
                  <a:lnTo>
                    <a:pt x="55205" y="170729"/>
                  </a:lnTo>
                  <a:lnTo>
                    <a:pt x="75100" y="176606"/>
                  </a:lnTo>
                  <a:lnTo>
                    <a:pt x="101348" y="171692"/>
                  </a:lnTo>
                  <a:lnTo>
                    <a:pt x="146050" y="1559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3942"/>
            <p:cNvSpPr/>
            <p:nvPr>
              <p:custDataLst>
                <p:tags r:id="rId153"/>
              </p:custDataLst>
            </p:nvPr>
          </p:nvSpPr>
          <p:spPr>
            <a:xfrm>
              <a:off x="10485260" y="755650"/>
              <a:ext cx="105960" cy="136047"/>
            </a:xfrm>
            <a:custGeom>
              <a:avLst/>
              <a:gdLst/>
              <a:ahLst/>
              <a:cxnLst/>
              <a:rect l="0" t="0" r="0" b="0"/>
              <a:pathLst>
                <a:path w="105960" h="136047">
                  <a:moveTo>
                    <a:pt x="93840" y="0"/>
                  </a:moveTo>
                  <a:lnTo>
                    <a:pt x="93840" y="0"/>
                  </a:lnTo>
                  <a:lnTo>
                    <a:pt x="67094" y="1411"/>
                  </a:lnTo>
                  <a:lnTo>
                    <a:pt x="40681" y="10845"/>
                  </a:lnTo>
                  <a:lnTo>
                    <a:pt x="18822" y="27437"/>
                  </a:lnTo>
                  <a:lnTo>
                    <a:pt x="5466" y="42063"/>
                  </a:lnTo>
                  <a:lnTo>
                    <a:pt x="0" y="61734"/>
                  </a:lnTo>
                  <a:lnTo>
                    <a:pt x="1333" y="83882"/>
                  </a:lnTo>
                  <a:lnTo>
                    <a:pt x="8981" y="105484"/>
                  </a:lnTo>
                  <a:lnTo>
                    <a:pt x="25187" y="127367"/>
                  </a:lnTo>
                  <a:lnTo>
                    <a:pt x="42866" y="134219"/>
                  </a:lnTo>
                  <a:lnTo>
                    <a:pt x="53506" y="136046"/>
                  </a:lnTo>
                  <a:lnTo>
                    <a:pt x="63424" y="134442"/>
                  </a:lnTo>
                  <a:lnTo>
                    <a:pt x="81968" y="125133"/>
                  </a:lnTo>
                  <a:lnTo>
                    <a:pt x="101532" y="107397"/>
                  </a:lnTo>
                  <a:lnTo>
                    <a:pt x="105959" y="89360"/>
                  </a:lnTo>
                  <a:lnTo>
                    <a:pt x="102605" y="497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3" name="SMARTInkShape-Group691"/>
          <p:cNvGrpSpPr/>
          <p:nvPr/>
        </p:nvGrpSpPr>
        <p:grpSpPr>
          <a:xfrm>
            <a:off x="7239000" y="1073150"/>
            <a:ext cx="1397001" cy="616434"/>
            <a:chOff x="7239000" y="1073150"/>
            <a:chExt cx="1397001" cy="616434"/>
          </a:xfrm>
        </p:grpSpPr>
        <p:sp>
          <p:nvSpPr>
            <p:cNvPr id="195" name="SMARTInkShape-3943"/>
            <p:cNvSpPr/>
            <p:nvPr>
              <p:custDataLst>
                <p:tags r:id="rId134"/>
              </p:custDataLst>
            </p:nvPr>
          </p:nvSpPr>
          <p:spPr>
            <a:xfrm>
              <a:off x="8473879" y="1136669"/>
              <a:ext cx="162122" cy="175987"/>
            </a:xfrm>
            <a:custGeom>
              <a:avLst/>
              <a:gdLst/>
              <a:ahLst/>
              <a:cxnLst/>
              <a:rect l="0" t="0" r="0" b="0"/>
              <a:pathLst>
                <a:path w="162122" h="175987">
                  <a:moveTo>
                    <a:pt x="3371" y="12681"/>
                  </a:moveTo>
                  <a:lnTo>
                    <a:pt x="3371" y="12681"/>
                  </a:lnTo>
                  <a:lnTo>
                    <a:pt x="3371" y="16052"/>
                  </a:lnTo>
                  <a:lnTo>
                    <a:pt x="0" y="24890"/>
                  </a:lnTo>
                  <a:lnTo>
                    <a:pt x="2108" y="36217"/>
                  </a:lnTo>
                  <a:lnTo>
                    <a:pt x="11588" y="73226"/>
                  </a:lnTo>
                  <a:lnTo>
                    <a:pt x="23912" y="116938"/>
                  </a:lnTo>
                  <a:lnTo>
                    <a:pt x="25929" y="159961"/>
                  </a:lnTo>
                  <a:lnTo>
                    <a:pt x="23460" y="175088"/>
                  </a:lnTo>
                  <a:lnTo>
                    <a:pt x="23114" y="175986"/>
                  </a:lnTo>
                  <a:lnTo>
                    <a:pt x="24393" y="137363"/>
                  </a:lnTo>
                  <a:lnTo>
                    <a:pt x="28942" y="106195"/>
                  </a:lnTo>
                  <a:lnTo>
                    <a:pt x="38018" y="66472"/>
                  </a:lnTo>
                  <a:lnTo>
                    <a:pt x="44917" y="24072"/>
                  </a:lnTo>
                  <a:lnTo>
                    <a:pt x="48001" y="15336"/>
                  </a:lnTo>
                  <a:lnTo>
                    <a:pt x="57072" y="3748"/>
                  </a:lnTo>
                  <a:lnTo>
                    <a:pt x="63867" y="1081"/>
                  </a:lnTo>
                  <a:lnTo>
                    <a:pt x="80822" y="0"/>
                  </a:lnTo>
                  <a:lnTo>
                    <a:pt x="98238" y="7515"/>
                  </a:lnTo>
                  <a:lnTo>
                    <a:pt x="106831" y="13470"/>
                  </a:lnTo>
                  <a:lnTo>
                    <a:pt x="129041" y="48820"/>
                  </a:lnTo>
                  <a:lnTo>
                    <a:pt x="152396" y="95042"/>
                  </a:lnTo>
                  <a:lnTo>
                    <a:pt x="159445" y="125956"/>
                  </a:lnTo>
                  <a:lnTo>
                    <a:pt x="162121" y="1714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3944"/>
            <p:cNvSpPr/>
            <p:nvPr>
              <p:custDataLst>
                <p:tags r:id="rId135"/>
              </p:custDataLst>
            </p:nvPr>
          </p:nvSpPr>
          <p:spPr>
            <a:xfrm>
              <a:off x="8360461" y="1073150"/>
              <a:ext cx="15190" cy="19051"/>
            </a:xfrm>
            <a:custGeom>
              <a:avLst/>
              <a:gdLst/>
              <a:ahLst/>
              <a:cxnLst/>
              <a:rect l="0" t="0" r="0" b="0"/>
              <a:pathLst>
                <a:path w="15190" h="19051">
                  <a:moveTo>
                    <a:pt x="8839" y="0"/>
                  </a:moveTo>
                  <a:lnTo>
                    <a:pt x="8839" y="0"/>
                  </a:lnTo>
                  <a:lnTo>
                    <a:pt x="0" y="0"/>
                  </a:lnTo>
                  <a:lnTo>
                    <a:pt x="829" y="2117"/>
                  </a:lnTo>
                  <a:lnTo>
                    <a:pt x="15189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3945"/>
            <p:cNvSpPr/>
            <p:nvPr>
              <p:custDataLst>
                <p:tags r:id="rId136"/>
              </p:custDataLst>
            </p:nvPr>
          </p:nvSpPr>
          <p:spPr>
            <a:xfrm>
              <a:off x="8356600" y="1212850"/>
              <a:ext cx="44451" cy="146051"/>
            </a:xfrm>
            <a:custGeom>
              <a:avLst/>
              <a:gdLst/>
              <a:ahLst/>
              <a:cxnLst/>
              <a:rect l="0" t="0" r="0" b="0"/>
              <a:pathLst>
                <a:path w="44451" h="1460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7526"/>
                  </a:lnTo>
                  <a:lnTo>
                    <a:pt x="20665" y="53464"/>
                  </a:lnTo>
                  <a:lnTo>
                    <a:pt x="28228" y="100245"/>
                  </a:lnTo>
                  <a:lnTo>
                    <a:pt x="4445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3946"/>
            <p:cNvSpPr/>
            <p:nvPr>
              <p:custDataLst>
                <p:tags r:id="rId137"/>
              </p:custDataLst>
            </p:nvPr>
          </p:nvSpPr>
          <p:spPr>
            <a:xfrm>
              <a:off x="8162441" y="1289050"/>
              <a:ext cx="162410" cy="31751"/>
            </a:xfrm>
            <a:custGeom>
              <a:avLst/>
              <a:gdLst/>
              <a:ahLst/>
              <a:cxnLst/>
              <a:rect l="0" t="0" r="0" b="0"/>
              <a:pathLst>
                <a:path w="162410" h="31751">
                  <a:moveTo>
                    <a:pt x="3659" y="31750"/>
                  </a:moveTo>
                  <a:lnTo>
                    <a:pt x="3659" y="31750"/>
                  </a:lnTo>
                  <a:lnTo>
                    <a:pt x="0" y="31750"/>
                  </a:lnTo>
                  <a:lnTo>
                    <a:pt x="1563" y="31750"/>
                  </a:lnTo>
                  <a:lnTo>
                    <a:pt x="33090" y="21624"/>
                  </a:lnTo>
                  <a:lnTo>
                    <a:pt x="68745" y="18402"/>
                  </a:lnTo>
                  <a:lnTo>
                    <a:pt x="109884" y="9842"/>
                  </a:lnTo>
                  <a:lnTo>
                    <a:pt x="1624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3947"/>
            <p:cNvSpPr/>
            <p:nvPr>
              <p:custDataLst>
                <p:tags r:id="rId138"/>
              </p:custDataLst>
            </p:nvPr>
          </p:nvSpPr>
          <p:spPr>
            <a:xfrm>
              <a:off x="7899143" y="1320240"/>
              <a:ext cx="153299" cy="369344"/>
            </a:xfrm>
            <a:custGeom>
              <a:avLst/>
              <a:gdLst/>
              <a:ahLst/>
              <a:cxnLst/>
              <a:rect l="0" t="0" r="0" b="0"/>
              <a:pathLst>
                <a:path w="153299" h="369344">
                  <a:moveTo>
                    <a:pt x="120907" y="38660"/>
                  </a:moveTo>
                  <a:lnTo>
                    <a:pt x="120907" y="38660"/>
                  </a:lnTo>
                  <a:lnTo>
                    <a:pt x="120907" y="25176"/>
                  </a:lnTo>
                  <a:lnTo>
                    <a:pt x="118084" y="19793"/>
                  </a:lnTo>
                  <a:lnTo>
                    <a:pt x="107423" y="10049"/>
                  </a:lnTo>
                  <a:lnTo>
                    <a:pt x="75440" y="0"/>
                  </a:lnTo>
                  <a:lnTo>
                    <a:pt x="54367" y="547"/>
                  </a:lnTo>
                  <a:lnTo>
                    <a:pt x="44798" y="2668"/>
                  </a:lnTo>
                  <a:lnTo>
                    <a:pt x="14473" y="22508"/>
                  </a:lnTo>
                  <a:lnTo>
                    <a:pt x="3046" y="40889"/>
                  </a:lnTo>
                  <a:lnTo>
                    <a:pt x="0" y="50729"/>
                  </a:lnTo>
                  <a:lnTo>
                    <a:pt x="378" y="71070"/>
                  </a:lnTo>
                  <a:lnTo>
                    <a:pt x="6660" y="91165"/>
                  </a:lnTo>
                  <a:lnTo>
                    <a:pt x="18859" y="109503"/>
                  </a:lnTo>
                  <a:lnTo>
                    <a:pt x="26065" y="114816"/>
                  </a:lnTo>
                  <a:lnTo>
                    <a:pt x="41596" y="118839"/>
                  </a:lnTo>
                  <a:lnTo>
                    <a:pt x="56024" y="116393"/>
                  </a:lnTo>
                  <a:lnTo>
                    <a:pt x="69492" y="109897"/>
                  </a:lnTo>
                  <a:lnTo>
                    <a:pt x="87564" y="95045"/>
                  </a:lnTo>
                  <a:lnTo>
                    <a:pt x="97308" y="83510"/>
                  </a:lnTo>
                  <a:lnTo>
                    <a:pt x="98825" y="82671"/>
                  </a:lnTo>
                  <a:lnTo>
                    <a:pt x="99834" y="82818"/>
                  </a:lnTo>
                  <a:lnTo>
                    <a:pt x="104629" y="93136"/>
                  </a:lnTo>
                  <a:lnTo>
                    <a:pt x="118406" y="134246"/>
                  </a:lnTo>
                  <a:lnTo>
                    <a:pt x="132866" y="175872"/>
                  </a:lnTo>
                  <a:lnTo>
                    <a:pt x="141744" y="208299"/>
                  </a:lnTo>
                  <a:lnTo>
                    <a:pt x="150394" y="243877"/>
                  </a:lnTo>
                  <a:lnTo>
                    <a:pt x="153298" y="278975"/>
                  </a:lnTo>
                  <a:lnTo>
                    <a:pt x="150825" y="310567"/>
                  </a:lnTo>
                  <a:lnTo>
                    <a:pt x="142670" y="334015"/>
                  </a:lnTo>
                  <a:lnTo>
                    <a:pt x="120702" y="353844"/>
                  </a:lnTo>
                  <a:lnTo>
                    <a:pt x="92594" y="367831"/>
                  </a:lnTo>
                  <a:lnTo>
                    <a:pt x="68341" y="369343"/>
                  </a:lnTo>
                  <a:lnTo>
                    <a:pt x="45804" y="357786"/>
                  </a:lnTo>
                  <a:lnTo>
                    <a:pt x="12957" y="3307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3948"/>
            <p:cNvSpPr/>
            <p:nvPr>
              <p:custDataLst>
                <p:tags r:id="rId139"/>
              </p:custDataLst>
            </p:nvPr>
          </p:nvSpPr>
          <p:spPr>
            <a:xfrm>
              <a:off x="7693711" y="1358900"/>
              <a:ext cx="231090" cy="144210"/>
            </a:xfrm>
            <a:custGeom>
              <a:avLst/>
              <a:gdLst/>
              <a:ahLst/>
              <a:cxnLst/>
              <a:rect l="0" t="0" r="0" b="0"/>
              <a:pathLst>
                <a:path w="231090" h="144210">
                  <a:moveTo>
                    <a:pt x="8839" y="0"/>
                  </a:moveTo>
                  <a:lnTo>
                    <a:pt x="8839" y="0"/>
                  </a:lnTo>
                  <a:lnTo>
                    <a:pt x="5468" y="3371"/>
                  </a:lnTo>
                  <a:lnTo>
                    <a:pt x="0" y="15580"/>
                  </a:lnTo>
                  <a:lnTo>
                    <a:pt x="1673" y="60526"/>
                  </a:lnTo>
                  <a:lnTo>
                    <a:pt x="6010" y="96250"/>
                  </a:lnTo>
                  <a:lnTo>
                    <a:pt x="13226" y="118978"/>
                  </a:lnTo>
                  <a:lnTo>
                    <a:pt x="23488" y="136135"/>
                  </a:lnTo>
                  <a:lnTo>
                    <a:pt x="29189" y="140851"/>
                  </a:lnTo>
                  <a:lnTo>
                    <a:pt x="35106" y="143289"/>
                  </a:lnTo>
                  <a:lnTo>
                    <a:pt x="41166" y="144209"/>
                  </a:lnTo>
                  <a:lnTo>
                    <a:pt x="55427" y="137706"/>
                  </a:lnTo>
                  <a:lnTo>
                    <a:pt x="70466" y="123997"/>
                  </a:lnTo>
                  <a:lnTo>
                    <a:pt x="89423" y="91773"/>
                  </a:lnTo>
                  <a:lnTo>
                    <a:pt x="100134" y="53376"/>
                  </a:lnTo>
                  <a:lnTo>
                    <a:pt x="108942" y="18614"/>
                  </a:lnTo>
                  <a:lnTo>
                    <a:pt x="108736" y="18759"/>
                  </a:lnTo>
                  <a:lnTo>
                    <a:pt x="106625" y="24565"/>
                  </a:lnTo>
                  <a:lnTo>
                    <a:pt x="108979" y="36083"/>
                  </a:lnTo>
                  <a:lnTo>
                    <a:pt x="125357" y="66472"/>
                  </a:lnTo>
                  <a:lnTo>
                    <a:pt x="142846" y="87899"/>
                  </a:lnTo>
                  <a:lnTo>
                    <a:pt x="160826" y="97392"/>
                  </a:lnTo>
                  <a:lnTo>
                    <a:pt x="171547" y="100911"/>
                  </a:lnTo>
                  <a:lnTo>
                    <a:pt x="194748" y="101059"/>
                  </a:lnTo>
                  <a:lnTo>
                    <a:pt x="231089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3949"/>
            <p:cNvSpPr/>
            <p:nvPr>
              <p:custDataLst>
                <p:tags r:id="rId140"/>
              </p:custDataLst>
            </p:nvPr>
          </p:nvSpPr>
          <p:spPr>
            <a:xfrm>
              <a:off x="7561029" y="1169283"/>
              <a:ext cx="71672" cy="399168"/>
            </a:xfrm>
            <a:custGeom>
              <a:avLst/>
              <a:gdLst/>
              <a:ahLst/>
              <a:cxnLst/>
              <a:rect l="0" t="0" r="0" b="0"/>
              <a:pathLst>
                <a:path w="71672" h="399168">
                  <a:moveTo>
                    <a:pt x="8171" y="5467"/>
                  </a:moveTo>
                  <a:lnTo>
                    <a:pt x="8171" y="5467"/>
                  </a:lnTo>
                  <a:lnTo>
                    <a:pt x="148" y="1103"/>
                  </a:lnTo>
                  <a:lnTo>
                    <a:pt x="0" y="441"/>
                  </a:lnTo>
                  <a:lnTo>
                    <a:pt x="607" y="0"/>
                  </a:lnTo>
                  <a:lnTo>
                    <a:pt x="7305" y="34389"/>
                  </a:lnTo>
                  <a:lnTo>
                    <a:pt x="20614" y="80124"/>
                  </a:lnTo>
                  <a:lnTo>
                    <a:pt x="29224" y="118375"/>
                  </a:lnTo>
                  <a:lnTo>
                    <a:pt x="37753" y="165950"/>
                  </a:lnTo>
                  <a:lnTo>
                    <a:pt x="40592" y="190773"/>
                  </a:lnTo>
                  <a:lnTo>
                    <a:pt x="42485" y="215787"/>
                  </a:lnTo>
                  <a:lnTo>
                    <a:pt x="43746" y="240931"/>
                  </a:lnTo>
                  <a:lnTo>
                    <a:pt x="45149" y="285801"/>
                  </a:lnTo>
                  <a:lnTo>
                    <a:pt x="47183" y="324793"/>
                  </a:lnTo>
                  <a:lnTo>
                    <a:pt x="56262" y="367723"/>
                  </a:lnTo>
                  <a:lnTo>
                    <a:pt x="71671" y="399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3950"/>
            <p:cNvSpPr/>
            <p:nvPr>
              <p:custDataLst>
                <p:tags r:id="rId141"/>
              </p:custDataLst>
            </p:nvPr>
          </p:nvSpPr>
          <p:spPr>
            <a:xfrm>
              <a:off x="7239000" y="1208407"/>
              <a:ext cx="178531" cy="458925"/>
            </a:xfrm>
            <a:custGeom>
              <a:avLst/>
              <a:gdLst/>
              <a:ahLst/>
              <a:cxnLst/>
              <a:rect l="0" t="0" r="0" b="0"/>
              <a:pathLst>
                <a:path w="178531" h="458925">
                  <a:moveTo>
                    <a:pt x="0" y="112393"/>
                  </a:moveTo>
                  <a:lnTo>
                    <a:pt x="0" y="112393"/>
                  </a:lnTo>
                  <a:lnTo>
                    <a:pt x="3763" y="151625"/>
                  </a:lnTo>
                  <a:lnTo>
                    <a:pt x="15696" y="198336"/>
                  </a:lnTo>
                  <a:lnTo>
                    <a:pt x="26026" y="240195"/>
                  </a:lnTo>
                  <a:lnTo>
                    <a:pt x="35320" y="287022"/>
                  </a:lnTo>
                  <a:lnTo>
                    <a:pt x="44155" y="334174"/>
                  </a:lnTo>
                  <a:lnTo>
                    <a:pt x="52081" y="378179"/>
                  </a:lnTo>
                  <a:lnTo>
                    <a:pt x="57955" y="414200"/>
                  </a:lnTo>
                  <a:lnTo>
                    <a:pt x="70940" y="457564"/>
                  </a:lnTo>
                  <a:lnTo>
                    <a:pt x="70577" y="458924"/>
                  </a:lnTo>
                  <a:lnTo>
                    <a:pt x="54785" y="422091"/>
                  </a:lnTo>
                  <a:lnTo>
                    <a:pt x="43398" y="382681"/>
                  </a:lnTo>
                  <a:lnTo>
                    <a:pt x="35988" y="355380"/>
                  </a:lnTo>
                  <a:lnTo>
                    <a:pt x="27519" y="323773"/>
                  </a:lnTo>
                  <a:lnTo>
                    <a:pt x="18346" y="289296"/>
                  </a:lnTo>
                  <a:lnTo>
                    <a:pt x="12231" y="254317"/>
                  </a:lnTo>
                  <a:lnTo>
                    <a:pt x="8155" y="219004"/>
                  </a:lnTo>
                  <a:lnTo>
                    <a:pt x="5436" y="183467"/>
                  </a:lnTo>
                  <a:lnTo>
                    <a:pt x="4330" y="152720"/>
                  </a:lnTo>
                  <a:lnTo>
                    <a:pt x="4297" y="125167"/>
                  </a:lnTo>
                  <a:lnTo>
                    <a:pt x="6143" y="79264"/>
                  </a:lnTo>
                  <a:lnTo>
                    <a:pt x="12560" y="35001"/>
                  </a:lnTo>
                  <a:lnTo>
                    <a:pt x="21810" y="15908"/>
                  </a:lnTo>
                  <a:lnTo>
                    <a:pt x="42383" y="4129"/>
                  </a:lnTo>
                  <a:lnTo>
                    <a:pt x="55773" y="0"/>
                  </a:lnTo>
                  <a:lnTo>
                    <a:pt x="83819" y="1057"/>
                  </a:lnTo>
                  <a:lnTo>
                    <a:pt x="98213" y="4303"/>
                  </a:lnTo>
                  <a:lnTo>
                    <a:pt x="142067" y="32467"/>
                  </a:lnTo>
                  <a:lnTo>
                    <a:pt x="164035" y="63935"/>
                  </a:lnTo>
                  <a:lnTo>
                    <a:pt x="177326" y="101440"/>
                  </a:lnTo>
                  <a:lnTo>
                    <a:pt x="178530" y="141627"/>
                  </a:lnTo>
                  <a:lnTo>
                    <a:pt x="164954" y="181125"/>
                  </a:lnTo>
                  <a:lnTo>
                    <a:pt x="141752" y="218435"/>
                  </a:lnTo>
                  <a:lnTo>
                    <a:pt x="98366" y="264384"/>
                  </a:lnTo>
                  <a:lnTo>
                    <a:pt x="71235" y="284367"/>
                  </a:lnTo>
                  <a:lnTo>
                    <a:pt x="61601" y="287720"/>
                  </a:lnTo>
                  <a:lnTo>
                    <a:pt x="54473" y="287133"/>
                  </a:lnTo>
                  <a:lnTo>
                    <a:pt x="38100" y="2774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8" name="SMARTInkShape-Group692"/>
          <p:cNvGrpSpPr/>
          <p:nvPr/>
        </p:nvGrpSpPr>
        <p:grpSpPr>
          <a:xfrm>
            <a:off x="8216900" y="5874894"/>
            <a:ext cx="367778" cy="639136"/>
            <a:chOff x="8216900" y="5874894"/>
            <a:chExt cx="367778" cy="639136"/>
          </a:xfrm>
        </p:grpSpPr>
        <p:sp>
          <p:nvSpPr>
            <p:cNvPr id="204" name="SMARTInkShape-3951"/>
            <p:cNvSpPr/>
            <p:nvPr>
              <p:custDataLst>
                <p:tags r:id="rId130"/>
              </p:custDataLst>
            </p:nvPr>
          </p:nvSpPr>
          <p:spPr>
            <a:xfrm>
              <a:off x="8324850" y="6324939"/>
              <a:ext cx="178985" cy="189091"/>
            </a:xfrm>
            <a:custGeom>
              <a:avLst/>
              <a:gdLst/>
              <a:ahLst/>
              <a:cxnLst/>
              <a:rect l="0" t="0" r="0" b="0"/>
              <a:pathLst>
                <a:path w="178985" h="189091">
                  <a:moveTo>
                    <a:pt x="31750" y="12361"/>
                  </a:moveTo>
                  <a:lnTo>
                    <a:pt x="31750" y="12361"/>
                  </a:lnTo>
                  <a:lnTo>
                    <a:pt x="35120" y="8990"/>
                  </a:lnTo>
                  <a:lnTo>
                    <a:pt x="62859" y="2235"/>
                  </a:lnTo>
                  <a:lnTo>
                    <a:pt x="105914" y="0"/>
                  </a:lnTo>
                  <a:lnTo>
                    <a:pt x="119745" y="3575"/>
                  </a:lnTo>
                  <a:lnTo>
                    <a:pt x="131536" y="9867"/>
                  </a:lnTo>
                  <a:lnTo>
                    <a:pt x="139128" y="17367"/>
                  </a:lnTo>
                  <a:lnTo>
                    <a:pt x="140025" y="22049"/>
                  </a:lnTo>
                  <a:lnTo>
                    <a:pt x="137257" y="32895"/>
                  </a:lnTo>
                  <a:lnTo>
                    <a:pt x="133133" y="37339"/>
                  </a:lnTo>
                  <a:lnTo>
                    <a:pt x="101710" y="55334"/>
                  </a:lnTo>
                  <a:lnTo>
                    <a:pt x="98851" y="58648"/>
                  </a:lnTo>
                  <a:lnTo>
                    <a:pt x="98356" y="61564"/>
                  </a:lnTo>
                  <a:lnTo>
                    <a:pt x="99438" y="64213"/>
                  </a:lnTo>
                  <a:lnTo>
                    <a:pt x="108165" y="69038"/>
                  </a:lnTo>
                  <a:lnTo>
                    <a:pt x="149161" y="82147"/>
                  </a:lnTo>
                  <a:lnTo>
                    <a:pt x="166718" y="94413"/>
                  </a:lnTo>
                  <a:lnTo>
                    <a:pt x="176402" y="109271"/>
                  </a:lnTo>
                  <a:lnTo>
                    <a:pt x="178984" y="117184"/>
                  </a:lnTo>
                  <a:lnTo>
                    <a:pt x="176210" y="135384"/>
                  </a:lnTo>
                  <a:lnTo>
                    <a:pt x="172507" y="145176"/>
                  </a:lnTo>
                  <a:lnTo>
                    <a:pt x="149577" y="163584"/>
                  </a:lnTo>
                  <a:lnTo>
                    <a:pt x="115867" y="179054"/>
                  </a:lnTo>
                  <a:lnTo>
                    <a:pt x="77367" y="188282"/>
                  </a:lnTo>
                  <a:lnTo>
                    <a:pt x="44262" y="189090"/>
                  </a:lnTo>
                  <a:lnTo>
                    <a:pt x="0" y="1838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3952"/>
            <p:cNvSpPr/>
            <p:nvPr>
              <p:custDataLst>
                <p:tags r:id="rId131"/>
              </p:custDataLst>
            </p:nvPr>
          </p:nvSpPr>
          <p:spPr>
            <a:xfrm>
              <a:off x="8216900" y="6258082"/>
              <a:ext cx="349251" cy="15719"/>
            </a:xfrm>
            <a:custGeom>
              <a:avLst/>
              <a:gdLst/>
              <a:ahLst/>
              <a:cxnLst/>
              <a:rect l="0" t="0" r="0" b="0"/>
              <a:pathLst>
                <a:path w="349251" h="15719">
                  <a:moveTo>
                    <a:pt x="0" y="15718"/>
                  </a:moveTo>
                  <a:lnTo>
                    <a:pt x="0" y="15718"/>
                  </a:lnTo>
                  <a:lnTo>
                    <a:pt x="6742" y="12347"/>
                  </a:lnTo>
                  <a:lnTo>
                    <a:pt x="37903" y="10251"/>
                  </a:lnTo>
                  <a:lnTo>
                    <a:pt x="78463" y="7878"/>
                  </a:lnTo>
                  <a:lnTo>
                    <a:pt x="103108" y="6258"/>
                  </a:lnTo>
                  <a:lnTo>
                    <a:pt x="131534" y="4473"/>
                  </a:lnTo>
                  <a:lnTo>
                    <a:pt x="162478" y="2577"/>
                  </a:lnTo>
                  <a:lnTo>
                    <a:pt x="195103" y="608"/>
                  </a:lnTo>
                  <a:lnTo>
                    <a:pt x="226729" y="0"/>
                  </a:lnTo>
                  <a:lnTo>
                    <a:pt x="257692" y="300"/>
                  </a:lnTo>
                  <a:lnTo>
                    <a:pt x="288211" y="1206"/>
                  </a:lnTo>
                  <a:lnTo>
                    <a:pt x="349250" y="30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3953"/>
            <p:cNvSpPr/>
            <p:nvPr>
              <p:custDataLst>
                <p:tags r:id="rId132"/>
              </p:custDataLst>
            </p:nvPr>
          </p:nvSpPr>
          <p:spPr>
            <a:xfrm>
              <a:off x="8451850" y="5889028"/>
              <a:ext cx="132828" cy="255294"/>
            </a:xfrm>
            <a:custGeom>
              <a:avLst/>
              <a:gdLst/>
              <a:ahLst/>
              <a:cxnLst/>
              <a:rect l="0" t="0" r="0" b="0"/>
              <a:pathLst>
                <a:path w="132828" h="255294">
                  <a:moveTo>
                    <a:pt x="120650" y="35522"/>
                  </a:moveTo>
                  <a:lnTo>
                    <a:pt x="120650" y="35522"/>
                  </a:lnTo>
                  <a:lnTo>
                    <a:pt x="130701" y="11654"/>
                  </a:lnTo>
                  <a:lnTo>
                    <a:pt x="132827" y="233"/>
                  </a:lnTo>
                  <a:lnTo>
                    <a:pt x="132294" y="0"/>
                  </a:lnTo>
                  <a:lnTo>
                    <a:pt x="129824" y="1626"/>
                  </a:lnTo>
                  <a:lnTo>
                    <a:pt x="90619" y="49050"/>
                  </a:lnTo>
                  <a:lnTo>
                    <a:pt x="69674" y="81516"/>
                  </a:lnTo>
                  <a:lnTo>
                    <a:pt x="51427" y="118052"/>
                  </a:lnTo>
                  <a:lnTo>
                    <a:pt x="40966" y="153106"/>
                  </a:lnTo>
                  <a:lnTo>
                    <a:pt x="35846" y="185619"/>
                  </a:lnTo>
                  <a:lnTo>
                    <a:pt x="34845" y="224164"/>
                  </a:lnTo>
                  <a:lnTo>
                    <a:pt x="35931" y="233250"/>
                  </a:lnTo>
                  <a:lnTo>
                    <a:pt x="39475" y="240013"/>
                  </a:lnTo>
                  <a:lnTo>
                    <a:pt x="50941" y="249409"/>
                  </a:lnTo>
                  <a:lnTo>
                    <a:pt x="76634" y="255293"/>
                  </a:lnTo>
                  <a:lnTo>
                    <a:pt x="94502" y="251027"/>
                  </a:lnTo>
                  <a:lnTo>
                    <a:pt x="122227" y="234410"/>
                  </a:lnTo>
                  <a:lnTo>
                    <a:pt x="124523" y="229497"/>
                  </a:lnTo>
                  <a:lnTo>
                    <a:pt x="124642" y="224106"/>
                  </a:lnTo>
                  <a:lnTo>
                    <a:pt x="123313" y="218395"/>
                  </a:lnTo>
                  <a:lnTo>
                    <a:pt x="118191" y="214587"/>
                  </a:lnTo>
                  <a:lnTo>
                    <a:pt x="101212" y="210356"/>
                  </a:lnTo>
                  <a:lnTo>
                    <a:pt x="61112" y="211346"/>
                  </a:lnTo>
                  <a:lnTo>
                    <a:pt x="15729" y="217295"/>
                  </a:lnTo>
                  <a:lnTo>
                    <a:pt x="0" y="2196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3954"/>
            <p:cNvSpPr/>
            <p:nvPr>
              <p:custDataLst>
                <p:tags r:id="rId133"/>
              </p:custDataLst>
            </p:nvPr>
          </p:nvSpPr>
          <p:spPr>
            <a:xfrm>
              <a:off x="8280400" y="5874894"/>
              <a:ext cx="124308" cy="277383"/>
            </a:xfrm>
            <a:custGeom>
              <a:avLst/>
              <a:gdLst/>
              <a:ahLst/>
              <a:cxnLst/>
              <a:rect l="0" t="0" r="0" b="0"/>
              <a:pathLst>
                <a:path w="124308" h="277383">
                  <a:moveTo>
                    <a:pt x="120650" y="11556"/>
                  </a:moveTo>
                  <a:lnTo>
                    <a:pt x="120650" y="11556"/>
                  </a:lnTo>
                  <a:lnTo>
                    <a:pt x="120650" y="8185"/>
                  </a:lnTo>
                  <a:lnTo>
                    <a:pt x="122531" y="4649"/>
                  </a:lnTo>
                  <a:lnTo>
                    <a:pt x="124020" y="2717"/>
                  </a:lnTo>
                  <a:lnTo>
                    <a:pt x="124307" y="1430"/>
                  </a:lnTo>
                  <a:lnTo>
                    <a:pt x="123794" y="572"/>
                  </a:lnTo>
                  <a:lnTo>
                    <a:pt x="122744" y="0"/>
                  </a:lnTo>
                  <a:lnTo>
                    <a:pt x="121341" y="324"/>
                  </a:lnTo>
                  <a:lnTo>
                    <a:pt x="117900" y="2566"/>
                  </a:lnTo>
                  <a:lnTo>
                    <a:pt x="80236" y="43159"/>
                  </a:lnTo>
                  <a:lnTo>
                    <a:pt x="48233" y="87006"/>
                  </a:lnTo>
                  <a:lnTo>
                    <a:pt x="27081" y="121290"/>
                  </a:lnTo>
                  <a:lnTo>
                    <a:pt x="12977" y="155342"/>
                  </a:lnTo>
                  <a:lnTo>
                    <a:pt x="3845" y="199504"/>
                  </a:lnTo>
                  <a:lnTo>
                    <a:pt x="7880" y="236029"/>
                  </a:lnTo>
                  <a:lnTo>
                    <a:pt x="21385" y="262451"/>
                  </a:lnTo>
                  <a:lnTo>
                    <a:pt x="36550" y="273113"/>
                  </a:lnTo>
                  <a:lnTo>
                    <a:pt x="45533" y="276943"/>
                  </a:lnTo>
                  <a:lnTo>
                    <a:pt x="55049" y="277382"/>
                  </a:lnTo>
                  <a:lnTo>
                    <a:pt x="75031" y="272223"/>
                  </a:lnTo>
                  <a:lnTo>
                    <a:pt x="91908" y="260993"/>
                  </a:lnTo>
                  <a:lnTo>
                    <a:pt x="99372" y="254047"/>
                  </a:lnTo>
                  <a:lnTo>
                    <a:pt x="103643" y="247301"/>
                  </a:lnTo>
                  <a:lnTo>
                    <a:pt x="106506" y="234159"/>
                  </a:lnTo>
                  <a:lnTo>
                    <a:pt x="101664" y="221263"/>
                  </a:lnTo>
                  <a:lnTo>
                    <a:pt x="97410" y="214860"/>
                  </a:lnTo>
                  <a:lnTo>
                    <a:pt x="81393" y="205865"/>
                  </a:lnTo>
                  <a:lnTo>
                    <a:pt x="60162" y="200927"/>
                  </a:lnTo>
                  <a:lnTo>
                    <a:pt x="27233" y="202820"/>
                  </a:lnTo>
                  <a:lnTo>
                    <a:pt x="13044" y="208509"/>
                  </a:lnTo>
                  <a:lnTo>
                    <a:pt x="5797" y="213861"/>
                  </a:lnTo>
                  <a:lnTo>
                    <a:pt x="2577" y="218591"/>
                  </a:lnTo>
                  <a:lnTo>
                    <a:pt x="0" y="2274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1" name="SMARTInkShape-Group693"/>
          <p:cNvGrpSpPr/>
          <p:nvPr/>
        </p:nvGrpSpPr>
        <p:grpSpPr>
          <a:xfrm>
            <a:off x="7531100" y="6088222"/>
            <a:ext cx="203201" cy="96679"/>
            <a:chOff x="7531100" y="6088222"/>
            <a:chExt cx="203201" cy="96679"/>
          </a:xfrm>
        </p:grpSpPr>
        <p:sp>
          <p:nvSpPr>
            <p:cNvPr id="209" name="SMARTInkShape-3955"/>
            <p:cNvSpPr/>
            <p:nvPr>
              <p:custDataLst>
                <p:tags r:id="rId128"/>
              </p:custDataLst>
            </p:nvPr>
          </p:nvSpPr>
          <p:spPr>
            <a:xfrm>
              <a:off x="7531100" y="6178550"/>
              <a:ext cx="171451" cy="6351"/>
            </a:xfrm>
            <a:custGeom>
              <a:avLst/>
              <a:gdLst/>
              <a:ahLst/>
              <a:cxnLst/>
              <a:rect l="0" t="0" r="0" b="0"/>
              <a:pathLst>
                <a:path w="171451" h="6351">
                  <a:moveTo>
                    <a:pt x="0" y="6350"/>
                  </a:moveTo>
                  <a:lnTo>
                    <a:pt x="0" y="6350"/>
                  </a:lnTo>
                  <a:lnTo>
                    <a:pt x="41273" y="2979"/>
                  </a:lnTo>
                  <a:lnTo>
                    <a:pt x="87253" y="1324"/>
                  </a:lnTo>
                  <a:lnTo>
                    <a:pt x="134028" y="588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3956"/>
            <p:cNvSpPr/>
            <p:nvPr>
              <p:custDataLst>
                <p:tags r:id="rId129"/>
              </p:custDataLst>
            </p:nvPr>
          </p:nvSpPr>
          <p:spPr>
            <a:xfrm>
              <a:off x="7556500" y="6088222"/>
              <a:ext cx="177801" cy="14129"/>
            </a:xfrm>
            <a:custGeom>
              <a:avLst/>
              <a:gdLst/>
              <a:ahLst/>
              <a:cxnLst/>
              <a:rect l="0" t="0" r="0" b="0"/>
              <a:pathLst>
                <a:path w="177801" h="14129">
                  <a:moveTo>
                    <a:pt x="0" y="14128"/>
                  </a:moveTo>
                  <a:lnTo>
                    <a:pt x="0" y="14128"/>
                  </a:lnTo>
                  <a:lnTo>
                    <a:pt x="34530" y="1919"/>
                  </a:lnTo>
                  <a:lnTo>
                    <a:pt x="65911" y="0"/>
                  </a:lnTo>
                  <a:lnTo>
                    <a:pt x="102672" y="2205"/>
                  </a:lnTo>
                  <a:lnTo>
                    <a:pt x="140177" y="7888"/>
                  </a:lnTo>
                  <a:lnTo>
                    <a:pt x="177800" y="141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9" name="SMARTInkShape-Group694"/>
          <p:cNvGrpSpPr/>
          <p:nvPr/>
        </p:nvGrpSpPr>
        <p:grpSpPr>
          <a:xfrm>
            <a:off x="4870058" y="5750951"/>
            <a:ext cx="2172088" cy="733146"/>
            <a:chOff x="4870058" y="5750951"/>
            <a:chExt cx="2172088" cy="733146"/>
          </a:xfrm>
        </p:grpSpPr>
        <p:sp>
          <p:nvSpPr>
            <p:cNvPr id="212" name="SMARTInkShape-3957"/>
            <p:cNvSpPr/>
            <p:nvPr>
              <p:custDataLst>
                <p:tags r:id="rId111"/>
              </p:custDataLst>
            </p:nvPr>
          </p:nvSpPr>
          <p:spPr>
            <a:xfrm>
              <a:off x="6915150" y="5851329"/>
              <a:ext cx="126996" cy="378022"/>
            </a:xfrm>
            <a:custGeom>
              <a:avLst/>
              <a:gdLst/>
              <a:ahLst/>
              <a:cxnLst/>
              <a:rect l="0" t="0" r="0" b="0"/>
              <a:pathLst>
                <a:path w="126996" h="378022">
                  <a:moveTo>
                    <a:pt x="38100" y="3371"/>
                  </a:moveTo>
                  <a:lnTo>
                    <a:pt x="38100" y="3371"/>
                  </a:lnTo>
                  <a:lnTo>
                    <a:pt x="41470" y="0"/>
                  </a:lnTo>
                  <a:lnTo>
                    <a:pt x="67163" y="8016"/>
                  </a:lnTo>
                  <a:lnTo>
                    <a:pt x="86765" y="25661"/>
                  </a:lnTo>
                  <a:lnTo>
                    <a:pt x="103474" y="52789"/>
                  </a:lnTo>
                  <a:lnTo>
                    <a:pt x="115604" y="90716"/>
                  </a:lnTo>
                  <a:lnTo>
                    <a:pt x="120107" y="113812"/>
                  </a:lnTo>
                  <a:lnTo>
                    <a:pt x="123816" y="139088"/>
                  </a:lnTo>
                  <a:lnTo>
                    <a:pt x="126995" y="165815"/>
                  </a:lnTo>
                  <a:lnTo>
                    <a:pt x="126290" y="194217"/>
                  </a:lnTo>
                  <a:lnTo>
                    <a:pt x="122999" y="223734"/>
                  </a:lnTo>
                  <a:lnTo>
                    <a:pt x="117982" y="253998"/>
                  </a:lnTo>
                  <a:lnTo>
                    <a:pt x="108993" y="280522"/>
                  </a:lnTo>
                  <a:lnTo>
                    <a:pt x="83954" y="326928"/>
                  </a:lnTo>
                  <a:lnTo>
                    <a:pt x="52129" y="353667"/>
                  </a:lnTo>
                  <a:lnTo>
                    <a:pt x="0" y="3780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3958"/>
            <p:cNvSpPr/>
            <p:nvPr>
              <p:custDataLst>
                <p:tags r:id="rId112"/>
              </p:custDataLst>
            </p:nvPr>
          </p:nvSpPr>
          <p:spPr>
            <a:xfrm>
              <a:off x="6743700" y="5810666"/>
              <a:ext cx="139701" cy="113885"/>
            </a:xfrm>
            <a:custGeom>
              <a:avLst/>
              <a:gdLst/>
              <a:ahLst/>
              <a:cxnLst/>
              <a:rect l="0" t="0" r="0" b="0"/>
              <a:pathLst>
                <a:path w="139701" h="113885">
                  <a:moveTo>
                    <a:pt x="0" y="18634"/>
                  </a:moveTo>
                  <a:lnTo>
                    <a:pt x="0" y="18634"/>
                  </a:lnTo>
                  <a:lnTo>
                    <a:pt x="3370" y="11893"/>
                  </a:lnTo>
                  <a:lnTo>
                    <a:pt x="8788" y="6701"/>
                  </a:lnTo>
                  <a:lnTo>
                    <a:pt x="12209" y="4329"/>
                  </a:lnTo>
                  <a:lnTo>
                    <a:pt x="27136" y="990"/>
                  </a:lnTo>
                  <a:lnTo>
                    <a:pt x="48335" y="0"/>
                  </a:lnTo>
                  <a:lnTo>
                    <a:pt x="62405" y="5415"/>
                  </a:lnTo>
                  <a:lnTo>
                    <a:pt x="69120" y="9820"/>
                  </a:lnTo>
                  <a:lnTo>
                    <a:pt x="72891" y="16286"/>
                  </a:lnTo>
                  <a:lnTo>
                    <a:pt x="75199" y="32877"/>
                  </a:lnTo>
                  <a:lnTo>
                    <a:pt x="72005" y="41535"/>
                  </a:lnTo>
                  <a:lnTo>
                    <a:pt x="52067" y="65793"/>
                  </a:lnTo>
                  <a:lnTo>
                    <a:pt x="21096" y="92983"/>
                  </a:lnTo>
                  <a:lnTo>
                    <a:pt x="22531" y="94305"/>
                  </a:lnTo>
                  <a:lnTo>
                    <a:pt x="36779" y="99536"/>
                  </a:lnTo>
                  <a:lnTo>
                    <a:pt x="69693" y="105557"/>
                  </a:lnTo>
                  <a:lnTo>
                    <a:pt x="115821" y="111103"/>
                  </a:lnTo>
                  <a:lnTo>
                    <a:pt x="139700" y="1138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3959"/>
            <p:cNvSpPr/>
            <p:nvPr>
              <p:custDataLst>
                <p:tags r:id="rId113"/>
              </p:custDataLst>
            </p:nvPr>
          </p:nvSpPr>
          <p:spPr>
            <a:xfrm>
              <a:off x="6718300" y="6051550"/>
              <a:ext cx="38101" cy="146051"/>
            </a:xfrm>
            <a:custGeom>
              <a:avLst/>
              <a:gdLst/>
              <a:ahLst/>
              <a:cxnLst/>
              <a:rect l="0" t="0" r="0" b="0"/>
              <a:pathLst>
                <a:path w="38101" h="146051">
                  <a:moveTo>
                    <a:pt x="38100" y="0"/>
                  </a:moveTo>
                  <a:lnTo>
                    <a:pt x="38100" y="0"/>
                  </a:lnTo>
                  <a:lnTo>
                    <a:pt x="28666" y="10844"/>
                  </a:lnTo>
                  <a:lnTo>
                    <a:pt x="19277" y="36401"/>
                  </a:lnTo>
                  <a:lnTo>
                    <a:pt x="10627" y="81742"/>
                  </a:lnTo>
                  <a:lnTo>
                    <a:pt x="2831" y="125299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3960"/>
            <p:cNvSpPr/>
            <p:nvPr>
              <p:custDataLst>
                <p:tags r:id="rId114"/>
              </p:custDataLst>
            </p:nvPr>
          </p:nvSpPr>
          <p:spPr>
            <a:xfrm>
              <a:off x="6645863" y="5924550"/>
              <a:ext cx="104188" cy="182993"/>
            </a:xfrm>
            <a:custGeom>
              <a:avLst/>
              <a:gdLst/>
              <a:ahLst/>
              <a:cxnLst/>
              <a:rect l="0" t="0" r="0" b="0"/>
              <a:pathLst>
                <a:path w="104188" h="182993">
                  <a:moveTo>
                    <a:pt x="47037" y="0"/>
                  </a:moveTo>
                  <a:lnTo>
                    <a:pt x="47037" y="0"/>
                  </a:lnTo>
                  <a:lnTo>
                    <a:pt x="47037" y="3371"/>
                  </a:lnTo>
                  <a:lnTo>
                    <a:pt x="33222" y="42377"/>
                  </a:lnTo>
                  <a:lnTo>
                    <a:pt x="17183" y="89745"/>
                  </a:lnTo>
                  <a:lnTo>
                    <a:pt x="5496" y="133386"/>
                  </a:lnTo>
                  <a:lnTo>
                    <a:pt x="0" y="156175"/>
                  </a:lnTo>
                  <a:lnTo>
                    <a:pt x="966" y="167248"/>
                  </a:lnTo>
                  <a:lnTo>
                    <a:pt x="2917" y="170765"/>
                  </a:lnTo>
                  <a:lnTo>
                    <a:pt x="5629" y="173110"/>
                  </a:lnTo>
                  <a:lnTo>
                    <a:pt x="30234" y="180245"/>
                  </a:lnTo>
                  <a:lnTo>
                    <a:pt x="58913" y="182992"/>
                  </a:lnTo>
                  <a:lnTo>
                    <a:pt x="104187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3961"/>
            <p:cNvSpPr/>
            <p:nvPr>
              <p:custDataLst>
                <p:tags r:id="rId115"/>
              </p:custDataLst>
            </p:nvPr>
          </p:nvSpPr>
          <p:spPr>
            <a:xfrm>
              <a:off x="6446850" y="5969000"/>
              <a:ext cx="17451" cy="171451"/>
            </a:xfrm>
            <a:custGeom>
              <a:avLst/>
              <a:gdLst/>
              <a:ahLst/>
              <a:cxnLst/>
              <a:rect l="0" t="0" r="0" b="0"/>
              <a:pathLst>
                <a:path w="17451" h="171451">
                  <a:moveTo>
                    <a:pt x="4750" y="0"/>
                  </a:moveTo>
                  <a:lnTo>
                    <a:pt x="4750" y="0"/>
                  </a:lnTo>
                  <a:lnTo>
                    <a:pt x="8121" y="0"/>
                  </a:lnTo>
                  <a:lnTo>
                    <a:pt x="8407" y="1411"/>
                  </a:lnTo>
                  <a:lnTo>
                    <a:pt x="0" y="46453"/>
                  </a:lnTo>
                  <a:lnTo>
                    <a:pt x="2087" y="87178"/>
                  </a:lnTo>
                  <a:lnTo>
                    <a:pt x="5635" y="132852"/>
                  </a:lnTo>
                  <a:lnTo>
                    <a:pt x="17450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3962"/>
            <p:cNvSpPr/>
            <p:nvPr>
              <p:custDataLst>
                <p:tags r:id="rId116"/>
              </p:custDataLst>
            </p:nvPr>
          </p:nvSpPr>
          <p:spPr>
            <a:xfrm>
              <a:off x="6327579" y="6076950"/>
              <a:ext cx="238322" cy="6351"/>
            </a:xfrm>
            <a:custGeom>
              <a:avLst/>
              <a:gdLst/>
              <a:ahLst/>
              <a:cxnLst/>
              <a:rect l="0" t="0" r="0" b="0"/>
              <a:pathLst>
                <a:path w="238322" h="6351">
                  <a:moveTo>
                    <a:pt x="3371" y="6350"/>
                  </a:moveTo>
                  <a:lnTo>
                    <a:pt x="3371" y="6350"/>
                  </a:lnTo>
                  <a:lnTo>
                    <a:pt x="0" y="2979"/>
                  </a:lnTo>
                  <a:lnTo>
                    <a:pt x="1829" y="1986"/>
                  </a:lnTo>
                  <a:lnTo>
                    <a:pt x="39378" y="262"/>
                  </a:lnTo>
                  <a:lnTo>
                    <a:pt x="84595" y="77"/>
                  </a:lnTo>
                  <a:lnTo>
                    <a:pt x="123667" y="34"/>
                  </a:lnTo>
                  <a:lnTo>
                    <a:pt x="164786" y="15"/>
                  </a:lnTo>
                  <a:lnTo>
                    <a:pt x="201876" y="7"/>
                  </a:lnTo>
                  <a:lnTo>
                    <a:pt x="23832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3963"/>
            <p:cNvSpPr/>
            <p:nvPr>
              <p:custDataLst>
                <p:tags r:id="rId117"/>
              </p:custDataLst>
            </p:nvPr>
          </p:nvSpPr>
          <p:spPr>
            <a:xfrm>
              <a:off x="6178550" y="5750951"/>
              <a:ext cx="165101" cy="78350"/>
            </a:xfrm>
            <a:custGeom>
              <a:avLst/>
              <a:gdLst/>
              <a:ahLst/>
              <a:cxnLst/>
              <a:rect l="0" t="0" r="0" b="0"/>
              <a:pathLst>
                <a:path w="165101" h="78350">
                  <a:moveTo>
                    <a:pt x="0" y="21199"/>
                  </a:moveTo>
                  <a:lnTo>
                    <a:pt x="0" y="21199"/>
                  </a:lnTo>
                  <a:lnTo>
                    <a:pt x="3371" y="17828"/>
                  </a:lnTo>
                  <a:lnTo>
                    <a:pt x="28561" y="8334"/>
                  </a:lnTo>
                  <a:lnTo>
                    <a:pt x="63262" y="0"/>
                  </a:lnTo>
                  <a:lnTo>
                    <a:pt x="77741" y="1429"/>
                  </a:lnTo>
                  <a:lnTo>
                    <a:pt x="83577" y="3785"/>
                  </a:lnTo>
                  <a:lnTo>
                    <a:pt x="87468" y="6768"/>
                  </a:lnTo>
                  <a:lnTo>
                    <a:pt x="91791" y="13844"/>
                  </a:lnTo>
                  <a:lnTo>
                    <a:pt x="89950" y="25456"/>
                  </a:lnTo>
                  <a:lnTo>
                    <a:pt x="84427" y="38613"/>
                  </a:lnTo>
                  <a:lnTo>
                    <a:pt x="65034" y="69343"/>
                  </a:lnTo>
                  <a:lnTo>
                    <a:pt x="65933" y="70934"/>
                  </a:lnTo>
                  <a:lnTo>
                    <a:pt x="70695" y="74583"/>
                  </a:lnTo>
                  <a:lnTo>
                    <a:pt x="106941" y="77606"/>
                  </a:lnTo>
                  <a:lnTo>
                    <a:pt x="165100" y="783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3964"/>
            <p:cNvSpPr/>
            <p:nvPr>
              <p:custDataLst>
                <p:tags r:id="rId118"/>
              </p:custDataLst>
            </p:nvPr>
          </p:nvSpPr>
          <p:spPr>
            <a:xfrm>
              <a:off x="6057900" y="6045200"/>
              <a:ext cx="158751" cy="19051"/>
            </a:xfrm>
            <a:custGeom>
              <a:avLst/>
              <a:gdLst/>
              <a:ahLst/>
              <a:cxnLst/>
              <a:rect l="0" t="0" r="0" b="0"/>
              <a:pathLst>
                <a:path w="15875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5679"/>
                  </a:lnTo>
                  <a:lnTo>
                    <a:pt x="18949" y="10211"/>
                  </a:lnTo>
                  <a:lnTo>
                    <a:pt x="58296" y="4123"/>
                  </a:lnTo>
                  <a:lnTo>
                    <a:pt x="95996" y="1833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3965"/>
            <p:cNvSpPr/>
            <p:nvPr>
              <p:custDataLst>
                <p:tags r:id="rId119"/>
              </p:custDataLst>
            </p:nvPr>
          </p:nvSpPr>
          <p:spPr>
            <a:xfrm>
              <a:off x="6045200" y="5890267"/>
              <a:ext cx="145698" cy="281934"/>
            </a:xfrm>
            <a:custGeom>
              <a:avLst/>
              <a:gdLst/>
              <a:ahLst/>
              <a:cxnLst/>
              <a:rect l="0" t="0" r="0" b="0"/>
              <a:pathLst>
                <a:path w="145698" h="281934">
                  <a:moveTo>
                    <a:pt x="0" y="34283"/>
                  </a:moveTo>
                  <a:lnTo>
                    <a:pt x="0" y="34283"/>
                  </a:lnTo>
                  <a:lnTo>
                    <a:pt x="0" y="24170"/>
                  </a:lnTo>
                  <a:lnTo>
                    <a:pt x="3528" y="20485"/>
                  </a:lnTo>
                  <a:lnTo>
                    <a:pt x="16856" y="14509"/>
                  </a:lnTo>
                  <a:lnTo>
                    <a:pt x="62883" y="4925"/>
                  </a:lnTo>
                  <a:lnTo>
                    <a:pt x="103648" y="0"/>
                  </a:lnTo>
                  <a:lnTo>
                    <a:pt x="132500" y="5403"/>
                  </a:lnTo>
                  <a:lnTo>
                    <a:pt x="137016" y="9386"/>
                  </a:lnTo>
                  <a:lnTo>
                    <a:pt x="142035" y="21337"/>
                  </a:lnTo>
                  <a:lnTo>
                    <a:pt x="145255" y="64259"/>
                  </a:lnTo>
                  <a:lnTo>
                    <a:pt x="145697" y="96289"/>
                  </a:lnTo>
                  <a:lnTo>
                    <a:pt x="144012" y="131693"/>
                  </a:lnTo>
                  <a:lnTo>
                    <a:pt x="140205" y="167181"/>
                  </a:lnTo>
                  <a:lnTo>
                    <a:pt x="130834" y="213517"/>
                  </a:lnTo>
                  <a:lnTo>
                    <a:pt x="124752" y="257731"/>
                  </a:lnTo>
                  <a:lnTo>
                    <a:pt x="127000" y="2819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3966"/>
            <p:cNvSpPr/>
            <p:nvPr>
              <p:custDataLst>
                <p:tags r:id="rId120"/>
              </p:custDataLst>
            </p:nvPr>
          </p:nvSpPr>
          <p:spPr>
            <a:xfrm>
              <a:off x="5899150" y="6000750"/>
              <a:ext cx="50801" cy="152401"/>
            </a:xfrm>
            <a:custGeom>
              <a:avLst/>
              <a:gdLst/>
              <a:ahLst/>
              <a:cxnLst/>
              <a:rect l="0" t="0" r="0" b="0"/>
              <a:pathLst>
                <a:path w="50801" h="1524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8839" y="15579"/>
                  </a:lnTo>
                  <a:lnTo>
                    <a:pt x="17712" y="53877"/>
                  </a:lnTo>
                  <a:lnTo>
                    <a:pt x="32322" y="100327"/>
                  </a:lnTo>
                  <a:lnTo>
                    <a:pt x="50800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3967"/>
            <p:cNvSpPr/>
            <p:nvPr>
              <p:custDataLst>
                <p:tags r:id="rId121"/>
              </p:custDataLst>
            </p:nvPr>
          </p:nvSpPr>
          <p:spPr>
            <a:xfrm>
              <a:off x="5843765" y="6076950"/>
              <a:ext cx="169686" cy="12701"/>
            </a:xfrm>
            <a:custGeom>
              <a:avLst/>
              <a:gdLst/>
              <a:ahLst/>
              <a:cxnLst/>
              <a:rect l="0" t="0" r="0" b="0"/>
              <a:pathLst>
                <a:path w="169686" h="12701">
                  <a:moveTo>
                    <a:pt x="10935" y="12700"/>
                  </a:moveTo>
                  <a:lnTo>
                    <a:pt x="10935" y="12700"/>
                  </a:lnTo>
                  <a:lnTo>
                    <a:pt x="0" y="12698"/>
                  </a:lnTo>
                  <a:lnTo>
                    <a:pt x="46465" y="9329"/>
                  </a:lnTo>
                  <a:lnTo>
                    <a:pt x="92018" y="7233"/>
                  </a:lnTo>
                  <a:lnTo>
                    <a:pt x="132247" y="6612"/>
                  </a:lnTo>
                  <a:lnTo>
                    <a:pt x="16968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3968"/>
            <p:cNvSpPr/>
            <p:nvPr>
              <p:custDataLst>
                <p:tags r:id="rId122"/>
              </p:custDataLst>
            </p:nvPr>
          </p:nvSpPr>
          <p:spPr>
            <a:xfrm>
              <a:off x="5664200" y="5753516"/>
              <a:ext cx="190501" cy="118724"/>
            </a:xfrm>
            <a:custGeom>
              <a:avLst/>
              <a:gdLst/>
              <a:ahLst/>
              <a:cxnLst/>
              <a:rect l="0" t="0" r="0" b="0"/>
              <a:pathLst>
                <a:path w="190501" h="118724">
                  <a:moveTo>
                    <a:pt x="0" y="18634"/>
                  </a:moveTo>
                  <a:lnTo>
                    <a:pt x="0" y="18634"/>
                  </a:lnTo>
                  <a:lnTo>
                    <a:pt x="0" y="4328"/>
                  </a:lnTo>
                  <a:lnTo>
                    <a:pt x="705" y="2747"/>
                  </a:lnTo>
                  <a:lnTo>
                    <a:pt x="1881" y="1694"/>
                  </a:lnTo>
                  <a:lnTo>
                    <a:pt x="3371" y="990"/>
                  </a:lnTo>
                  <a:lnTo>
                    <a:pt x="15580" y="0"/>
                  </a:lnTo>
                  <a:lnTo>
                    <a:pt x="32603" y="3078"/>
                  </a:lnTo>
                  <a:lnTo>
                    <a:pt x="42947" y="12191"/>
                  </a:lnTo>
                  <a:lnTo>
                    <a:pt x="51543" y="26354"/>
                  </a:lnTo>
                  <a:lnTo>
                    <a:pt x="57715" y="44408"/>
                  </a:lnTo>
                  <a:lnTo>
                    <a:pt x="58415" y="71032"/>
                  </a:lnTo>
                  <a:lnTo>
                    <a:pt x="52331" y="98835"/>
                  </a:lnTo>
                  <a:lnTo>
                    <a:pt x="44798" y="118723"/>
                  </a:lnTo>
                  <a:lnTo>
                    <a:pt x="83414" y="115008"/>
                  </a:lnTo>
                  <a:lnTo>
                    <a:pt x="117507" y="113678"/>
                  </a:lnTo>
                  <a:lnTo>
                    <a:pt x="153825" y="110735"/>
                  </a:lnTo>
                  <a:lnTo>
                    <a:pt x="190500" y="1075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3969"/>
            <p:cNvSpPr/>
            <p:nvPr>
              <p:custDataLst>
                <p:tags r:id="rId123"/>
              </p:custDataLst>
            </p:nvPr>
          </p:nvSpPr>
          <p:spPr>
            <a:xfrm>
              <a:off x="5626100" y="5981700"/>
              <a:ext cx="38101" cy="177801"/>
            </a:xfrm>
            <a:custGeom>
              <a:avLst/>
              <a:gdLst/>
              <a:ahLst/>
              <a:cxnLst/>
              <a:rect l="0" t="0" r="0" b="0"/>
              <a:pathLst>
                <a:path w="38101" h="177801">
                  <a:moveTo>
                    <a:pt x="0" y="0"/>
                  </a:moveTo>
                  <a:lnTo>
                    <a:pt x="0" y="0"/>
                  </a:lnTo>
                  <a:lnTo>
                    <a:pt x="12209" y="31160"/>
                  </a:lnTo>
                  <a:lnTo>
                    <a:pt x="17023" y="71948"/>
                  </a:lnTo>
                  <a:lnTo>
                    <a:pt x="21820" y="116410"/>
                  </a:lnTo>
                  <a:lnTo>
                    <a:pt x="29762" y="162015"/>
                  </a:lnTo>
                  <a:lnTo>
                    <a:pt x="38100" y="177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3970"/>
            <p:cNvSpPr/>
            <p:nvPr>
              <p:custDataLst>
                <p:tags r:id="rId124"/>
              </p:custDataLst>
            </p:nvPr>
          </p:nvSpPr>
          <p:spPr>
            <a:xfrm>
              <a:off x="5314105" y="5927416"/>
              <a:ext cx="172296" cy="320985"/>
            </a:xfrm>
            <a:custGeom>
              <a:avLst/>
              <a:gdLst/>
              <a:ahLst/>
              <a:cxnLst/>
              <a:rect l="0" t="0" r="0" b="0"/>
              <a:pathLst>
                <a:path w="172296" h="320985">
                  <a:moveTo>
                    <a:pt x="172295" y="9834"/>
                  </a:moveTo>
                  <a:lnTo>
                    <a:pt x="172295" y="9834"/>
                  </a:lnTo>
                  <a:lnTo>
                    <a:pt x="168924" y="6463"/>
                  </a:lnTo>
                  <a:lnTo>
                    <a:pt x="165387" y="4808"/>
                  </a:lnTo>
                  <a:lnTo>
                    <a:pt x="148102" y="0"/>
                  </a:lnTo>
                  <a:lnTo>
                    <a:pt x="113293" y="6350"/>
                  </a:lnTo>
                  <a:lnTo>
                    <a:pt x="103327" y="9627"/>
                  </a:lnTo>
                  <a:lnTo>
                    <a:pt x="75816" y="31096"/>
                  </a:lnTo>
                  <a:lnTo>
                    <a:pt x="49791" y="69913"/>
                  </a:lnTo>
                  <a:lnTo>
                    <a:pt x="32712" y="104739"/>
                  </a:lnTo>
                  <a:lnTo>
                    <a:pt x="16419" y="143736"/>
                  </a:lnTo>
                  <a:lnTo>
                    <a:pt x="2122" y="184587"/>
                  </a:lnTo>
                  <a:lnTo>
                    <a:pt x="0" y="222499"/>
                  </a:lnTo>
                  <a:lnTo>
                    <a:pt x="2400" y="240510"/>
                  </a:lnTo>
                  <a:lnTo>
                    <a:pt x="20116" y="269931"/>
                  </a:lnTo>
                  <a:lnTo>
                    <a:pt x="48215" y="292649"/>
                  </a:lnTo>
                  <a:lnTo>
                    <a:pt x="84222" y="307450"/>
                  </a:lnTo>
                  <a:lnTo>
                    <a:pt x="121495" y="3209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3971"/>
            <p:cNvSpPr/>
            <p:nvPr>
              <p:custDataLst>
                <p:tags r:id="rId125"/>
              </p:custDataLst>
            </p:nvPr>
          </p:nvSpPr>
          <p:spPr>
            <a:xfrm>
              <a:off x="4987729" y="6287460"/>
              <a:ext cx="178699" cy="196637"/>
            </a:xfrm>
            <a:custGeom>
              <a:avLst/>
              <a:gdLst/>
              <a:ahLst/>
              <a:cxnLst/>
              <a:rect l="0" t="0" r="0" b="0"/>
              <a:pathLst>
                <a:path w="178699" h="196637">
                  <a:moveTo>
                    <a:pt x="3371" y="11740"/>
                  </a:moveTo>
                  <a:lnTo>
                    <a:pt x="3371" y="11740"/>
                  </a:lnTo>
                  <a:lnTo>
                    <a:pt x="0" y="8369"/>
                  </a:lnTo>
                  <a:lnTo>
                    <a:pt x="418" y="7376"/>
                  </a:lnTo>
                  <a:lnTo>
                    <a:pt x="18331" y="2280"/>
                  </a:lnTo>
                  <a:lnTo>
                    <a:pt x="52645" y="0"/>
                  </a:lnTo>
                  <a:lnTo>
                    <a:pt x="95190" y="2696"/>
                  </a:lnTo>
                  <a:lnTo>
                    <a:pt x="125591" y="11333"/>
                  </a:lnTo>
                  <a:lnTo>
                    <a:pt x="130712" y="15702"/>
                  </a:lnTo>
                  <a:lnTo>
                    <a:pt x="133421" y="20732"/>
                  </a:lnTo>
                  <a:lnTo>
                    <a:pt x="134521" y="26201"/>
                  </a:lnTo>
                  <a:lnTo>
                    <a:pt x="133137" y="30553"/>
                  </a:lnTo>
                  <a:lnTo>
                    <a:pt x="130099" y="34160"/>
                  </a:lnTo>
                  <a:lnTo>
                    <a:pt x="101803" y="52723"/>
                  </a:lnTo>
                  <a:lnTo>
                    <a:pt x="95801" y="55355"/>
                  </a:lnTo>
                  <a:lnTo>
                    <a:pt x="87361" y="61454"/>
                  </a:lnTo>
                  <a:lnTo>
                    <a:pt x="88292" y="62521"/>
                  </a:lnTo>
                  <a:lnTo>
                    <a:pt x="129285" y="87297"/>
                  </a:lnTo>
                  <a:lnTo>
                    <a:pt x="159918" y="104212"/>
                  </a:lnTo>
                  <a:lnTo>
                    <a:pt x="169119" y="111488"/>
                  </a:lnTo>
                  <a:lnTo>
                    <a:pt x="174547" y="119866"/>
                  </a:lnTo>
                  <a:lnTo>
                    <a:pt x="178698" y="138583"/>
                  </a:lnTo>
                  <a:lnTo>
                    <a:pt x="175994" y="147808"/>
                  </a:lnTo>
                  <a:lnTo>
                    <a:pt x="163583" y="165583"/>
                  </a:lnTo>
                  <a:lnTo>
                    <a:pt x="140663" y="179127"/>
                  </a:lnTo>
                  <a:lnTo>
                    <a:pt x="96026" y="192805"/>
                  </a:lnTo>
                  <a:lnTo>
                    <a:pt x="66423" y="196636"/>
                  </a:lnTo>
                  <a:lnTo>
                    <a:pt x="22421" y="1895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3972"/>
            <p:cNvSpPr/>
            <p:nvPr>
              <p:custDataLst>
                <p:tags r:id="rId126"/>
              </p:custDataLst>
            </p:nvPr>
          </p:nvSpPr>
          <p:spPr>
            <a:xfrm>
              <a:off x="4870058" y="6203950"/>
              <a:ext cx="248043" cy="50801"/>
            </a:xfrm>
            <a:custGeom>
              <a:avLst/>
              <a:gdLst/>
              <a:ahLst/>
              <a:cxnLst/>
              <a:rect l="0" t="0" r="0" b="0"/>
              <a:pathLst>
                <a:path w="248043" h="50801">
                  <a:moveTo>
                    <a:pt x="6742" y="50800"/>
                  </a:moveTo>
                  <a:lnTo>
                    <a:pt x="6742" y="50800"/>
                  </a:lnTo>
                  <a:lnTo>
                    <a:pt x="0" y="44059"/>
                  </a:lnTo>
                  <a:lnTo>
                    <a:pt x="2247" y="40660"/>
                  </a:lnTo>
                  <a:lnTo>
                    <a:pt x="27047" y="29139"/>
                  </a:lnTo>
                  <a:lnTo>
                    <a:pt x="74455" y="16787"/>
                  </a:lnTo>
                  <a:lnTo>
                    <a:pt x="98450" y="12602"/>
                  </a:lnTo>
                  <a:lnTo>
                    <a:pt x="125031" y="8401"/>
                  </a:lnTo>
                  <a:lnTo>
                    <a:pt x="150513" y="5600"/>
                  </a:lnTo>
                  <a:lnTo>
                    <a:pt x="175261" y="3735"/>
                  </a:lnTo>
                  <a:lnTo>
                    <a:pt x="215695" y="1659"/>
                  </a:lnTo>
                  <a:lnTo>
                    <a:pt x="24804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3973"/>
            <p:cNvSpPr/>
            <p:nvPr>
              <p:custDataLst>
                <p:tags r:id="rId127"/>
              </p:custDataLst>
            </p:nvPr>
          </p:nvSpPr>
          <p:spPr>
            <a:xfrm>
              <a:off x="4997450" y="6002156"/>
              <a:ext cx="57151" cy="182745"/>
            </a:xfrm>
            <a:custGeom>
              <a:avLst/>
              <a:gdLst/>
              <a:ahLst/>
              <a:cxnLst/>
              <a:rect l="0" t="0" r="0" b="0"/>
              <a:pathLst>
                <a:path w="57151" h="182745">
                  <a:moveTo>
                    <a:pt x="0" y="17644"/>
                  </a:moveTo>
                  <a:lnTo>
                    <a:pt x="0" y="17644"/>
                  </a:lnTo>
                  <a:lnTo>
                    <a:pt x="0" y="3339"/>
                  </a:lnTo>
                  <a:lnTo>
                    <a:pt x="705" y="1757"/>
                  </a:lnTo>
                  <a:lnTo>
                    <a:pt x="1881" y="704"/>
                  </a:lnTo>
                  <a:lnTo>
                    <a:pt x="3371" y="0"/>
                  </a:lnTo>
                  <a:lnTo>
                    <a:pt x="8789" y="6744"/>
                  </a:lnTo>
                  <a:lnTo>
                    <a:pt x="15195" y="20560"/>
                  </a:lnTo>
                  <a:lnTo>
                    <a:pt x="25057" y="65807"/>
                  </a:lnTo>
                  <a:lnTo>
                    <a:pt x="33529" y="107644"/>
                  </a:lnTo>
                  <a:lnTo>
                    <a:pt x="44977" y="147557"/>
                  </a:lnTo>
                  <a:lnTo>
                    <a:pt x="57150" y="1827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2" name="SMARTInkShape-Group695"/>
          <p:cNvGrpSpPr/>
          <p:nvPr/>
        </p:nvGrpSpPr>
        <p:grpSpPr>
          <a:xfrm>
            <a:off x="4210050" y="6262568"/>
            <a:ext cx="292101" cy="150933"/>
            <a:chOff x="4210050" y="6262568"/>
            <a:chExt cx="292101" cy="150933"/>
          </a:xfrm>
        </p:grpSpPr>
        <p:sp>
          <p:nvSpPr>
            <p:cNvPr id="230" name="SMARTInkShape-3974"/>
            <p:cNvSpPr/>
            <p:nvPr>
              <p:custDataLst>
                <p:tags r:id="rId109"/>
              </p:custDataLst>
            </p:nvPr>
          </p:nvSpPr>
          <p:spPr>
            <a:xfrm>
              <a:off x="4235450" y="6381750"/>
              <a:ext cx="266701" cy="31751"/>
            </a:xfrm>
            <a:custGeom>
              <a:avLst/>
              <a:gdLst/>
              <a:ahLst/>
              <a:cxnLst/>
              <a:rect l="0" t="0" r="0" b="0"/>
              <a:pathLst>
                <a:path w="266701" h="31751">
                  <a:moveTo>
                    <a:pt x="0" y="31750"/>
                  </a:moveTo>
                  <a:lnTo>
                    <a:pt x="0" y="31750"/>
                  </a:lnTo>
                  <a:lnTo>
                    <a:pt x="45466" y="19541"/>
                  </a:lnTo>
                  <a:lnTo>
                    <a:pt x="77827" y="13858"/>
                  </a:lnTo>
                  <a:lnTo>
                    <a:pt x="116434" y="9688"/>
                  </a:lnTo>
                  <a:lnTo>
                    <a:pt x="159463" y="7833"/>
                  </a:lnTo>
                  <a:lnTo>
                    <a:pt x="202576" y="5128"/>
                  </a:lnTo>
                  <a:lnTo>
                    <a:pt x="266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3975"/>
            <p:cNvSpPr/>
            <p:nvPr>
              <p:custDataLst>
                <p:tags r:id="rId110"/>
              </p:custDataLst>
            </p:nvPr>
          </p:nvSpPr>
          <p:spPr>
            <a:xfrm>
              <a:off x="4210050" y="6262568"/>
              <a:ext cx="241301" cy="11233"/>
            </a:xfrm>
            <a:custGeom>
              <a:avLst/>
              <a:gdLst/>
              <a:ahLst/>
              <a:cxnLst/>
              <a:rect l="0" t="0" r="0" b="0"/>
              <a:pathLst>
                <a:path w="241301" h="11233">
                  <a:moveTo>
                    <a:pt x="0" y="11232"/>
                  </a:moveTo>
                  <a:lnTo>
                    <a:pt x="0" y="11232"/>
                  </a:lnTo>
                  <a:lnTo>
                    <a:pt x="33944" y="6162"/>
                  </a:lnTo>
                  <a:lnTo>
                    <a:pt x="69885" y="2393"/>
                  </a:lnTo>
                  <a:lnTo>
                    <a:pt x="111728" y="248"/>
                  </a:lnTo>
                  <a:lnTo>
                    <a:pt x="155491" y="0"/>
                  </a:lnTo>
                  <a:lnTo>
                    <a:pt x="198459" y="2242"/>
                  </a:lnTo>
                  <a:lnTo>
                    <a:pt x="241300" y="48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6" name="SMARTInkShape-Group696"/>
          <p:cNvGrpSpPr/>
          <p:nvPr/>
        </p:nvGrpSpPr>
        <p:grpSpPr>
          <a:xfrm>
            <a:off x="10496550" y="4522083"/>
            <a:ext cx="342901" cy="744187"/>
            <a:chOff x="10496550" y="4522083"/>
            <a:chExt cx="342901" cy="744187"/>
          </a:xfrm>
        </p:grpSpPr>
        <p:sp>
          <p:nvSpPr>
            <p:cNvPr id="233" name="SMARTInkShape-3976"/>
            <p:cNvSpPr/>
            <p:nvPr>
              <p:custDataLst>
                <p:tags r:id="rId106"/>
              </p:custDataLst>
            </p:nvPr>
          </p:nvSpPr>
          <p:spPr>
            <a:xfrm>
              <a:off x="10617200" y="5024256"/>
              <a:ext cx="202331" cy="242014"/>
            </a:xfrm>
            <a:custGeom>
              <a:avLst/>
              <a:gdLst/>
              <a:ahLst/>
              <a:cxnLst/>
              <a:rect l="0" t="0" r="0" b="0"/>
              <a:pathLst>
                <a:path w="202331" h="242014">
                  <a:moveTo>
                    <a:pt x="0" y="17644"/>
                  </a:moveTo>
                  <a:lnTo>
                    <a:pt x="0" y="17644"/>
                  </a:lnTo>
                  <a:lnTo>
                    <a:pt x="6743" y="10902"/>
                  </a:lnTo>
                  <a:lnTo>
                    <a:pt x="31160" y="3338"/>
                  </a:lnTo>
                  <a:lnTo>
                    <a:pt x="68576" y="0"/>
                  </a:lnTo>
                  <a:lnTo>
                    <a:pt x="104201" y="2381"/>
                  </a:lnTo>
                  <a:lnTo>
                    <a:pt x="120631" y="7568"/>
                  </a:lnTo>
                  <a:lnTo>
                    <a:pt x="126986" y="10927"/>
                  </a:lnTo>
                  <a:lnTo>
                    <a:pt x="135930" y="20303"/>
                  </a:lnTo>
                  <a:lnTo>
                    <a:pt x="139305" y="25766"/>
                  </a:lnTo>
                  <a:lnTo>
                    <a:pt x="141170" y="37482"/>
                  </a:lnTo>
                  <a:lnTo>
                    <a:pt x="140678" y="43569"/>
                  </a:lnTo>
                  <a:lnTo>
                    <a:pt x="132610" y="55977"/>
                  </a:lnTo>
                  <a:lnTo>
                    <a:pt x="120321" y="67137"/>
                  </a:lnTo>
                  <a:lnTo>
                    <a:pt x="98948" y="78168"/>
                  </a:lnTo>
                  <a:lnTo>
                    <a:pt x="95599" y="79160"/>
                  </a:lnTo>
                  <a:lnTo>
                    <a:pt x="94072" y="80527"/>
                  </a:lnTo>
                  <a:lnTo>
                    <a:pt x="93758" y="82144"/>
                  </a:lnTo>
                  <a:lnTo>
                    <a:pt x="94255" y="83927"/>
                  </a:lnTo>
                  <a:lnTo>
                    <a:pt x="105067" y="93179"/>
                  </a:lnTo>
                  <a:lnTo>
                    <a:pt x="149503" y="116848"/>
                  </a:lnTo>
                  <a:lnTo>
                    <a:pt x="170867" y="132290"/>
                  </a:lnTo>
                  <a:lnTo>
                    <a:pt x="193384" y="160817"/>
                  </a:lnTo>
                  <a:lnTo>
                    <a:pt x="201895" y="181230"/>
                  </a:lnTo>
                  <a:lnTo>
                    <a:pt x="202330" y="190907"/>
                  </a:lnTo>
                  <a:lnTo>
                    <a:pt x="197169" y="209185"/>
                  </a:lnTo>
                  <a:lnTo>
                    <a:pt x="178413" y="224835"/>
                  </a:lnTo>
                  <a:lnTo>
                    <a:pt x="165507" y="231971"/>
                  </a:lnTo>
                  <a:lnTo>
                    <a:pt x="128593" y="239901"/>
                  </a:lnTo>
                  <a:lnTo>
                    <a:pt x="85375" y="242013"/>
                  </a:lnTo>
                  <a:lnTo>
                    <a:pt x="42648" y="238249"/>
                  </a:lnTo>
                  <a:lnTo>
                    <a:pt x="0" y="2335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3977"/>
            <p:cNvSpPr/>
            <p:nvPr>
              <p:custDataLst>
                <p:tags r:id="rId107"/>
              </p:custDataLst>
            </p:nvPr>
          </p:nvSpPr>
          <p:spPr>
            <a:xfrm>
              <a:off x="10496550" y="4890008"/>
              <a:ext cx="342901" cy="12193"/>
            </a:xfrm>
            <a:custGeom>
              <a:avLst/>
              <a:gdLst/>
              <a:ahLst/>
              <a:cxnLst/>
              <a:rect l="0" t="0" r="0" b="0"/>
              <a:pathLst>
                <a:path w="342901" h="12193">
                  <a:moveTo>
                    <a:pt x="0" y="12192"/>
                  </a:moveTo>
                  <a:lnTo>
                    <a:pt x="0" y="12192"/>
                  </a:lnTo>
                  <a:lnTo>
                    <a:pt x="45825" y="5284"/>
                  </a:lnTo>
                  <a:lnTo>
                    <a:pt x="85280" y="2066"/>
                  </a:lnTo>
                  <a:lnTo>
                    <a:pt x="131035" y="636"/>
                  </a:lnTo>
                  <a:lnTo>
                    <a:pt x="175830" y="0"/>
                  </a:lnTo>
                  <a:lnTo>
                    <a:pt x="218552" y="1129"/>
                  </a:lnTo>
                  <a:lnTo>
                    <a:pt x="258706" y="6334"/>
                  </a:lnTo>
                  <a:lnTo>
                    <a:pt x="293957" y="9588"/>
                  </a:lnTo>
                  <a:lnTo>
                    <a:pt x="342900" y="121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3978"/>
            <p:cNvSpPr/>
            <p:nvPr>
              <p:custDataLst>
                <p:tags r:id="rId108"/>
              </p:custDataLst>
            </p:nvPr>
          </p:nvSpPr>
          <p:spPr>
            <a:xfrm>
              <a:off x="10658280" y="4522083"/>
              <a:ext cx="16071" cy="246768"/>
            </a:xfrm>
            <a:custGeom>
              <a:avLst/>
              <a:gdLst/>
              <a:ahLst/>
              <a:cxnLst/>
              <a:rect l="0" t="0" r="0" b="0"/>
              <a:pathLst>
                <a:path w="16071" h="246768">
                  <a:moveTo>
                    <a:pt x="3370" y="5467"/>
                  </a:moveTo>
                  <a:lnTo>
                    <a:pt x="3370" y="5467"/>
                  </a:lnTo>
                  <a:lnTo>
                    <a:pt x="3370" y="0"/>
                  </a:lnTo>
                  <a:lnTo>
                    <a:pt x="0" y="39193"/>
                  </a:lnTo>
                  <a:lnTo>
                    <a:pt x="1274" y="82644"/>
                  </a:lnTo>
                  <a:lnTo>
                    <a:pt x="4321" y="116673"/>
                  </a:lnTo>
                  <a:lnTo>
                    <a:pt x="8026" y="151553"/>
                  </a:lnTo>
                  <a:lnTo>
                    <a:pt x="13373" y="197545"/>
                  </a:lnTo>
                  <a:lnTo>
                    <a:pt x="16070" y="2467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1" name="SMARTInkShape-Group697"/>
          <p:cNvGrpSpPr/>
          <p:nvPr/>
        </p:nvGrpSpPr>
        <p:grpSpPr>
          <a:xfrm>
            <a:off x="9620250" y="4389149"/>
            <a:ext cx="476251" cy="519402"/>
            <a:chOff x="9620250" y="4389149"/>
            <a:chExt cx="476251" cy="519402"/>
          </a:xfrm>
        </p:grpSpPr>
        <p:sp>
          <p:nvSpPr>
            <p:cNvPr id="237" name="SMARTInkShape-3979"/>
            <p:cNvSpPr/>
            <p:nvPr>
              <p:custDataLst>
                <p:tags r:id="rId102"/>
              </p:custDataLst>
            </p:nvPr>
          </p:nvSpPr>
          <p:spPr>
            <a:xfrm>
              <a:off x="10083800" y="48958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12700"/>
                  </a:moveTo>
                  <a:lnTo>
                    <a:pt x="1270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3980"/>
            <p:cNvSpPr/>
            <p:nvPr>
              <p:custDataLst>
                <p:tags r:id="rId103"/>
              </p:custDataLst>
            </p:nvPr>
          </p:nvSpPr>
          <p:spPr>
            <a:xfrm>
              <a:off x="9775629" y="4389149"/>
              <a:ext cx="231972" cy="157357"/>
            </a:xfrm>
            <a:custGeom>
              <a:avLst/>
              <a:gdLst/>
              <a:ahLst/>
              <a:cxnLst/>
              <a:rect l="0" t="0" r="0" b="0"/>
              <a:pathLst>
                <a:path w="231972" h="157357">
                  <a:moveTo>
                    <a:pt x="3371" y="24101"/>
                  </a:moveTo>
                  <a:lnTo>
                    <a:pt x="3371" y="24101"/>
                  </a:lnTo>
                  <a:lnTo>
                    <a:pt x="0" y="17359"/>
                  </a:lnTo>
                  <a:lnTo>
                    <a:pt x="417" y="14667"/>
                  </a:lnTo>
                  <a:lnTo>
                    <a:pt x="2108" y="12167"/>
                  </a:lnTo>
                  <a:lnTo>
                    <a:pt x="4646" y="9795"/>
                  </a:lnTo>
                  <a:lnTo>
                    <a:pt x="21700" y="3086"/>
                  </a:lnTo>
                  <a:lnTo>
                    <a:pt x="54743" y="0"/>
                  </a:lnTo>
                  <a:lnTo>
                    <a:pt x="89069" y="5828"/>
                  </a:lnTo>
                  <a:lnTo>
                    <a:pt x="97192" y="11213"/>
                  </a:lnTo>
                  <a:lnTo>
                    <a:pt x="108099" y="26605"/>
                  </a:lnTo>
                  <a:lnTo>
                    <a:pt x="109654" y="47086"/>
                  </a:lnTo>
                  <a:lnTo>
                    <a:pt x="104231" y="69594"/>
                  </a:lnTo>
                  <a:lnTo>
                    <a:pt x="77752" y="112789"/>
                  </a:lnTo>
                  <a:lnTo>
                    <a:pt x="47843" y="149270"/>
                  </a:lnTo>
                  <a:lnTo>
                    <a:pt x="41245" y="153815"/>
                  </a:lnTo>
                  <a:lnTo>
                    <a:pt x="41320" y="155028"/>
                  </a:lnTo>
                  <a:lnTo>
                    <a:pt x="47048" y="156374"/>
                  </a:lnTo>
                  <a:lnTo>
                    <a:pt x="91778" y="157237"/>
                  </a:lnTo>
                  <a:lnTo>
                    <a:pt x="132270" y="157356"/>
                  </a:lnTo>
                  <a:lnTo>
                    <a:pt x="172841" y="155527"/>
                  </a:lnTo>
                  <a:lnTo>
                    <a:pt x="231971" y="1511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3981"/>
            <p:cNvSpPr/>
            <p:nvPr>
              <p:custDataLst>
                <p:tags r:id="rId104"/>
              </p:custDataLst>
            </p:nvPr>
          </p:nvSpPr>
          <p:spPr>
            <a:xfrm>
              <a:off x="9620250" y="4517542"/>
              <a:ext cx="27541" cy="45388"/>
            </a:xfrm>
            <a:custGeom>
              <a:avLst/>
              <a:gdLst/>
              <a:ahLst/>
              <a:cxnLst/>
              <a:rect l="0" t="0" r="0" b="0"/>
              <a:pathLst>
                <a:path w="27541" h="45388">
                  <a:moveTo>
                    <a:pt x="19050" y="3658"/>
                  </a:moveTo>
                  <a:lnTo>
                    <a:pt x="19050" y="3658"/>
                  </a:lnTo>
                  <a:lnTo>
                    <a:pt x="12307" y="287"/>
                  </a:lnTo>
                  <a:lnTo>
                    <a:pt x="9616" y="0"/>
                  </a:lnTo>
                  <a:lnTo>
                    <a:pt x="4744" y="1561"/>
                  </a:lnTo>
                  <a:lnTo>
                    <a:pt x="3164" y="3672"/>
                  </a:lnTo>
                  <a:lnTo>
                    <a:pt x="1405" y="9779"/>
                  </a:lnTo>
                  <a:lnTo>
                    <a:pt x="416" y="24521"/>
                  </a:lnTo>
                  <a:lnTo>
                    <a:pt x="3948" y="34332"/>
                  </a:lnTo>
                  <a:lnTo>
                    <a:pt x="6865" y="38924"/>
                  </a:lnTo>
                  <a:lnTo>
                    <a:pt x="10222" y="41986"/>
                  </a:lnTo>
                  <a:lnTo>
                    <a:pt x="17713" y="45387"/>
                  </a:lnTo>
                  <a:lnTo>
                    <a:pt x="20981" y="44883"/>
                  </a:lnTo>
                  <a:lnTo>
                    <a:pt x="23865" y="43135"/>
                  </a:lnTo>
                  <a:lnTo>
                    <a:pt x="26494" y="40560"/>
                  </a:lnTo>
                  <a:lnTo>
                    <a:pt x="27540" y="37431"/>
                  </a:lnTo>
                  <a:lnTo>
                    <a:pt x="26822" y="30192"/>
                  </a:lnTo>
                  <a:lnTo>
                    <a:pt x="0" y="36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3982"/>
            <p:cNvSpPr/>
            <p:nvPr>
              <p:custDataLst>
                <p:tags r:id="rId105"/>
              </p:custDataLst>
            </p:nvPr>
          </p:nvSpPr>
          <p:spPr>
            <a:xfrm>
              <a:off x="9652000" y="4686300"/>
              <a:ext cx="6177" cy="196851"/>
            </a:xfrm>
            <a:custGeom>
              <a:avLst/>
              <a:gdLst/>
              <a:ahLst/>
              <a:cxnLst/>
              <a:rect l="0" t="0" r="0" b="0"/>
              <a:pathLst>
                <a:path w="6177" h="196851">
                  <a:moveTo>
                    <a:pt x="0" y="0"/>
                  </a:moveTo>
                  <a:lnTo>
                    <a:pt x="0" y="0"/>
                  </a:lnTo>
                  <a:lnTo>
                    <a:pt x="4363" y="37590"/>
                  </a:lnTo>
                  <a:lnTo>
                    <a:pt x="5762" y="80595"/>
                  </a:lnTo>
                  <a:lnTo>
                    <a:pt x="6176" y="124226"/>
                  </a:lnTo>
                  <a:lnTo>
                    <a:pt x="4434" y="171607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6" name="SMARTInkShape-Group698"/>
          <p:cNvGrpSpPr/>
          <p:nvPr/>
        </p:nvGrpSpPr>
        <p:grpSpPr>
          <a:xfrm>
            <a:off x="8242300" y="4565989"/>
            <a:ext cx="1150180" cy="807579"/>
            <a:chOff x="8242300" y="4565989"/>
            <a:chExt cx="1150180" cy="807579"/>
          </a:xfrm>
        </p:grpSpPr>
        <p:sp>
          <p:nvSpPr>
            <p:cNvPr id="242" name="SMARTInkShape-3983"/>
            <p:cNvSpPr/>
            <p:nvPr>
              <p:custDataLst>
                <p:tags r:id="rId88"/>
              </p:custDataLst>
            </p:nvPr>
          </p:nvSpPr>
          <p:spPr>
            <a:xfrm>
              <a:off x="8242300" y="5170666"/>
              <a:ext cx="6351" cy="10935"/>
            </a:xfrm>
            <a:custGeom>
              <a:avLst/>
              <a:gdLst/>
              <a:ahLst/>
              <a:cxnLst/>
              <a:rect l="0" t="0" r="0" b="0"/>
              <a:pathLst>
                <a:path w="6351" h="10935">
                  <a:moveTo>
                    <a:pt x="6350" y="10934"/>
                  </a:moveTo>
                  <a:lnTo>
                    <a:pt x="6350" y="10934"/>
                  </a:lnTo>
                  <a:lnTo>
                    <a:pt x="883" y="0"/>
                  </a:lnTo>
                  <a:lnTo>
                    <a:pt x="588" y="116"/>
                  </a:lnTo>
                  <a:lnTo>
                    <a:pt x="0" y="45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3984"/>
            <p:cNvSpPr/>
            <p:nvPr>
              <p:custDataLst>
                <p:tags r:id="rId89"/>
              </p:custDataLst>
            </p:nvPr>
          </p:nvSpPr>
          <p:spPr>
            <a:xfrm>
              <a:off x="8267700" y="5276850"/>
              <a:ext cx="12701" cy="69851"/>
            </a:xfrm>
            <a:custGeom>
              <a:avLst/>
              <a:gdLst/>
              <a:ahLst/>
              <a:cxnLst/>
              <a:rect l="0" t="0" r="0" b="0"/>
              <a:pathLst>
                <a:path w="12701" h="69851">
                  <a:moveTo>
                    <a:pt x="0" y="0"/>
                  </a:moveTo>
                  <a:lnTo>
                    <a:pt x="0" y="0"/>
                  </a:lnTo>
                  <a:lnTo>
                    <a:pt x="705" y="6479"/>
                  </a:lnTo>
                  <a:lnTo>
                    <a:pt x="10983" y="46711"/>
                  </a:lnTo>
                  <a:lnTo>
                    <a:pt x="12700" y="69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3985"/>
            <p:cNvSpPr/>
            <p:nvPr>
              <p:custDataLst>
                <p:tags r:id="rId90"/>
              </p:custDataLst>
            </p:nvPr>
          </p:nvSpPr>
          <p:spPr>
            <a:xfrm>
              <a:off x="8331282" y="4565989"/>
              <a:ext cx="393619" cy="382410"/>
            </a:xfrm>
            <a:custGeom>
              <a:avLst/>
              <a:gdLst/>
              <a:ahLst/>
              <a:cxnLst/>
              <a:rect l="0" t="0" r="0" b="0"/>
              <a:pathLst>
                <a:path w="393619" h="382410">
                  <a:moveTo>
                    <a:pt x="272968" y="12361"/>
                  </a:moveTo>
                  <a:lnTo>
                    <a:pt x="272968" y="12361"/>
                  </a:lnTo>
                  <a:lnTo>
                    <a:pt x="278743" y="7292"/>
                  </a:lnTo>
                  <a:lnTo>
                    <a:pt x="288163" y="2235"/>
                  </a:lnTo>
                  <a:lnTo>
                    <a:pt x="294326" y="423"/>
                  </a:lnTo>
                  <a:lnTo>
                    <a:pt x="294261" y="169"/>
                  </a:lnTo>
                  <a:lnTo>
                    <a:pt x="293515" y="0"/>
                  </a:lnTo>
                  <a:lnTo>
                    <a:pt x="283716" y="10572"/>
                  </a:lnTo>
                  <a:lnTo>
                    <a:pt x="240911" y="36075"/>
                  </a:lnTo>
                  <a:lnTo>
                    <a:pt x="210037" y="55356"/>
                  </a:lnTo>
                  <a:lnTo>
                    <a:pt x="175149" y="78036"/>
                  </a:lnTo>
                  <a:lnTo>
                    <a:pt x="142240" y="98465"/>
                  </a:lnTo>
                  <a:lnTo>
                    <a:pt x="101589" y="125833"/>
                  </a:lnTo>
                  <a:lnTo>
                    <a:pt x="83910" y="141815"/>
                  </a:lnTo>
                  <a:lnTo>
                    <a:pt x="76053" y="153622"/>
                  </a:lnTo>
                  <a:lnTo>
                    <a:pt x="75369" y="158746"/>
                  </a:lnTo>
                  <a:lnTo>
                    <a:pt x="78372" y="168201"/>
                  </a:lnTo>
                  <a:lnTo>
                    <a:pt x="90055" y="175227"/>
                  </a:lnTo>
                  <a:lnTo>
                    <a:pt x="118346" y="181268"/>
                  </a:lnTo>
                  <a:lnTo>
                    <a:pt x="162462" y="190051"/>
                  </a:lnTo>
                  <a:lnTo>
                    <a:pt x="184408" y="201339"/>
                  </a:lnTo>
                  <a:lnTo>
                    <a:pt x="186410" y="207491"/>
                  </a:lnTo>
                  <a:lnTo>
                    <a:pt x="182993" y="223733"/>
                  </a:lnTo>
                  <a:lnTo>
                    <a:pt x="159055" y="252711"/>
                  </a:lnTo>
                  <a:lnTo>
                    <a:pt x="115038" y="287011"/>
                  </a:lnTo>
                  <a:lnTo>
                    <a:pt x="81891" y="309640"/>
                  </a:lnTo>
                  <a:lnTo>
                    <a:pt x="37141" y="338451"/>
                  </a:lnTo>
                  <a:lnTo>
                    <a:pt x="9066" y="358512"/>
                  </a:lnTo>
                  <a:lnTo>
                    <a:pt x="1161" y="367995"/>
                  </a:lnTo>
                  <a:lnTo>
                    <a:pt x="40" y="371512"/>
                  </a:lnTo>
                  <a:lnTo>
                    <a:pt x="0" y="374561"/>
                  </a:lnTo>
                  <a:lnTo>
                    <a:pt x="13125" y="379832"/>
                  </a:lnTo>
                  <a:lnTo>
                    <a:pt x="41065" y="382409"/>
                  </a:lnTo>
                  <a:lnTo>
                    <a:pt x="63333" y="381121"/>
                  </a:lnTo>
                  <a:lnTo>
                    <a:pt x="88761" y="378851"/>
                  </a:lnTo>
                  <a:lnTo>
                    <a:pt x="117708" y="376632"/>
                  </a:lnTo>
                  <a:lnTo>
                    <a:pt x="149000" y="374447"/>
                  </a:lnTo>
                  <a:lnTo>
                    <a:pt x="181857" y="372285"/>
                  </a:lnTo>
                  <a:lnTo>
                    <a:pt x="213638" y="370138"/>
                  </a:lnTo>
                  <a:lnTo>
                    <a:pt x="244705" y="368001"/>
                  </a:lnTo>
                  <a:lnTo>
                    <a:pt x="275291" y="365870"/>
                  </a:lnTo>
                  <a:lnTo>
                    <a:pt x="302033" y="365862"/>
                  </a:lnTo>
                  <a:lnTo>
                    <a:pt x="348680" y="369616"/>
                  </a:lnTo>
                  <a:lnTo>
                    <a:pt x="393618" y="3743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3986"/>
            <p:cNvSpPr/>
            <p:nvPr>
              <p:custDataLst>
                <p:tags r:id="rId91"/>
              </p:custDataLst>
            </p:nvPr>
          </p:nvSpPr>
          <p:spPr>
            <a:xfrm>
              <a:off x="9328150" y="5089947"/>
              <a:ext cx="64330" cy="282154"/>
            </a:xfrm>
            <a:custGeom>
              <a:avLst/>
              <a:gdLst/>
              <a:ahLst/>
              <a:cxnLst/>
              <a:rect l="0" t="0" r="0" b="0"/>
              <a:pathLst>
                <a:path w="64330" h="282154">
                  <a:moveTo>
                    <a:pt x="0" y="9103"/>
                  </a:moveTo>
                  <a:lnTo>
                    <a:pt x="0" y="9103"/>
                  </a:lnTo>
                  <a:lnTo>
                    <a:pt x="5776" y="4034"/>
                  </a:lnTo>
                  <a:lnTo>
                    <a:pt x="12209" y="264"/>
                  </a:lnTo>
                  <a:lnTo>
                    <a:pt x="23536" y="0"/>
                  </a:lnTo>
                  <a:lnTo>
                    <a:pt x="30507" y="918"/>
                  </a:lnTo>
                  <a:lnTo>
                    <a:pt x="42015" y="7582"/>
                  </a:lnTo>
                  <a:lnTo>
                    <a:pt x="47061" y="12323"/>
                  </a:lnTo>
                  <a:lnTo>
                    <a:pt x="52666" y="25115"/>
                  </a:lnTo>
                  <a:lnTo>
                    <a:pt x="54450" y="40208"/>
                  </a:lnTo>
                  <a:lnTo>
                    <a:pt x="50784" y="63867"/>
                  </a:lnTo>
                  <a:lnTo>
                    <a:pt x="27032" y="108683"/>
                  </a:lnTo>
                  <a:lnTo>
                    <a:pt x="15736" y="132309"/>
                  </a:lnTo>
                  <a:lnTo>
                    <a:pt x="14050" y="143589"/>
                  </a:lnTo>
                  <a:lnTo>
                    <a:pt x="16470" y="158469"/>
                  </a:lnTo>
                  <a:lnTo>
                    <a:pt x="46321" y="200502"/>
                  </a:lnTo>
                  <a:lnTo>
                    <a:pt x="64329" y="240216"/>
                  </a:lnTo>
                  <a:lnTo>
                    <a:pt x="63633" y="255048"/>
                  </a:lnTo>
                  <a:lnTo>
                    <a:pt x="58620" y="267284"/>
                  </a:lnTo>
                  <a:lnTo>
                    <a:pt x="51689" y="275074"/>
                  </a:lnTo>
                  <a:lnTo>
                    <a:pt x="40141" y="279007"/>
                  </a:lnTo>
                  <a:lnTo>
                    <a:pt x="19050" y="28215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3987"/>
            <p:cNvSpPr/>
            <p:nvPr>
              <p:custDataLst>
                <p:tags r:id="rId92"/>
              </p:custDataLst>
            </p:nvPr>
          </p:nvSpPr>
          <p:spPr>
            <a:xfrm>
              <a:off x="9215837" y="5251450"/>
              <a:ext cx="23414" cy="107951"/>
            </a:xfrm>
            <a:custGeom>
              <a:avLst/>
              <a:gdLst/>
              <a:ahLst/>
              <a:cxnLst/>
              <a:rect l="0" t="0" r="0" b="0"/>
              <a:pathLst>
                <a:path w="23414" h="107951">
                  <a:moveTo>
                    <a:pt x="23413" y="0"/>
                  </a:moveTo>
                  <a:lnTo>
                    <a:pt x="23413" y="0"/>
                  </a:lnTo>
                  <a:lnTo>
                    <a:pt x="16670" y="6742"/>
                  </a:lnTo>
                  <a:lnTo>
                    <a:pt x="13360" y="15696"/>
                  </a:lnTo>
                  <a:lnTo>
                    <a:pt x="7734" y="34519"/>
                  </a:lnTo>
                  <a:lnTo>
                    <a:pt x="2333" y="49914"/>
                  </a:lnTo>
                  <a:lnTo>
                    <a:pt x="0" y="73742"/>
                  </a:lnTo>
                  <a:lnTo>
                    <a:pt x="3462" y="93111"/>
                  </a:lnTo>
                  <a:lnTo>
                    <a:pt x="10713" y="107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3988"/>
            <p:cNvSpPr/>
            <p:nvPr>
              <p:custDataLst>
                <p:tags r:id="rId93"/>
              </p:custDataLst>
            </p:nvPr>
          </p:nvSpPr>
          <p:spPr>
            <a:xfrm>
              <a:off x="9156943" y="5143500"/>
              <a:ext cx="82308" cy="131471"/>
            </a:xfrm>
            <a:custGeom>
              <a:avLst/>
              <a:gdLst/>
              <a:ahLst/>
              <a:cxnLst/>
              <a:rect l="0" t="0" r="0" b="0"/>
              <a:pathLst>
                <a:path w="82308" h="131471">
                  <a:moveTo>
                    <a:pt x="50557" y="0"/>
                  </a:moveTo>
                  <a:lnTo>
                    <a:pt x="50557" y="0"/>
                  </a:lnTo>
                  <a:lnTo>
                    <a:pt x="50557" y="3371"/>
                  </a:lnTo>
                  <a:lnTo>
                    <a:pt x="13843" y="48924"/>
                  </a:lnTo>
                  <a:lnTo>
                    <a:pt x="6016" y="63371"/>
                  </a:lnTo>
                  <a:lnTo>
                    <a:pt x="306" y="106583"/>
                  </a:lnTo>
                  <a:lnTo>
                    <a:pt x="0" y="116985"/>
                  </a:lnTo>
                  <a:lnTo>
                    <a:pt x="1331" y="121029"/>
                  </a:lnTo>
                  <a:lnTo>
                    <a:pt x="6571" y="127403"/>
                  </a:lnTo>
                  <a:lnTo>
                    <a:pt x="15485" y="130707"/>
                  </a:lnTo>
                  <a:lnTo>
                    <a:pt x="27913" y="131470"/>
                  </a:lnTo>
                  <a:lnTo>
                    <a:pt x="72782" y="123122"/>
                  </a:lnTo>
                  <a:lnTo>
                    <a:pt x="82307" y="120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3989"/>
            <p:cNvSpPr/>
            <p:nvPr>
              <p:custDataLst>
                <p:tags r:id="rId94"/>
              </p:custDataLst>
            </p:nvPr>
          </p:nvSpPr>
          <p:spPr>
            <a:xfrm>
              <a:off x="9036050" y="5283200"/>
              <a:ext cx="44451" cy="57151"/>
            </a:xfrm>
            <a:custGeom>
              <a:avLst/>
              <a:gdLst/>
              <a:ahLst/>
              <a:cxnLst/>
              <a:rect l="0" t="0" r="0" b="0"/>
              <a:pathLst>
                <a:path w="44451" h="57151">
                  <a:moveTo>
                    <a:pt x="44450" y="0"/>
                  </a:moveTo>
                  <a:lnTo>
                    <a:pt x="44450" y="0"/>
                  </a:lnTo>
                  <a:lnTo>
                    <a:pt x="19128" y="26732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3990"/>
            <p:cNvSpPr/>
            <p:nvPr>
              <p:custDataLst>
                <p:tags r:id="rId95"/>
              </p:custDataLst>
            </p:nvPr>
          </p:nvSpPr>
          <p:spPr>
            <a:xfrm>
              <a:off x="8883650" y="5238750"/>
              <a:ext cx="107951" cy="12701"/>
            </a:xfrm>
            <a:custGeom>
              <a:avLst/>
              <a:gdLst/>
              <a:ahLst/>
              <a:cxnLst/>
              <a:rect l="0" t="0" r="0" b="0"/>
              <a:pathLst>
                <a:path w="107951" h="12701">
                  <a:moveTo>
                    <a:pt x="0" y="12700"/>
                  </a:moveTo>
                  <a:lnTo>
                    <a:pt x="0" y="12700"/>
                  </a:lnTo>
                  <a:lnTo>
                    <a:pt x="6743" y="9329"/>
                  </a:lnTo>
                  <a:lnTo>
                    <a:pt x="48806" y="3240"/>
                  </a:lnTo>
                  <a:lnTo>
                    <a:pt x="91878" y="640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3991"/>
            <p:cNvSpPr/>
            <p:nvPr>
              <p:custDataLst>
                <p:tags r:id="rId96"/>
              </p:custDataLst>
            </p:nvPr>
          </p:nvSpPr>
          <p:spPr>
            <a:xfrm>
              <a:off x="8826500" y="5144451"/>
              <a:ext cx="135011" cy="183200"/>
            </a:xfrm>
            <a:custGeom>
              <a:avLst/>
              <a:gdLst/>
              <a:ahLst/>
              <a:cxnLst/>
              <a:rect l="0" t="0" r="0" b="0"/>
              <a:pathLst>
                <a:path w="135011" h="183200">
                  <a:moveTo>
                    <a:pt x="0" y="24449"/>
                  </a:moveTo>
                  <a:lnTo>
                    <a:pt x="0" y="24449"/>
                  </a:lnTo>
                  <a:lnTo>
                    <a:pt x="0" y="21078"/>
                  </a:lnTo>
                  <a:lnTo>
                    <a:pt x="3763" y="17541"/>
                  </a:lnTo>
                  <a:lnTo>
                    <a:pt x="21049" y="9522"/>
                  </a:lnTo>
                  <a:lnTo>
                    <a:pt x="64877" y="916"/>
                  </a:lnTo>
                  <a:lnTo>
                    <a:pt x="110117" y="0"/>
                  </a:lnTo>
                  <a:lnTo>
                    <a:pt x="122085" y="2529"/>
                  </a:lnTo>
                  <a:lnTo>
                    <a:pt x="126544" y="5602"/>
                  </a:lnTo>
                  <a:lnTo>
                    <a:pt x="133382" y="14662"/>
                  </a:lnTo>
                  <a:lnTo>
                    <a:pt x="135010" y="29506"/>
                  </a:lnTo>
                  <a:lnTo>
                    <a:pt x="130308" y="67781"/>
                  </a:lnTo>
                  <a:lnTo>
                    <a:pt x="118219" y="108607"/>
                  </a:lnTo>
                  <a:lnTo>
                    <a:pt x="106071" y="153220"/>
                  </a:lnTo>
                  <a:lnTo>
                    <a:pt x="105468" y="166582"/>
                  </a:lnTo>
                  <a:lnTo>
                    <a:pt x="107950" y="1831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3992"/>
            <p:cNvSpPr/>
            <p:nvPr>
              <p:custDataLst>
                <p:tags r:id="rId97"/>
              </p:custDataLst>
            </p:nvPr>
          </p:nvSpPr>
          <p:spPr>
            <a:xfrm>
              <a:off x="8737600" y="5295900"/>
              <a:ext cx="57151" cy="63501"/>
            </a:xfrm>
            <a:custGeom>
              <a:avLst/>
              <a:gdLst/>
              <a:ahLst/>
              <a:cxnLst/>
              <a:rect l="0" t="0" r="0" b="0"/>
              <a:pathLst>
                <a:path w="57151" h="63501">
                  <a:moveTo>
                    <a:pt x="57150" y="0"/>
                  </a:moveTo>
                  <a:lnTo>
                    <a:pt x="57150" y="0"/>
                  </a:lnTo>
                  <a:lnTo>
                    <a:pt x="13715" y="45537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3993"/>
            <p:cNvSpPr/>
            <p:nvPr>
              <p:custDataLst>
                <p:tags r:id="rId98"/>
              </p:custDataLst>
            </p:nvPr>
          </p:nvSpPr>
          <p:spPr>
            <a:xfrm>
              <a:off x="8718548" y="5150733"/>
              <a:ext cx="6353" cy="151518"/>
            </a:xfrm>
            <a:custGeom>
              <a:avLst/>
              <a:gdLst/>
              <a:ahLst/>
              <a:cxnLst/>
              <a:rect l="0" t="0" r="0" b="0"/>
              <a:pathLst>
                <a:path w="6353" h="151518">
                  <a:moveTo>
                    <a:pt x="2" y="5467"/>
                  </a:moveTo>
                  <a:lnTo>
                    <a:pt x="2" y="5467"/>
                  </a:lnTo>
                  <a:lnTo>
                    <a:pt x="0" y="0"/>
                  </a:lnTo>
                  <a:lnTo>
                    <a:pt x="5028" y="45604"/>
                  </a:lnTo>
                  <a:lnTo>
                    <a:pt x="2720" y="86304"/>
                  </a:lnTo>
                  <a:lnTo>
                    <a:pt x="5385" y="130081"/>
                  </a:lnTo>
                  <a:lnTo>
                    <a:pt x="6352" y="1515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3994"/>
            <p:cNvSpPr/>
            <p:nvPr>
              <p:custDataLst>
                <p:tags r:id="rId99"/>
              </p:custDataLst>
            </p:nvPr>
          </p:nvSpPr>
          <p:spPr>
            <a:xfrm>
              <a:off x="8521298" y="5109261"/>
              <a:ext cx="102003" cy="264307"/>
            </a:xfrm>
            <a:custGeom>
              <a:avLst/>
              <a:gdLst/>
              <a:ahLst/>
              <a:cxnLst/>
              <a:rect l="0" t="0" r="0" b="0"/>
              <a:pathLst>
                <a:path w="102003" h="264307">
                  <a:moveTo>
                    <a:pt x="95652" y="8839"/>
                  </a:moveTo>
                  <a:lnTo>
                    <a:pt x="95652" y="8839"/>
                  </a:lnTo>
                  <a:lnTo>
                    <a:pt x="74604" y="0"/>
                  </a:lnTo>
                  <a:lnTo>
                    <a:pt x="53588" y="654"/>
                  </a:lnTo>
                  <a:lnTo>
                    <a:pt x="32859" y="8687"/>
                  </a:lnTo>
                  <a:lnTo>
                    <a:pt x="856" y="34391"/>
                  </a:lnTo>
                  <a:lnTo>
                    <a:pt x="0" y="37868"/>
                  </a:lnTo>
                  <a:lnTo>
                    <a:pt x="839" y="41597"/>
                  </a:lnTo>
                  <a:lnTo>
                    <a:pt x="2810" y="45495"/>
                  </a:lnTo>
                  <a:lnTo>
                    <a:pt x="12526" y="51706"/>
                  </a:lnTo>
                  <a:lnTo>
                    <a:pt x="25546" y="58230"/>
                  </a:lnTo>
                  <a:lnTo>
                    <a:pt x="68356" y="93002"/>
                  </a:lnTo>
                  <a:lnTo>
                    <a:pt x="76464" y="104806"/>
                  </a:lnTo>
                  <a:lnTo>
                    <a:pt x="80069" y="117107"/>
                  </a:lnTo>
                  <a:lnTo>
                    <a:pt x="76026" y="131512"/>
                  </a:lnTo>
                  <a:lnTo>
                    <a:pt x="67174" y="145910"/>
                  </a:lnTo>
                  <a:lnTo>
                    <a:pt x="56184" y="157013"/>
                  </a:lnTo>
                  <a:lnTo>
                    <a:pt x="46126" y="162889"/>
                  </a:lnTo>
                  <a:lnTo>
                    <a:pt x="31541" y="166660"/>
                  </a:lnTo>
                  <a:lnTo>
                    <a:pt x="29628" y="166264"/>
                  </a:lnTo>
                  <a:lnTo>
                    <a:pt x="28352" y="165294"/>
                  </a:lnTo>
                  <a:lnTo>
                    <a:pt x="27503" y="163943"/>
                  </a:lnTo>
                  <a:lnTo>
                    <a:pt x="27641" y="163042"/>
                  </a:lnTo>
                  <a:lnTo>
                    <a:pt x="28438" y="162440"/>
                  </a:lnTo>
                  <a:lnTo>
                    <a:pt x="29677" y="162040"/>
                  </a:lnTo>
                  <a:lnTo>
                    <a:pt x="31208" y="162478"/>
                  </a:lnTo>
                  <a:lnTo>
                    <a:pt x="44144" y="170147"/>
                  </a:lnTo>
                  <a:lnTo>
                    <a:pt x="46496" y="172822"/>
                  </a:lnTo>
                  <a:lnTo>
                    <a:pt x="49110" y="179556"/>
                  </a:lnTo>
                  <a:lnTo>
                    <a:pt x="50580" y="191283"/>
                  </a:lnTo>
                  <a:lnTo>
                    <a:pt x="49046" y="197640"/>
                  </a:lnTo>
                  <a:lnTo>
                    <a:pt x="29128" y="233504"/>
                  </a:lnTo>
                  <a:lnTo>
                    <a:pt x="27280" y="244863"/>
                  </a:lnTo>
                  <a:lnTo>
                    <a:pt x="28341" y="253204"/>
                  </a:lnTo>
                  <a:lnTo>
                    <a:pt x="29611" y="256415"/>
                  </a:lnTo>
                  <a:lnTo>
                    <a:pt x="36665" y="261865"/>
                  </a:lnTo>
                  <a:lnTo>
                    <a:pt x="41512" y="264306"/>
                  </a:lnTo>
                  <a:lnTo>
                    <a:pt x="54420" y="263256"/>
                  </a:lnTo>
                  <a:lnTo>
                    <a:pt x="102002" y="2501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3995"/>
            <p:cNvSpPr/>
            <p:nvPr>
              <p:custDataLst>
                <p:tags r:id="rId100"/>
              </p:custDataLst>
            </p:nvPr>
          </p:nvSpPr>
          <p:spPr>
            <a:xfrm>
              <a:off x="8343900" y="5264150"/>
              <a:ext cx="95251" cy="12701"/>
            </a:xfrm>
            <a:custGeom>
              <a:avLst/>
              <a:gdLst/>
              <a:ahLst/>
              <a:cxnLst/>
              <a:rect l="0" t="0" r="0" b="0"/>
              <a:pathLst>
                <a:path w="95251" h="12701">
                  <a:moveTo>
                    <a:pt x="0" y="12700"/>
                  </a:moveTo>
                  <a:lnTo>
                    <a:pt x="0" y="12700"/>
                  </a:lnTo>
                  <a:lnTo>
                    <a:pt x="12959" y="7631"/>
                  </a:lnTo>
                  <a:lnTo>
                    <a:pt x="55242" y="1716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3996"/>
            <p:cNvSpPr/>
            <p:nvPr>
              <p:custDataLst>
                <p:tags r:id="rId101"/>
              </p:custDataLst>
            </p:nvPr>
          </p:nvSpPr>
          <p:spPr>
            <a:xfrm>
              <a:off x="8360401" y="5182483"/>
              <a:ext cx="129550" cy="140905"/>
            </a:xfrm>
            <a:custGeom>
              <a:avLst/>
              <a:gdLst/>
              <a:ahLst/>
              <a:cxnLst/>
              <a:rect l="0" t="0" r="0" b="0"/>
              <a:pathLst>
                <a:path w="129550" h="140905">
                  <a:moveTo>
                    <a:pt x="72399" y="5467"/>
                  </a:moveTo>
                  <a:lnTo>
                    <a:pt x="72399" y="5467"/>
                  </a:lnTo>
                  <a:lnTo>
                    <a:pt x="83333" y="0"/>
                  </a:lnTo>
                  <a:lnTo>
                    <a:pt x="48457" y="20809"/>
                  </a:lnTo>
                  <a:lnTo>
                    <a:pt x="21887" y="49864"/>
                  </a:lnTo>
                  <a:lnTo>
                    <a:pt x="4751" y="77966"/>
                  </a:lnTo>
                  <a:lnTo>
                    <a:pt x="0" y="95780"/>
                  </a:lnTo>
                  <a:lnTo>
                    <a:pt x="1651" y="111223"/>
                  </a:lnTo>
                  <a:lnTo>
                    <a:pt x="4068" y="118304"/>
                  </a:lnTo>
                  <a:lnTo>
                    <a:pt x="14277" y="129935"/>
                  </a:lnTo>
                  <a:lnTo>
                    <a:pt x="20951" y="135012"/>
                  </a:lnTo>
                  <a:lnTo>
                    <a:pt x="39655" y="140654"/>
                  </a:lnTo>
                  <a:lnTo>
                    <a:pt x="86157" y="140904"/>
                  </a:lnTo>
                  <a:lnTo>
                    <a:pt x="129549" y="1261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9" name="SMARTInkShape-Group699"/>
          <p:cNvGrpSpPr/>
          <p:nvPr/>
        </p:nvGrpSpPr>
        <p:grpSpPr>
          <a:xfrm>
            <a:off x="7673387" y="4800600"/>
            <a:ext cx="245064" cy="127001"/>
            <a:chOff x="7673387" y="4800600"/>
            <a:chExt cx="245064" cy="127001"/>
          </a:xfrm>
        </p:grpSpPr>
        <p:sp>
          <p:nvSpPr>
            <p:cNvPr id="257" name="SMARTInkShape-3997"/>
            <p:cNvSpPr/>
            <p:nvPr>
              <p:custDataLst>
                <p:tags r:id="rId86"/>
              </p:custDataLst>
            </p:nvPr>
          </p:nvSpPr>
          <p:spPr>
            <a:xfrm>
              <a:off x="7673387" y="4889500"/>
              <a:ext cx="245064" cy="38101"/>
            </a:xfrm>
            <a:custGeom>
              <a:avLst/>
              <a:gdLst/>
              <a:ahLst/>
              <a:cxnLst/>
              <a:rect l="0" t="0" r="0" b="0"/>
              <a:pathLst>
                <a:path w="245064" h="38101">
                  <a:moveTo>
                    <a:pt x="10113" y="38100"/>
                  </a:moveTo>
                  <a:lnTo>
                    <a:pt x="10113" y="38100"/>
                  </a:lnTo>
                  <a:lnTo>
                    <a:pt x="0" y="34729"/>
                  </a:lnTo>
                  <a:lnTo>
                    <a:pt x="2665" y="33031"/>
                  </a:lnTo>
                  <a:lnTo>
                    <a:pt x="38323" y="26563"/>
                  </a:lnTo>
                  <a:lnTo>
                    <a:pt x="60669" y="23352"/>
                  </a:lnTo>
                  <a:lnTo>
                    <a:pt x="86150" y="19802"/>
                  </a:lnTo>
                  <a:lnTo>
                    <a:pt x="115132" y="16024"/>
                  </a:lnTo>
                  <a:lnTo>
                    <a:pt x="146448" y="12094"/>
                  </a:lnTo>
                  <a:lnTo>
                    <a:pt x="179320" y="8063"/>
                  </a:lnTo>
                  <a:lnTo>
                    <a:pt x="24506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3998"/>
            <p:cNvSpPr/>
            <p:nvPr>
              <p:custDataLst>
                <p:tags r:id="rId87"/>
              </p:custDataLst>
            </p:nvPr>
          </p:nvSpPr>
          <p:spPr>
            <a:xfrm>
              <a:off x="7696322" y="4800600"/>
              <a:ext cx="164979" cy="6089"/>
            </a:xfrm>
            <a:custGeom>
              <a:avLst/>
              <a:gdLst/>
              <a:ahLst/>
              <a:cxnLst/>
              <a:rect l="0" t="0" r="0" b="0"/>
              <a:pathLst>
                <a:path w="164979" h="6089">
                  <a:moveTo>
                    <a:pt x="18928" y="0"/>
                  </a:moveTo>
                  <a:lnTo>
                    <a:pt x="18928" y="0"/>
                  </a:lnTo>
                  <a:lnTo>
                    <a:pt x="6995" y="5026"/>
                  </a:lnTo>
                  <a:lnTo>
                    <a:pt x="1283" y="6088"/>
                  </a:lnTo>
                  <a:lnTo>
                    <a:pt x="815" y="5470"/>
                  </a:lnTo>
                  <a:lnTo>
                    <a:pt x="0" y="859"/>
                  </a:lnTo>
                  <a:lnTo>
                    <a:pt x="39886" y="76"/>
                  </a:lnTo>
                  <a:lnTo>
                    <a:pt x="83385" y="22"/>
                  </a:lnTo>
                  <a:lnTo>
                    <a:pt x="115544" y="10"/>
                  </a:lnTo>
                  <a:lnTo>
                    <a:pt x="16497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8" name="SMARTInkShape-Group700"/>
          <p:cNvGrpSpPr/>
          <p:nvPr/>
        </p:nvGrpSpPr>
        <p:grpSpPr>
          <a:xfrm>
            <a:off x="6375398" y="4358908"/>
            <a:ext cx="646853" cy="743001"/>
            <a:chOff x="6375398" y="4358908"/>
            <a:chExt cx="646853" cy="743001"/>
          </a:xfrm>
        </p:grpSpPr>
        <p:sp>
          <p:nvSpPr>
            <p:cNvPr id="260" name="SMARTInkShape-3999"/>
            <p:cNvSpPr/>
            <p:nvPr>
              <p:custDataLst>
                <p:tags r:id="rId78"/>
              </p:custDataLst>
            </p:nvPr>
          </p:nvSpPr>
          <p:spPr>
            <a:xfrm>
              <a:off x="6375398" y="4637903"/>
              <a:ext cx="133091" cy="464006"/>
            </a:xfrm>
            <a:custGeom>
              <a:avLst/>
              <a:gdLst/>
              <a:ahLst/>
              <a:cxnLst/>
              <a:rect l="0" t="0" r="0" b="0"/>
              <a:pathLst>
                <a:path w="133091" h="464006">
                  <a:moveTo>
                    <a:pt x="2" y="169047"/>
                  </a:moveTo>
                  <a:lnTo>
                    <a:pt x="2" y="169047"/>
                  </a:lnTo>
                  <a:lnTo>
                    <a:pt x="0" y="165676"/>
                  </a:lnTo>
                  <a:lnTo>
                    <a:pt x="707" y="166094"/>
                  </a:lnTo>
                  <a:lnTo>
                    <a:pt x="3373" y="170323"/>
                  </a:lnTo>
                  <a:lnTo>
                    <a:pt x="12867" y="216792"/>
                  </a:lnTo>
                  <a:lnTo>
                    <a:pt x="17714" y="248828"/>
                  </a:lnTo>
                  <a:lnTo>
                    <a:pt x="24573" y="281881"/>
                  </a:lnTo>
                  <a:lnTo>
                    <a:pt x="28561" y="317267"/>
                  </a:lnTo>
                  <a:lnTo>
                    <a:pt x="29628" y="354161"/>
                  </a:lnTo>
                  <a:lnTo>
                    <a:pt x="27750" y="391725"/>
                  </a:lnTo>
                  <a:lnTo>
                    <a:pt x="26098" y="435090"/>
                  </a:lnTo>
                  <a:lnTo>
                    <a:pt x="22237" y="460168"/>
                  </a:lnTo>
                  <a:lnTo>
                    <a:pt x="21176" y="463317"/>
                  </a:lnTo>
                  <a:lnTo>
                    <a:pt x="20468" y="464005"/>
                  </a:lnTo>
                  <a:lnTo>
                    <a:pt x="18976" y="458889"/>
                  </a:lnTo>
                  <a:lnTo>
                    <a:pt x="12269" y="417453"/>
                  </a:lnTo>
                  <a:lnTo>
                    <a:pt x="8276" y="378933"/>
                  </a:lnTo>
                  <a:lnTo>
                    <a:pt x="6223" y="354832"/>
                  </a:lnTo>
                  <a:lnTo>
                    <a:pt x="4150" y="328887"/>
                  </a:lnTo>
                  <a:lnTo>
                    <a:pt x="3473" y="301007"/>
                  </a:lnTo>
                  <a:lnTo>
                    <a:pt x="3727" y="271836"/>
                  </a:lnTo>
                  <a:lnTo>
                    <a:pt x="4602" y="241807"/>
                  </a:lnTo>
                  <a:lnTo>
                    <a:pt x="6596" y="214026"/>
                  </a:lnTo>
                  <a:lnTo>
                    <a:pt x="9337" y="187744"/>
                  </a:lnTo>
                  <a:lnTo>
                    <a:pt x="12575" y="162463"/>
                  </a:lnTo>
                  <a:lnTo>
                    <a:pt x="19936" y="115555"/>
                  </a:lnTo>
                  <a:lnTo>
                    <a:pt x="28617" y="74012"/>
                  </a:lnTo>
                  <a:lnTo>
                    <a:pt x="46110" y="28940"/>
                  </a:lnTo>
                  <a:lnTo>
                    <a:pt x="60946" y="9411"/>
                  </a:lnTo>
                  <a:lnTo>
                    <a:pt x="68854" y="4062"/>
                  </a:lnTo>
                  <a:lnTo>
                    <a:pt x="85166" y="0"/>
                  </a:lnTo>
                  <a:lnTo>
                    <a:pt x="93468" y="2727"/>
                  </a:lnTo>
                  <a:lnTo>
                    <a:pt x="110216" y="15164"/>
                  </a:lnTo>
                  <a:lnTo>
                    <a:pt x="128770" y="52112"/>
                  </a:lnTo>
                  <a:lnTo>
                    <a:pt x="133090" y="95437"/>
                  </a:lnTo>
                  <a:lnTo>
                    <a:pt x="127591" y="119163"/>
                  </a:lnTo>
                  <a:lnTo>
                    <a:pt x="123162" y="129441"/>
                  </a:lnTo>
                  <a:lnTo>
                    <a:pt x="105069" y="148387"/>
                  </a:lnTo>
                  <a:lnTo>
                    <a:pt x="80565" y="164098"/>
                  </a:lnTo>
                  <a:lnTo>
                    <a:pt x="41825" y="176204"/>
                  </a:lnTo>
                  <a:lnTo>
                    <a:pt x="6352" y="1817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4000"/>
            <p:cNvSpPr/>
            <p:nvPr>
              <p:custDataLst>
                <p:tags r:id="rId79"/>
              </p:custDataLst>
            </p:nvPr>
          </p:nvSpPr>
          <p:spPr>
            <a:xfrm>
              <a:off x="6511441" y="4819650"/>
              <a:ext cx="124310" cy="101601"/>
            </a:xfrm>
            <a:custGeom>
              <a:avLst/>
              <a:gdLst/>
              <a:ahLst/>
              <a:cxnLst/>
              <a:rect l="0" t="0" r="0" b="0"/>
              <a:pathLst>
                <a:path w="124310" h="101601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  <a:lnTo>
                    <a:pt x="1563" y="0"/>
                  </a:lnTo>
                  <a:lnTo>
                    <a:pt x="13151" y="3371"/>
                  </a:lnTo>
                  <a:lnTo>
                    <a:pt x="55988" y="35469"/>
                  </a:lnTo>
                  <a:lnTo>
                    <a:pt x="97438" y="75017"/>
                  </a:lnTo>
                  <a:lnTo>
                    <a:pt x="124309" y="101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4001"/>
            <p:cNvSpPr/>
            <p:nvPr>
              <p:custDataLst>
                <p:tags r:id="rId80"/>
              </p:custDataLst>
            </p:nvPr>
          </p:nvSpPr>
          <p:spPr>
            <a:xfrm>
              <a:off x="6559550" y="4822629"/>
              <a:ext cx="63501" cy="117672"/>
            </a:xfrm>
            <a:custGeom>
              <a:avLst/>
              <a:gdLst/>
              <a:ahLst/>
              <a:cxnLst/>
              <a:rect l="0" t="0" r="0" b="0"/>
              <a:pathLst>
                <a:path w="63501" h="117672">
                  <a:moveTo>
                    <a:pt x="63500" y="3371"/>
                  </a:moveTo>
                  <a:lnTo>
                    <a:pt x="63500" y="3371"/>
                  </a:lnTo>
                  <a:lnTo>
                    <a:pt x="60129" y="0"/>
                  </a:lnTo>
                  <a:lnTo>
                    <a:pt x="57725" y="418"/>
                  </a:lnTo>
                  <a:lnTo>
                    <a:pt x="51291" y="4647"/>
                  </a:lnTo>
                  <a:lnTo>
                    <a:pt x="35661" y="24632"/>
                  </a:lnTo>
                  <a:lnTo>
                    <a:pt x="14918" y="70779"/>
                  </a:lnTo>
                  <a:lnTo>
                    <a:pt x="3364" y="98138"/>
                  </a:lnTo>
                  <a:lnTo>
                    <a:pt x="0" y="1176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4002"/>
            <p:cNvSpPr/>
            <p:nvPr>
              <p:custDataLst>
                <p:tags r:id="rId81"/>
              </p:custDataLst>
            </p:nvPr>
          </p:nvSpPr>
          <p:spPr>
            <a:xfrm>
              <a:off x="6724214" y="4630779"/>
              <a:ext cx="95687" cy="220622"/>
            </a:xfrm>
            <a:custGeom>
              <a:avLst/>
              <a:gdLst/>
              <a:ahLst/>
              <a:cxnLst/>
              <a:rect l="0" t="0" r="0" b="0"/>
              <a:pathLst>
                <a:path w="95687" h="220622">
                  <a:moveTo>
                    <a:pt x="95686" y="49171"/>
                  </a:moveTo>
                  <a:lnTo>
                    <a:pt x="95686" y="49171"/>
                  </a:lnTo>
                  <a:lnTo>
                    <a:pt x="88944" y="39058"/>
                  </a:lnTo>
                  <a:lnTo>
                    <a:pt x="87663" y="34668"/>
                  </a:lnTo>
                  <a:lnTo>
                    <a:pt x="88390" y="9687"/>
                  </a:lnTo>
                  <a:lnTo>
                    <a:pt x="85859" y="3871"/>
                  </a:lnTo>
                  <a:lnTo>
                    <a:pt x="84195" y="2037"/>
                  </a:lnTo>
                  <a:lnTo>
                    <a:pt x="80465" y="0"/>
                  </a:lnTo>
                  <a:lnTo>
                    <a:pt x="72694" y="4738"/>
                  </a:lnTo>
                  <a:lnTo>
                    <a:pt x="47087" y="31771"/>
                  </a:lnTo>
                  <a:lnTo>
                    <a:pt x="26488" y="67612"/>
                  </a:lnTo>
                  <a:lnTo>
                    <a:pt x="10349" y="112883"/>
                  </a:lnTo>
                  <a:lnTo>
                    <a:pt x="0" y="155302"/>
                  </a:lnTo>
                  <a:lnTo>
                    <a:pt x="2360" y="177950"/>
                  </a:lnTo>
                  <a:lnTo>
                    <a:pt x="5952" y="187940"/>
                  </a:lnTo>
                  <a:lnTo>
                    <a:pt x="17469" y="202803"/>
                  </a:lnTo>
                  <a:lnTo>
                    <a:pt x="24490" y="208743"/>
                  </a:lnTo>
                  <a:lnTo>
                    <a:pt x="41701" y="215341"/>
                  </a:lnTo>
                  <a:lnTo>
                    <a:pt x="70286" y="2206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4003"/>
            <p:cNvSpPr/>
            <p:nvPr>
              <p:custDataLst>
                <p:tags r:id="rId82"/>
              </p:custDataLst>
            </p:nvPr>
          </p:nvSpPr>
          <p:spPr>
            <a:xfrm>
              <a:off x="6448413" y="4358908"/>
              <a:ext cx="123838" cy="155943"/>
            </a:xfrm>
            <a:custGeom>
              <a:avLst/>
              <a:gdLst/>
              <a:ahLst/>
              <a:cxnLst/>
              <a:rect l="0" t="0" r="0" b="0"/>
              <a:pathLst>
                <a:path w="123838" h="155943">
                  <a:moveTo>
                    <a:pt x="41287" y="22592"/>
                  </a:moveTo>
                  <a:lnTo>
                    <a:pt x="41287" y="22592"/>
                  </a:lnTo>
                  <a:lnTo>
                    <a:pt x="41285" y="16503"/>
                  </a:lnTo>
                  <a:lnTo>
                    <a:pt x="26539" y="59560"/>
                  </a:lnTo>
                  <a:lnTo>
                    <a:pt x="11250" y="102801"/>
                  </a:lnTo>
                  <a:lnTo>
                    <a:pt x="0" y="143883"/>
                  </a:lnTo>
                  <a:lnTo>
                    <a:pt x="357" y="144375"/>
                  </a:lnTo>
                  <a:lnTo>
                    <a:pt x="1300" y="143997"/>
                  </a:lnTo>
                  <a:lnTo>
                    <a:pt x="15230" y="101213"/>
                  </a:lnTo>
                  <a:lnTo>
                    <a:pt x="26902" y="59136"/>
                  </a:lnTo>
                  <a:lnTo>
                    <a:pt x="42669" y="24404"/>
                  </a:lnTo>
                  <a:lnTo>
                    <a:pt x="60746" y="2982"/>
                  </a:lnTo>
                  <a:lnTo>
                    <a:pt x="66958" y="346"/>
                  </a:lnTo>
                  <a:lnTo>
                    <a:pt x="73219" y="0"/>
                  </a:lnTo>
                  <a:lnTo>
                    <a:pt x="79508" y="1181"/>
                  </a:lnTo>
                  <a:lnTo>
                    <a:pt x="94023" y="17543"/>
                  </a:lnTo>
                  <a:lnTo>
                    <a:pt x="107765" y="44338"/>
                  </a:lnTo>
                  <a:lnTo>
                    <a:pt x="116224" y="77412"/>
                  </a:lnTo>
                  <a:lnTo>
                    <a:pt x="121581" y="124991"/>
                  </a:lnTo>
                  <a:lnTo>
                    <a:pt x="123837" y="1559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4004"/>
            <p:cNvSpPr/>
            <p:nvPr>
              <p:custDataLst>
                <p:tags r:id="rId83"/>
              </p:custDataLst>
            </p:nvPr>
          </p:nvSpPr>
          <p:spPr>
            <a:xfrm>
              <a:off x="6972300" y="4641850"/>
              <a:ext cx="49951" cy="234951"/>
            </a:xfrm>
            <a:custGeom>
              <a:avLst/>
              <a:gdLst/>
              <a:ahLst/>
              <a:cxnLst/>
              <a:rect l="0" t="0" r="0" b="0"/>
              <a:pathLst>
                <a:path w="49951" h="234951">
                  <a:moveTo>
                    <a:pt x="0" y="0"/>
                  </a:moveTo>
                  <a:lnTo>
                    <a:pt x="0" y="0"/>
                  </a:lnTo>
                  <a:lnTo>
                    <a:pt x="6741" y="0"/>
                  </a:lnTo>
                  <a:lnTo>
                    <a:pt x="15696" y="7526"/>
                  </a:lnTo>
                  <a:lnTo>
                    <a:pt x="38692" y="42095"/>
                  </a:lnTo>
                  <a:lnTo>
                    <a:pt x="47300" y="72801"/>
                  </a:lnTo>
                  <a:lnTo>
                    <a:pt x="49950" y="109262"/>
                  </a:lnTo>
                  <a:lnTo>
                    <a:pt x="41720" y="146633"/>
                  </a:lnTo>
                  <a:lnTo>
                    <a:pt x="26773" y="182527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4005"/>
            <p:cNvSpPr/>
            <p:nvPr>
              <p:custDataLst>
                <p:tags r:id="rId84"/>
              </p:custDataLst>
            </p:nvPr>
          </p:nvSpPr>
          <p:spPr>
            <a:xfrm>
              <a:off x="6902450" y="463550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19050" y="0"/>
                  </a:moveTo>
                  <a:lnTo>
                    <a:pt x="19050" y="0"/>
                  </a:lnTo>
                  <a:lnTo>
                    <a:pt x="10211" y="0"/>
                  </a:lnTo>
                  <a:lnTo>
                    <a:pt x="6184" y="1881"/>
                  </a:lnTo>
                  <a:lnTo>
                    <a:pt x="4123" y="3371"/>
                  </a:lnTo>
                  <a:lnTo>
                    <a:pt x="1832" y="6907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4006"/>
            <p:cNvSpPr/>
            <p:nvPr>
              <p:custDataLst>
                <p:tags r:id="rId85"/>
              </p:custDataLst>
            </p:nvPr>
          </p:nvSpPr>
          <p:spPr>
            <a:xfrm>
              <a:off x="6877050" y="475615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6350" y="0"/>
                  </a:moveTo>
                  <a:lnTo>
                    <a:pt x="6350" y="0"/>
                  </a:lnTo>
                  <a:lnTo>
                    <a:pt x="2979" y="6742"/>
                  </a:lnTo>
                  <a:lnTo>
                    <a:pt x="2358" y="47530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2" name="SMARTInkShape-Group701"/>
          <p:cNvGrpSpPr/>
          <p:nvPr/>
        </p:nvGrpSpPr>
        <p:grpSpPr>
          <a:xfrm>
            <a:off x="5797550" y="4373068"/>
            <a:ext cx="342901" cy="478333"/>
            <a:chOff x="5797550" y="4373068"/>
            <a:chExt cx="342901" cy="478333"/>
          </a:xfrm>
        </p:grpSpPr>
        <p:sp>
          <p:nvSpPr>
            <p:cNvPr id="269" name="SMARTInkShape-4007"/>
            <p:cNvSpPr/>
            <p:nvPr>
              <p:custDataLst>
                <p:tags r:id="rId75"/>
              </p:custDataLst>
            </p:nvPr>
          </p:nvSpPr>
          <p:spPr>
            <a:xfrm>
              <a:off x="5854700" y="4705350"/>
              <a:ext cx="31751" cy="146051"/>
            </a:xfrm>
            <a:custGeom>
              <a:avLst/>
              <a:gdLst/>
              <a:ahLst/>
              <a:cxnLst/>
              <a:rect l="0" t="0" r="0" b="0"/>
              <a:pathLst>
                <a:path w="31751" h="146051">
                  <a:moveTo>
                    <a:pt x="0" y="0"/>
                  </a:moveTo>
                  <a:lnTo>
                    <a:pt x="0" y="0"/>
                  </a:lnTo>
                  <a:lnTo>
                    <a:pt x="3371" y="33257"/>
                  </a:lnTo>
                  <a:lnTo>
                    <a:pt x="15195" y="73388"/>
                  </a:lnTo>
                  <a:lnTo>
                    <a:pt x="25057" y="117585"/>
                  </a:lnTo>
                  <a:lnTo>
                    <a:pt x="31750" y="146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4008"/>
            <p:cNvSpPr/>
            <p:nvPr>
              <p:custDataLst>
                <p:tags r:id="rId76"/>
              </p:custDataLst>
            </p:nvPr>
          </p:nvSpPr>
          <p:spPr>
            <a:xfrm>
              <a:off x="5797550" y="4565478"/>
              <a:ext cx="49317" cy="30441"/>
            </a:xfrm>
            <a:custGeom>
              <a:avLst/>
              <a:gdLst/>
              <a:ahLst/>
              <a:cxnLst/>
              <a:rect l="0" t="0" r="0" b="0"/>
              <a:pathLst>
                <a:path w="49317" h="30441">
                  <a:moveTo>
                    <a:pt x="25400" y="12872"/>
                  </a:moveTo>
                  <a:lnTo>
                    <a:pt x="25400" y="12872"/>
                  </a:lnTo>
                  <a:lnTo>
                    <a:pt x="25398" y="6784"/>
                  </a:lnTo>
                  <a:lnTo>
                    <a:pt x="25398" y="9971"/>
                  </a:lnTo>
                  <a:lnTo>
                    <a:pt x="28771" y="18754"/>
                  </a:lnTo>
                  <a:lnTo>
                    <a:pt x="34189" y="24423"/>
                  </a:lnTo>
                  <a:lnTo>
                    <a:pt x="40595" y="28589"/>
                  </a:lnTo>
                  <a:lnTo>
                    <a:pt x="45794" y="30440"/>
                  </a:lnTo>
                  <a:lnTo>
                    <a:pt x="47462" y="29523"/>
                  </a:lnTo>
                  <a:lnTo>
                    <a:pt x="48575" y="27501"/>
                  </a:lnTo>
                  <a:lnTo>
                    <a:pt x="49316" y="24741"/>
                  </a:lnTo>
                  <a:lnTo>
                    <a:pt x="48259" y="17912"/>
                  </a:lnTo>
                  <a:lnTo>
                    <a:pt x="46991" y="14115"/>
                  </a:lnTo>
                  <a:lnTo>
                    <a:pt x="35090" y="2030"/>
                  </a:lnTo>
                  <a:lnTo>
                    <a:pt x="29743" y="0"/>
                  </a:lnTo>
                  <a:lnTo>
                    <a:pt x="0" y="1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4009"/>
            <p:cNvSpPr/>
            <p:nvPr>
              <p:custDataLst>
                <p:tags r:id="rId77"/>
              </p:custDataLst>
            </p:nvPr>
          </p:nvSpPr>
          <p:spPr>
            <a:xfrm>
              <a:off x="5925433" y="4373068"/>
              <a:ext cx="215018" cy="139932"/>
            </a:xfrm>
            <a:custGeom>
              <a:avLst/>
              <a:gdLst/>
              <a:ahLst/>
              <a:cxnLst/>
              <a:rect l="0" t="0" r="0" b="0"/>
              <a:pathLst>
                <a:path w="215018" h="139932">
                  <a:moveTo>
                    <a:pt x="5467" y="40182"/>
                  </a:moveTo>
                  <a:lnTo>
                    <a:pt x="5467" y="40182"/>
                  </a:lnTo>
                  <a:lnTo>
                    <a:pt x="2096" y="36811"/>
                  </a:lnTo>
                  <a:lnTo>
                    <a:pt x="441" y="33274"/>
                  </a:lnTo>
                  <a:lnTo>
                    <a:pt x="0" y="31343"/>
                  </a:lnTo>
                  <a:lnTo>
                    <a:pt x="2749" y="21884"/>
                  </a:lnTo>
                  <a:lnTo>
                    <a:pt x="14774" y="10145"/>
                  </a:lnTo>
                  <a:lnTo>
                    <a:pt x="38485" y="1100"/>
                  </a:lnTo>
                  <a:lnTo>
                    <a:pt x="54008" y="0"/>
                  </a:lnTo>
                  <a:lnTo>
                    <a:pt x="67964" y="2567"/>
                  </a:lnTo>
                  <a:lnTo>
                    <a:pt x="81221" y="8413"/>
                  </a:lnTo>
                  <a:lnTo>
                    <a:pt x="90406" y="19477"/>
                  </a:lnTo>
                  <a:lnTo>
                    <a:pt x="93843" y="26379"/>
                  </a:lnTo>
                  <a:lnTo>
                    <a:pt x="94018" y="34508"/>
                  </a:lnTo>
                  <a:lnTo>
                    <a:pt x="88567" y="52947"/>
                  </a:lnTo>
                  <a:lnTo>
                    <a:pt x="49920" y="97061"/>
                  </a:lnTo>
                  <a:lnTo>
                    <a:pt x="26165" y="124403"/>
                  </a:lnTo>
                  <a:lnTo>
                    <a:pt x="24204" y="128786"/>
                  </a:lnTo>
                  <a:lnTo>
                    <a:pt x="23603" y="132412"/>
                  </a:lnTo>
                  <a:lnTo>
                    <a:pt x="23908" y="135535"/>
                  </a:lnTo>
                  <a:lnTo>
                    <a:pt x="28345" y="137617"/>
                  </a:lnTo>
                  <a:lnTo>
                    <a:pt x="44562" y="139931"/>
                  </a:lnTo>
                  <a:lnTo>
                    <a:pt x="77170" y="137197"/>
                  </a:lnTo>
                  <a:lnTo>
                    <a:pt x="119886" y="131983"/>
                  </a:lnTo>
                  <a:lnTo>
                    <a:pt x="167092" y="127314"/>
                  </a:lnTo>
                  <a:lnTo>
                    <a:pt x="215017" y="1227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9" name="SMARTInkShape-Group702"/>
          <p:cNvGrpSpPr/>
          <p:nvPr/>
        </p:nvGrpSpPr>
        <p:grpSpPr>
          <a:xfrm>
            <a:off x="4978400" y="5067925"/>
            <a:ext cx="563925" cy="278776"/>
            <a:chOff x="4978400" y="5067925"/>
            <a:chExt cx="563925" cy="278776"/>
          </a:xfrm>
        </p:grpSpPr>
        <p:sp>
          <p:nvSpPr>
            <p:cNvPr id="273" name="SMARTInkShape-4010"/>
            <p:cNvSpPr/>
            <p:nvPr>
              <p:custDataLst>
                <p:tags r:id="rId69"/>
              </p:custDataLst>
            </p:nvPr>
          </p:nvSpPr>
          <p:spPr>
            <a:xfrm>
              <a:off x="5086350" y="5226050"/>
              <a:ext cx="127001" cy="44451"/>
            </a:xfrm>
            <a:custGeom>
              <a:avLst/>
              <a:gdLst/>
              <a:ahLst/>
              <a:cxnLst/>
              <a:rect l="0" t="0" r="0" b="0"/>
              <a:pathLst>
                <a:path w="127001" h="44451">
                  <a:moveTo>
                    <a:pt x="0" y="44450"/>
                  </a:moveTo>
                  <a:lnTo>
                    <a:pt x="0" y="44450"/>
                  </a:lnTo>
                  <a:lnTo>
                    <a:pt x="0" y="41079"/>
                  </a:lnTo>
                  <a:lnTo>
                    <a:pt x="1881" y="37543"/>
                  </a:lnTo>
                  <a:lnTo>
                    <a:pt x="4364" y="33618"/>
                  </a:lnTo>
                  <a:lnTo>
                    <a:pt x="6272" y="25762"/>
                  </a:lnTo>
                  <a:lnTo>
                    <a:pt x="52127" y="20377"/>
                  </a:lnTo>
                  <a:lnTo>
                    <a:pt x="88300" y="15941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4011"/>
            <p:cNvSpPr/>
            <p:nvPr>
              <p:custDataLst>
                <p:tags r:id="rId70"/>
              </p:custDataLst>
            </p:nvPr>
          </p:nvSpPr>
          <p:spPr>
            <a:xfrm>
              <a:off x="5384800" y="5111750"/>
              <a:ext cx="25275" cy="172173"/>
            </a:xfrm>
            <a:custGeom>
              <a:avLst/>
              <a:gdLst/>
              <a:ahLst/>
              <a:cxnLst/>
              <a:rect l="0" t="0" r="0" b="0"/>
              <a:pathLst>
                <a:path w="25275" h="172173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9721" y="47661"/>
                  </a:lnTo>
                  <a:lnTo>
                    <a:pt x="20577" y="90788"/>
                  </a:lnTo>
                  <a:lnTo>
                    <a:pt x="24447" y="134298"/>
                  </a:lnTo>
                  <a:lnTo>
                    <a:pt x="25274" y="169371"/>
                  </a:lnTo>
                  <a:lnTo>
                    <a:pt x="24611" y="171474"/>
                  </a:lnTo>
                  <a:lnTo>
                    <a:pt x="23463" y="172172"/>
                  </a:lnTo>
                  <a:lnTo>
                    <a:pt x="19050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4012"/>
            <p:cNvSpPr/>
            <p:nvPr>
              <p:custDataLst>
                <p:tags r:id="rId71"/>
              </p:custDataLst>
            </p:nvPr>
          </p:nvSpPr>
          <p:spPr>
            <a:xfrm>
              <a:off x="5372100" y="5067925"/>
              <a:ext cx="170225" cy="278776"/>
            </a:xfrm>
            <a:custGeom>
              <a:avLst/>
              <a:gdLst/>
              <a:ahLst/>
              <a:cxnLst/>
              <a:rect l="0" t="0" r="0" b="0"/>
              <a:pathLst>
                <a:path w="170225" h="278776">
                  <a:moveTo>
                    <a:pt x="6350" y="18425"/>
                  </a:moveTo>
                  <a:lnTo>
                    <a:pt x="6350" y="18425"/>
                  </a:lnTo>
                  <a:lnTo>
                    <a:pt x="1324" y="6491"/>
                  </a:lnTo>
                  <a:lnTo>
                    <a:pt x="262" y="781"/>
                  </a:lnTo>
                  <a:lnTo>
                    <a:pt x="3879" y="0"/>
                  </a:lnTo>
                  <a:lnTo>
                    <a:pt x="48345" y="1311"/>
                  </a:lnTo>
                  <a:lnTo>
                    <a:pt x="83705" y="8180"/>
                  </a:lnTo>
                  <a:lnTo>
                    <a:pt x="130206" y="26514"/>
                  </a:lnTo>
                  <a:lnTo>
                    <a:pt x="155937" y="51082"/>
                  </a:lnTo>
                  <a:lnTo>
                    <a:pt x="170224" y="84075"/>
                  </a:lnTo>
                  <a:lnTo>
                    <a:pt x="168789" y="112044"/>
                  </a:lnTo>
                  <a:lnTo>
                    <a:pt x="158978" y="143289"/>
                  </a:lnTo>
                  <a:lnTo>
                    <a:pt x="140507" y="175990"/>
                  </a:lnTo>
                  <a:lnTo>
                    <a:pt x="102938" y="219392"/>
                  </a:lnTo>
                  <a:lnTo>
                    <a:pt x="63896" y="252322"/>
                  </a:lnTo>
                  <a:lnTo>
                    <a:pt x="17011" y="272818"/>
                  </a:lnTo>
                  <a:lnTo>
                    <a:pt x="0" y="278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4013"/>
            <p:cNvSpPr/>
            <p:nvPr>
              <p:custDataLst>
                <p:tags r:id="rId72"/>
              </p:custDataLst>
            </p:nvPr>
          </p:nvSpPr>
          <p:spPr>
            <a:xfrm>
              <a:off x="5075474" y="5178704"/>
              <a:ext cx="125177" cy="140782"/>
            </a:xfrm>
            <a:custGeom>
              <a:avLst/>
              <a:gdLst/>
              <a:ahLst/>
              <a:cxnLst/>
              <a:rect l="0" t="0" r="0" b="0"/>
              <a:pathLst>
                <a:path w="125177" h="140782">
                  <a:moveTo>
                    <a:pt x="93426" y="15596"/>
                  </a:moveTo>
                  <a:lnTo>
                    <a:pt x="93426" y="15596"/>
                  </a:lnTo>
                  <a:lnTo>
                    <a:pt x="93426" y="6757"/>
                  </a:lnTo>
                  <a:lnTo>
                    <a:pt x="91544" y="2731"/>
                  </a:lnTo>
                  <a:lnTo>
                    <a:pt x="90055" y="669"/>
                  </a:lnTo>
                  <a:lnTo>
                    <a:pt x="88357" y="0"/>
                  </a:lnTo>
                  <a:lnTo>
                    <a:pt x="86518" y="260"/>
                  </a:lnTo>
                  <a:lnTo>
                    <a:pt x="41332" y="29507"/>
                  </a:lnTo>
                  <a:lnTo>
                    <a:pt x="15246" y="53935"/>
                  </a:lnTo>
                  <a:lnTo>
                    <a:pt x="4331" y="76188"/>
                  </a:lnTo>
                  <a:lnTo>
                    <a:pt x="0" y="97284"/>
                  </a:lnTo>
                  <a:lnTo>
                    <a:pt x="2749" y="108581"/>
                  </a:lnTo>
                  <a:lnTo>
                    <a:pt x="12641" y="127332"/>
                  </a:lnTo>
                  <a:lnTo>
                    <a:pt x="22714" y="134165"/>
                  </a:lnTo>
                  <a:lnTo>
                    <a:pt x="36598" y="138849"/>
                  </a:lnTo>
                  <a:lnTo>
                    <a:pt x="60988" y="140781"/>
                  </a:lnTo>
                  <a:lnTo>
                    <a:pt x="104084" y="136982"/>
                  </a:lnTo>
                  <a:lnTo>
                    <a:pt x="109704" y="135326"/>
                  </a:lnTo>
                  <a:lnTo>
                    <a:pt x="125176" y="1235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4014"/>
            <p:cNvSpPr/>
            <p:nvPr>
              <p:custDataLst>
                <p:tags r:id="rId73"/>
              </p:custDataLst>
            </p:nvPr>
          </p:nvSpPr>
          <p:spPr>
            <a:xfrm>
              <a:off x="4978400" y="5115029"/>
              <a:ext cx="19051" cy="28472"/>
            </a:xfrm>
            <a:custGeom>
              <a:avLst/>
              <a:gdLst/>
              <a:ahLst/>
              <a:cxnLst/>
              <a:rect l="0" t="0" r="0" b="0"/>
              <a:pathLst>
                <a:path w="19051" h="28472">
                  <a:moveTo>
                    <a:pt x="19050" y="28471"/>
                  </a:moveTo>
                  <a:lnTo>
                    <a:pt x="19050" y="28471"/>
                  </a:lnTo>
                  <a:lnTo>
                    <a:pt x="6689" y="4370"/>
                  </a:lnTo>
                  <a:lnTo>
                    <a:pt x="6576" y="4643"/>
                  </a:lnTo>
                  <a:lnTo>
                    <a:pt x="6450" y="6827"/>
                  </a:lnTo>
                  <a:lnTo>
                    <a:pt x="5711" y="7692"/>
                  </a:lnTo>
                  <a:lnTo>
                    <a:pt x="79" y="9401"/>
                  </a:lnTo>
                  <a:lnTo>
                    <a:pt x="5" y="0"/>
                  </a:lnTo>
                  <a:lnTo>
                    <a:pt x="0" y="221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4015"/>
            <p:cNvSpPr/>
            <p:nvPr>
              <p:custDataLst>
                <p:tags r:id="rId74"/>
              </p:custDataLst>
            </p:nvPr>
          </p:nvSpPr>
          <p:spPr>
            <a:xfrm>
              <a:off x="4997450" y="5245100"/>
              <a:ext cx="6351" cy="101601"/>
            </a:xfrm>
            <a:custGeom>
              <a:avLst/>
              <a:gdLst/>
              <a:ahLst/>
              <a:cxnLst/>
              <a:rect l="0" t="0" r="0" b="0"/>
              <a:pathLst>
                <a:path w="6351" h="101601">
                  <a:moveTo>
                    <a:pt x="0" y="0"/>
                  </a:moveTo>
                  <a:lnTo>
                    <a:pt x="0" y="0"/>
                  </a:lnTo>
                  <a:lnTo>
                    <a:pt x="0" y="39822"/>
                  </a:lnTo>
                  <a:lnTo>
                    <a:pt x="5026" y="85289"/>
                  </a:lnTo>
                  <a:lnTo>
                    <a:pt x="6350" y="101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0" name="SMARTInkShape-4016"/>
          <p:cNvSpPr/>
          <p:nvPr>
            <p:custDataLst>
              <p:tags r:id="rId1"/>
            </p:custDataLst>
          </p:nvPr>
        </p:nvSpPr>
        <p:spPr>
          <a:xfrm>
            <a:off x="5078506" y="4521461"/>
            <a:ext cx="528545" cy="418840"/>
          </a:xfrm>
          <a:custGeom>
            <a:avLst/>
            <a:gdLst/>
            <a:ahLst/>
            <a:cxnLst/>
            <a:rect l="0" t="0" r="0" b="0"/>
            <a:pathLst>
              <a:path w="528545" h="418840">
                <a:moveTo>
                  <a:pt x="401544" y="6089"/>
                </a:moveTo>
                <a:lnTo>
                  <a:pt x="401544" y="6089"/>
                </a:lnTo>
                <a:lnTo>
                  <a:pt x="404915" y="2718"/>
                </a:lnTo>
                <a:lnTo>
                  <a:pt x="408451" y="1063"/>
                </a:lnTo>
                <a:lnTo>
                  <a:pt x="410382" y="622"/>
                </a:lnTo>
                <a:lnTo>
                  <a:pt x="410964" y="327"/>
                </a:lnTo>
                <a:lnTo>
                  <a:pt x="410646" y="131"/>
                </a:lnTo>
                <a:lnTo>
                  <a:pt x="409729" y="0"/>
                </a:lnTo>
                <a:lnTo>
                  <a:pt x="370153" y="20809"/>
                </a:lnTo>
                <a:lnTo>
                  <a:pt x="335146" y="34268"/>
                </a:lnTo>
                <a:lnTo>
                  <a:pt x="293011" y="50363"/>
                </a:lnTo>
                <a:lnTo>
                  <a:pt x="246063" y="69275"/>
                </a:lnTo>
                <a:lnTo>
                  <a:pt x="200736" y="89440"/>
                </a:lnTo>
                <a:lnTo>
                  <a:pt x="160602" y="109456"/>
                </a:lnTo>
                <a:lnTo>
                  <a:pt x="121701" y="135887"/>
                </a:lnTo>
                <a:lnTo>
                  <a:pt x="111364" y="150560"/>
                </a:lnTo>
                <a:lnTo>
                  <a:pt x="108651" y="162255"/>
                </a:lnTo>
                <a:lnTo>
                  <a:pt x="108915" y="167350"/>
                </a:lnTo>
                <a:lnTo>
                  <a:pt x="113325" y="171451"/>
                </a:lnTo>
                <a:lnTo>
                  <a:pt x="129513" y="177891"/>
                </a:lnTo>
                <a:lnTo>
                  <a:pt x="172540" y="182112"/>
                </a:lnTo>
                <a:lnTo>
                  <a:pt x="205455" y="186862"/>
                </a:lnTo>
                <a:lnTo>
                  <a:pt x="246312" y="197470"/>
                </a:lnTo>
                <a:lnTo>
                  <a:pt x="262702" y="205447"/>
                </a:lnTo>
                <a:lnTo>
                  <a:pt x="272338" y="213696"/>
                </a:lnTo>
                <a:lnTo>
                  <a:pt x="271663" y="219282"/>
                </a:lnTo>
                <a:lnTo>
                  <a:pt x="261504" y="233015"/>
                </a:lnTo>
                <a:lnTo>
                  <a:pt x="219097" y="256614"/>
                </a:lnTo>
                <a:lnTo>
                  <a:pt x="179816" y="275007"/>
                </a:lnTo>
                <a:lnTo>
                  <a:pt x="137192" y="294942"/>
                </a:lnTo>
                <a:lnTo>
                  <a:pt x="94731" y="315560"/>
                </a:lnTo>
                <a:lnTo>
                  <a:pt x="56103" y="336484"/>
                </a:lnTo>
                <a:lnTo>
                  <a:pt x="13911" y="366215"/>
                </a:lnTo>
                <a:lnTo>
                  <a:pt x="1369" y="382046"/>
                </a:lnTo>
                <a:lnTo>
                  <a:pt x="0" y="387254"/>
                </a:lnTo>
                <a:lnTo>
                  <a:pt x="498" y="391433"/>
                </a:lnTo>
                <a:lnTo>
                  <a:pt x="17984" y="397957"/>
                </a:lnTo>
                <a:lnTo>
                  <a:pt x="50451" y="401797"/>
                </a:lnTo>
                <a:lnTo>
                  <a:pt x="97806" y="401152"/>
                </a:lnTo>
                <a:lnTo>
                  <a:pt x="127791" y="399992"/>
                </a:lnTo>
                <a:lnTo>
                  <a:pt x="161186" y="398513"/>
                </a:lnTo>
                <a:lnTo>
                  <a:pt x="196856" y="396822"/>
                </a:lnTo>
                <a:lnTo>
                  <a:pt x="234746" y="395695"/>
                </a:lnTo>
                <a:lnTo>
                  <a:pt x="274118" y="394943"/>
                </a:lnTo>
                <a:lnTo>
                  <a:pt x="314476" y="394441"/>
                </a:lnTo>
                <a:lnTo>
                  <a:pt x="350554" y="394813"/>
                </a:lnTo>
                <a:lnTo>
                  <a:pt x="383779" y="395766"/>
                </a:lnTo>
                <a:lnTo>
                  <a:pt x="415101" y="397107"/>
                </a:lnTo>
                <a:lnTo>
                  <a:pt x="441627" y="400118"/>
                </a:lnTo>
                <a:lnTo>
                  <a:pt x="486151" y="409107"/>
                </a:lnTo>
                <a:lnTo>
                  <a:pt x="528544" y="41883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3" name="SMARTInkShape-Group704"/>
          <p:cNvGrpSpPr/>
          <p:nvPr/>
        </p:nvGrpSpPr>
        <p:grpSpPr>
          <a:xfrm>
            <a:off x="4381500" y="4743450"/>
            <a:ext cx="279401" cy="126478"/>
            <a:chOff x="4381500" y="4743450"/>
            <a:chExt cx="279401" cy="126478"/>
          </a:xfrm>
        </p:grpSpPr>
        <p:sp>
          <p:nvSpPr>
            <p:cNvPr id="281" name="SMARTInkShape-4017"/>
            <p:cNvSpPr/>
            <p:nvPr>
              <p:custDataLst>
                <p:tags r:id="rId67"/>
              </p:custDataLst>
            </p:nvPr>
          </p:nvSpPr>
          <p:spPr>
            <a:xfrm>
              <a:off x="4387458" y="4845050"/>
              <a:ext cx="273443" cy="24878"/>
            </a:xfrm>
            <a:custGeom>
              <a:avLst/>
              <a:gdLst/>
              <a:ahLst/>
              <a:cxnLst/>
              <a:rect l="0" t="0" r="0" b="0"/>
              <a:pathLst>
                <a:path w="273443" h="24878">
                  <a:moveTo>
                    <a:pt x="6742" y="12700"/>
                  </a:moveTo>
                  <a:lnTo>
                    <a:pt x="6742" y="12700"/>
                  </a:lnTo>
                  <a:lnTo>
                    <a:pt x="0" y="19442"/>
                  </a:lnTo>
                  <a:lnTo>
                    <a:pt x="130" y="21428"/>
                  </a:lnTo>
                  <a:lnTo>
                    <a:pt x="2335" y="22752"/>
                  </a:lnTo>
                  <a:lnTo>
                    <a:pt x="37935" y="24877"/>
                  </a:lnTo>
                  <a:lnTo>
                    <a:pt x="82459" y="21405"/>
                  </a:lnTo>
                  <a:lnTo>
                    <a:pt x="110137" y="18503"/>
                  </a:lnTo>
                  <a:lnTo>
                    <a:pt x="140583" y="15157"/>
                  </a:lnTo>
                  <a:lnTo>
                    <a:pt x="172875" y="11516"/>
                  </a:lnTo>
                  <a:lnTo>
                    <a:pt x="206397" y="7677"/>
                  </a:lnTo>
                  <a:lnTo>
                    <a:pt x="27344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4018"/>
            <p:cNvSpPr/>
            <p:nvPr>
              <p:custDataLst>
                <p:tags r:id="rId68"/>
              </p:custDataLst>
            </p:nvPr>
          </p:nvSpPr>
          <p:spPr>
            <a:xfrm>
              <a:off x="4381500" y="4743450"/>
              <a:ext cx="196851" cy="25401"/>
            </a:xfrm>
            <a:custGeom>
              <a:avLst/>
              <a:gdLst/>
              <a:ahLst/>
              <a:cxnLst/>
              <a:rect l="0" t="0" r="0" b="0"/>
              <a:pathLst>
                <a:path w="196851" h="25401">
                  <a:moveTo>
                    <a:pt x="0" y="25400"/>
                  </a:moveTo>
                  <a:lnTo>
                    <a:pt x="0" y="25400"/>
                  </a:lnTo>
                  <a:lnTo>
                    <a:pt x="12961" y="20331"/>
                  </a:lnTo>
                  <a:lnTo>
                    <a:pt x="44762" y="14568"/>
                  </a:lnTo>
                  <a:lnTo>
                    <a:pt x="78691" y="10473"/>
                  </a:lnTo>
                  <a:lnTo>
                    <a:pt x="122933" y="6302"/>
                  </a:lnTo>
                  <a:lnTo>
                    <a:pt x="163998" y="2800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2" name="SMARTInkShape-Group705"/>
          <p:cNvGrpSpPr/>
          <p:nvPr/>
        </p:nvGrpSpPr>
        <p:grpSpPr>
          <a:xfrm>
            <a:off x="2785292" y="4102673"/>
            <a:ext cx="1115814" cy="877648"/>
            <a:chOff x="2785292" y="4102673"/>
            <a:chExt cx="1115814" cy="877648"/>
          </a:xfrm>
        </p:grpSpPr>
        <p:sp>
          <p:nvSpPr>
            <p:cNvPr id="284" name="SMARTInkShape-4019"/>
            <p:cNvSpPr/>
            <p:nvPr>
              <p:custDataLst>
                <p:tags r:id="rId59"/>
              </p:custDataLst>
            </p:nvPr>
          </p:nvSpPr>
          <p:spPr>
            <a:xfrm>
              <a:off x="3088578" y="4102673"/>
              <a:ext cx="410273" cy="249834"/>
            </a:xfrm>
            <a:custGeom>
              <a:avLst/>
              <a:gdLst/>
              <a:ahLst/>
              <a:cxnLst/>
              <a:rect l="0" t="0" r="0" b="0"/>
              <a:pathLst>
                <a:path w="410273" h="249834">
                  <a:moveTo>
                    <a:pt x="149922" y="56577"/>
                  </a:moveTo>
                  <a:lnTo>
                    <a:pt x="149922" y="56577"/>
                  </a:lnTo>
                  <a:lnTo>
                    <a:pt x="149922" y="45642"/>
                  </a:lnTo>
                  <a:lnTo>
                    <a:pt x="149922" y="47771"/>
                  </a:lnTo>
                  <a:lnTo>
                    <a:pt x="123555" y="83178"/>
                  </a:lnTo>
                  <a:lnTo>
                    <a:pt x="92485" y="124196"/>
                  </a:lnTo>
                  <a:lnTo>
                    <a:pt x="60937" y="170216"/>
                  </a:lnTo>
                  <a:lnTo>
                    <a:pt x="31128" y="209486"/>
                  </a:lnTo>
                  <a:lnTo>
                    <a:pt x="0" y="249833"/>
                  </a:lnTo>
                  <a:lnTo>
                    <a:pt x="30997" y="205549"/>
                  </a:lnTo>
                  <a:lnTo>
                    <a:pt x="60043" y="166490"/>
                  </a:lnTo>
                  <a:lnTo>
                    <a:pt x="80578" y="134355"/>
                  </a:lnTo>
                  <a:lnTo>
                    <a:pt x="100758" y="101023"/>
                  </a:lnTo>
                  <a:lnTo>
                    <a:pt x="126575" y="59868"/>
                  </a:lnTo>
                  <a:lnTo>
                    <a:pt x="152756" y="13049"/>
                  </a:lnTo>
                  <a:lnTo>
                    <a:pt x="161183" y="1360"/>
                  </a:lnTo>
                  <a:lnTo>
                    <a:pt x="163864" y="286"/>
                  </a:lnTo>
                  <a:lnTo>
                    <a:pt x="165567" y="0"/>
                  </a:lnTo>
                  <a:lnTo>
                    <a:pt x="167407" y="1220"/>
                  </a:lnTo>
                  <a:lnTo>
                    <a:pt x="177312" y="17081"/>
                  </a:lnTo>
                  <a:lnTo>
                    <a:pt x="187495" y="32673"/>
                  </a:lnTo>
                  <a:lnTo>
                    <a:pt x="232289" y="79058"/>
                  </a:lnTo>
                  <a:lnTo>
                    <a:pt x="278749" y="121094"/>
                  </a:lnTo>
                  <a:lnTo>
                    <a:pt x="310895" y="149457"/>
                  </a:lnTo>
                  <a:lnTo>
                    <a:pt x="353937" y="187108"/>
                  </a:lnTo>
                  <a:lnTo>
                    <a:pt x="389265" y="216706"/>
                  </a:lnTo>
                  <a:lnTo>
                    <a:pt x="398481" y="220204"/>
                  </a:lnTo>
                  <a:lnTo>
                    <a:pt x="401000" y="219989"/>
                  </a:lnTo>
                  <a:lnTo>
                    <a:pt x="410272" y="2153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4020"/>
            <p:cNvSpPr/>
            <p:nvPr>
              <p:custDataLst>
                <p:tags r:id="rId60"/>
              </p:custDataLst>
            </p:nvPr>
          </p:nvSpPr>
          <p:spPr>
            <a:xfrm>
              <a:off x="3695700" y="4490715"/>
              <a:ext cx="205406" cy="481336"/>
            </a:xfrm>
            <a:custGeom>
              <a:avLst/>
              <a:gdLst/>
              <a:ahLst/>
              <a:cxnLst/>
              <a:rect l="0" t="0" r="0" b="0"/>
              <a:pathLst>
                <a:path w="205406" h="481336">
                  <a:moveTo>
                    <a:pt x="6350" y="43185"/>
                  </a:moveTo>
                  <a:lnTo>
                    <a:pt x="6350" y="43185"/>
                  </a:lnTo>
                  <a:lnTo>
                    <a:pt x="2979" y="33072"/>
                  </a:lnTo>
                  <a:lnTo>
                    <a:pt x="2691" y="29387"/>
                  </a:lnTo>
                  <a:lnTo>
                    <a:pt x="4254" y="23412"/>
                  </a:lnTo>
                  <a:lnTo>
                    <a:pt x="11063" y="18404"/>
                  </a:lnTo>
                  <a:lnTo>
                    <a:pt x="32441" y="11618"/>
                  </a:lnTo>
                  <a:lnTo>
                    <a:pt x="67467" y="5139"/>
                  </a:lnTo>
                  <a:lnTo>
                    <a:pt x="113437" y="0"/>
                  </a:lnTo>
                  <a:lnTo>
                    <a:pt x="140934" y="5852"/>
                  </a:lnTo>
                  <a:lnTo>
                    <a:pt x="154594" y="16480"/>
                  </a:lnTo>
                  <a:lnTo>
                    <a:pt x="164664" y="32021"/>
                  </a:lnTo>
                  <a:lnTo>
                    <a:pt x="173594" y="64572"/>
                  </a:lnTo>
                  <a:lnTo>
                    <a:pt x="175848" y="102439"/>
                  </a:lnTo>
                  <a:lnTo>
                    <a:pt x="173067" y="148779"/>
                  </a:lnTo>
                  <a:lnTo>
                    <a:pt x="172169" y="181603"/>
                  </a:lnTo>
                  <a:lnTo>
                    <a:pt x="171769" y="216887"/>
                  </a:lnTo>
                  <a:lnTo>
                    <a:pt x="173003" y="253736"/>
                  </a:lnTo>
                  <a:lnTo>
                    <a:pt x="178255" y="291280"/>
                  </a:lnTo>
                  <a:lnTo>
                    <a:pt x="183411" y="329133"/>
                  </a:lnTo>
                  <a:lnTo>
                    <a:pt x="188761" y="365006"/>
                  </a:lnTo>
                  <a:lnTo>
                    <a:pt x="198999" y="407592"/>
                  </a:lnTo>
                  <a:lnTo>
                    <a:pt x="205405" y="437299"/>
                  </a:lnTo>
                  <a:lnTo>
                    <a:pt x="204650" y="450240"/>
                  </a:lnTo>
                  <a:lnTo>
                    <a:pt x="199934" y="454254"/>
                  </a:lnTo>
                  <a:lnTo>
                    <a:pt x="156301" y="462580"/>
                  </a:lnTo>
                  <a:lnTo>
                    <a:pt x="122384" y="466649"/>
                  </a:lnTo>
                  <a:lnTo>
                    <a:pt x="83791" y="470810"/>
                  </a:lnTo>
                  <a:lnTo>
                    <a:pt x="48764" y="475011"/>
                  </a:lnTo>
                  <a:lnTo>
                    <a:pt x="0" y="4813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4021"/>
            <p:cNvSpPr/>
            <p:nvPr>
              <p:custDataLst>
                <p:tags r:id="rId61"/>
              </p:custDataLst>
            </p:nvPr>
          </p:nvSpPr>
          <p:spPr>
            <a:xfrm>
              <a:off x="3458782" y="4544606"/>
              <a:ext cx="160719" cy="112100"/>
            </a:xfrm>
            <a:custGeom>
              <a:avLst/>
              <a:gdLst/>
              <a:ahLst/>
              <a:cxnLst/>
              <a:rect l="0" t="0" r="0" b="0"/>
              <a:pathLst>
                <a:path w="160719" h="112100">
                  <a:moveTo>
                    <a:pt x="21018" y="33744"/>
                  </a:moveTo>
                  <a:lnTo>
                    <a:pt x="21018" y="33744"/>
                  </a:lnTo>
                  <a:lnTo>
                    <a:pt x="1245" y="13971"/>
                  </a:lnTo>
                  <a:lnTo>
                    <a:pt x="75" y="11390"/>
                  </a:lnTo>
                  <a:lnTo>
                    <a:pt x="0" y="8963"/>
                  </a:lnTo>
                  <a:lnTo>
                    <a:pt x="656" y="6640"/>
                  </a:lnTo>
                  <a:lnTo>
                    <a:pt x="5148" y="2177"/>
                  </a:lnTo>
                  <a:lnTo>
                    <a:pt x="8321" y="0"/>
                  </a:lnTo>
                  <a:lnTo>
                    <a:pt x="33013" y="305"/>
                  </a:lnTo>
                  <a:lnTo>
                    <a:pt x="63770" y="8236"/>
                  </a:lnTo>
                  <a:lnTo>
                    <a:pt x="88483" y="22893"/>
                  </a:lnTo>
                  <a:lnTo>
                    <a:pt x="96864" y="32684"/>
                  </a:lnTo>
                  <a:lnTo>
                    <a:pt x="99098" y="37271"/>
                  </a:lnTo>
                  <a:lnTo>
                    <a:pt x="99700" y="48011"/>
                  </a:lnTo>
                  <a:lnTo>
                    <a:pt x="98873" y="53839"/>
                  </a:lnTo>
                  <a:lnTo>
                    <a:pt x="92309" y="64077"/>
                  </a:lnTo>
                  <a:lnTo>
                    <a:pt x="70157" y="91673"/>
                  </a:lnTo>
                  <a:lnTo>
                    <a:pt x="70005" y="94941"/>
                  </a:lnTo>
                  <a:lnTo>
                    <a:pt x="73599" y="102336"/>
                  </a:lnTo>
                  <a:lnTo>
                    <a:pt x="85545" y="108444"/>
                  </a:lnTo>
                  <a:lnTo>
                    <a:pt x="104730" y="112099"/>
                  </a:lnTo>
                  <a:lnTo>
                    <a:pt x="160718" y="1099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4022"/>
            <p:cNvSpPr/>
            <p:nvPr>
              <p:custDataLst>
                <p:tags r:id="rId62"/>
              </p:custDataLst>
            </p:nvPr>
          </p:nvSpPr>
          <p:spPr>
            <a:xfrm>
              <a:off x="3354815" y="4730750"/>
              <a:ext cx="124986" cy="215901"/>
            </a:xfrm>
            <a:custGeom>
              <a:avLst/>
              <a:gdLst/>
              <a:ahLst/>
              <a:cxnLst/>
              <a:rect l="0" t="0" r="0" b="0"/>
              <a:pathLst>
                <a:path w="124986" h="215901">
                  <a:moveTo>
                    <a:pt x="124985" y="0"/>
                  </a:moveTo>
                  <a:lnTo>
                    <a:pt x="124985" y="0"/>
                  </a:lnTo>
                  <a:lnTo>
                    <a:pt x="103937" y="36628"/>
                  </a:lnTo>
                  <a:lnTo>
                    <a:pt x="76180" y="78037"/>
                  </a:lnTo>
                  <a:lnTo>
                    <a:pt x="44516" y="122684"/>
                  </a:lnTo>
                  <a:lnTo>
                    <a:pt x="16162" y="163821"/>
                  </a:lnTo>
                  <a:lnTo>
                    <a:pt x="0" y="196079"/>
                  </a:lnTo>
                  <a:lnTo>
                    <a:pt x="34" y="202686"/>
                  </a:lnTo>
                  <a:lnTo>
                    <a:pt x="2878" y="207090"/>
                  </a:lnTo>
                  <a:lnTo>
                    <a:pt x="17035" y="215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4023"/>
            <p:cNvSpPr/>
            <p:nvPr>
              <p:custDataLst>
                <p:tags r:id="rId63"/>
              </p:custDataLst>
            </p:nvPr>
          </p:nvSpPr>
          <p:spPr>
            <a:xfrm>
              <a:off x="3320554" y="4713465"/>
              <a:ext cx="203697" cy="214136"/>
            </a:xfrm>
            <a:custGeom>
              <a:avLst/>
              <a:gdLst/>
              <a:ahLst/>
              <a:cxnLst/>
              <a:rect l="0" t="0" r="0" b="0"/>
              <a:pathLst>
                <a:path w="203697" h="214136">
                  <a:moveTo>
                    <a:pt x="13196" y="10935"/>
                  </a:moveTo>
                  <a:lnTo>
                    <a:pt x="13196" y="10935"/>
                  </a:lnTo>
                  <a:lnTo>
                    <a:pt x="810" y="2207"/>
                  </a:lnTo>
                  <a:lnTo>
                    <a:pt x="0" y="883"/>
                  </a:lnTo>
                  <a:lnTo>
                    <a:pt x="165" y="0"/>
                  </a:lnTo>
                  <a:lnTo>
                    <a:pt x="10511" y="5500"/>
                  </a:lnTo>
                  <a:lnTo>
                    <a:pt x="49589" y="38031"/>
                  </a:lnTo>
                  <a:lnTo>
                    <a:pt x="93437" y="84345"/>
                  </a:lnTo>
                  <a:lnTo>
                    <a:pt x="123177" y="117410"/>
                  </a:lnTo>
                  <a:lnTo>
                    <a:pt x="157574" y="161017"/>
                  </a:lnTo>
                  <a:lnTo>
                    <a:pt x="192527" y="205189"/>
                  </a:lnTo>
                  <a:lnTo>
                    <a:pt x="203696" y="2141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4024"/>
            <p:cNvSpPr/>
            <p:nvPr>
              <p:custDataLst>
                <p:tags r:id="rId64"/>
              </p:custDataLst>
            </p:nvPr>
          </p:nvSpPr>
          <p:spPr>
            <a:xfrm>
              <a:off x="3144752" y="4567056"/>
              <a:ext cx="201699" cy="409444"/>
            </a:xfrm>
            <a:custGeom>
              <a:avLst/>
              <a:gdLst/>
              <a:ahLst/>
              <a:cxnLst/>
              <a:rect l="0" t="0" r="0" b="0"/>
              <a:pathLst>
                <a:path w="201699" h="409444">
                  <a:moveTo>
                    <a:pt x="201698" y="17644"/>
                  </a:moveTo>
                  <a:lnTo>
                    <a:pt x="201698" y="17644"/>
                  </a:lnTo>
                  <a:lnTo>
                    <a:pt x="196672" y="5710"/>
                  </a:lnTo>
                  <a:lnTo>
                    <a:pt x="196231" y="3338"/>
                  </a:lnTo>
                  <a:lnTo>
                    <a:pt x="193820" y="1757"/>
                  </a:lnTo>
                  <a:lnTo>
                    <a:pt x="185496" y="0"/>
                  </a:lnTo>
                  <a:lnTo>
                    <a:pt x="141923" y="4648"/>
                  </a:lnTo>
                  <a:lnTo>
                    <a:pt x="97360" y="15283"/>
                  </a:lnTo>
                  <a:lnTo>
                    <a:pt x="57424" y="32231"/>
                  </a:lnTo>
                  <a:lnTo>
                    <a:pt x="25757" y="54813"/>
                  </a:lnTo>
                  <a:lnTo>
                    <a:pt x="14611" y="71088"/>
                  </a:lnTo>
                  <a:lnTo>
                    <a:pt x="7740" y="99487"/>
                  </a:lnTo>
                  <a:lnTo>
                    <a:pt x="9076" y="133616"/>
                  </a:lnTo>
                  <a:lnTo>
                    <a:pt x="13940" y="177282"/>
                  </a:lnTo>
                  <a:lnTo>
                    <a:pt x="14063" y="209479"/>
                  </a:lnTo>
                  <a:lnTo>
                    <a:pt x="11766" y="242604"/>
                  </a:lnTo>
                  <a:lnTo>
                    <a:pt x="8393" y="276141"/>
                  </a:lnTo>
                  <a:lnTo>
                    <a:pt x="2527" y="320014"/>
                  </a:lnTo>
                  <a:lnTo>
                    <a:pt x="0" y="361919"/>
                  </a:lnTo>
                  <a:lnTo>
                    <a:pt x="2223" y="377383"/>
                  </a:lnTo>
                  <a:lnTo>
                    <a:pt x="7444" y="389430"/>
                  </a:lnTo>
                  <a:lnTo>
                    <a:pt x="10812" y="394618"/>
                  </a:lnTo>
                  <a:lnTo>
                    <a:pt x="22080" y="402264"/>
                  </a:lnTo>
                  <a:lnTo>
                    <a:pt x="37907" y="407308"/>
                  </a:lnTo>
                  <a:lnTo>
                    <a:pt x="72028" y="409443"/>
                  </a:lnTo>
                  <a:lnTo>
                    <a:pt x="115848" y="405214"/>
                  </a:lnTo>
                  <a:lnTo>
                    <a:pt x="169948" y="3922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4025"/>
            <p:cNvSpPr/>
            <p:nvPr>
              <p:custDataLst>
                <p:tags r:id="rId65"/>
              </p:custDataLst>
            </p:nvPr>
          </p:nvSpPr>
          <p:spPr>
            <a:xfrm>
              <a:off x="2785292" y="4617205"/>
              <a:ext cx="205559" cy="363116"/>
            </a:xfrm>
            <a:custGeom>
              <a:avLst/>
              <a:gdLst/>
              <a:ahLst/>
              <a:cxnLst/>
              <a:rect l="0" t="0" r="0" b="0"/>
              <a:pathLst>
                <a:path w="205559" h="363116">
                  <a:moveTo>
                    <a:pt x="148408" y="30995"/>
                  </a:moveTo>
                  <a:lnTo>
                    <a:pt x="148408" y="30995"/>
                  </a:lnTo>
                  <a:lnTo>
                    <a:pt x="148408" y="7851"/>
                  </a:lnTo>
                  <a:lnTo>
                    <a:pt x="147702" y="4982"/>
                  </a:lnTo>
                  <a:lnTo>
                    <a:pt x="146526" y="3070"/>
                  </a:lnTo>
                  <a:lnTo>
                    <a:pt x="145037" y="1794"/>
                  </a:lnTo>
                  <a:lnTo>
                    <a:pt x="129457" y="0"/>
                  </a:lnTo>
                  <a:lnTo>
                    <a:pt x="103595" y="6210"/>
                  </a:lnTo>
                  <a:lnTo>
                    <a:pt x="63252" y="27432"/>
                  </a:lnTo>
                  <a:lnTo>
                    <a:pt x="42357" y="44698"/>
                  </a:lnTo>
                  <a:lnTo>
                    <a:pt x="26956" y="69776"/>
                  </a:lnTo>
                  <a:lnTo>
                    <a:pt x="16113" y="101148"/>
                  </a:lnTo>
                  <a:lnTo>
                    <a:pt x="8942" y="138609"/>
                  </a:lnTo>
                  <a:lnTo>
                    <a:pt x="3403" y="176895"/>
                  </a:lnTo>
                  <a:lnTo>
                    <a:pt x="0" y="214373"/>
                  </a:lnTo>
                  <a:lnTo>
                    <a:pt x="840" y="249844"/>
                  </a:lnTo>
                  <a:lnTo>
                    <a:pt x="1908" y="294806"/>
                  </a:lnTo>
                  <a:lnTo>
                    <a:pt x="8044" y="337079"/>
                  </a:lnTo>
                  <a:lnTo>
                    <a:pt x="14528" y="352593"/>
                  </a:lnTo>
                  <a:lnTo>
                    <a:pt x="21054" y="357577"/>
                  </a:lnTo>
                  <a:lnTo>
                    <a:pt x="39595" y="363115"/>
                  </a:lnTo>
                  <a:lnTo>
                    <a:pt x="80576" y="362861"/>
                  </a:lnTo>
                  <a:lnTo>
                    <a:pt x="114027" y="358173"/>
                  </a:lnTo>
                  <a:lnTo>
                    <a:pt x="147944" y="351386"/>
                  </a:lnTo>
                  <a:lnTo>
                    <a:pt x="205558" y="3357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4026"/>
            <p:cNvSpPr/>
            <p:nvPr>
              <p:custDataLst>
                <p:tags r:id="rId66"/>
              </p:custDataLst>
            </p:nvPr>
          </p:nvSpPr>
          <p:spPr>
            <a:xfrm>
              <a:off x="2787650" y="4851400"/>
              <a:ext cx="146051" cy="31751"/>
            </a:xfrm>
            <a:custGeom>
              <a:avLst/>
              <a:gdLst/>
              <a:ahLst/>
              <a:cxnLst/>
              <a:rect l="0" t="0" r="0" b="0"/>
              <a:pathLst>
                <a:path w="146051" h="31751">
                  <a:moveTo>
                    <a:pt x="0" y="31750"/>
                  </a:moveTo>
                  <a:lnTo>
                    <a:pt x="0" y="31750"/>
                  </a:lnTo>
                  <a:lnTo>
                    <a:pt x="3371" y="28379"/>
                  </a:lnTo>
                  <a:lnTo>
                    <a:pt x="39232" y="17002"/>
                  </a:lnTo>
                  <a:lnTo>
                    <a:pt x="85943" y="7626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6" name="SMARTInkShape-Group706"/>
          <p:cNvGrpSpPr/>
          <p:nvPr/>
        </p:nvGrpSpPr>
        <p:grpSpPr>
          <a:xfrm>
            <a:off x="1740452" y="4706233"/>
            <a:ext cx="461632" cy="265818"/>
            <a:chOff x="1740452" y="4706233"/>
            <a:chExt cx="461632" cy="265818"/>
          </a:xfrm>
        </p:grpSpPr>
        <p:sp>
          <p:nvSpPr>
            <p:cNvPr id="293" name="SMARTInkShape-4027"/>
            <p:cNvSpPr/>
            <p:nvPr>
              <p:custDataLst>
                <p:tags r:id="rId56"/>
              </p:custDataLst>
            </p:nvPr>
          </p:nvSpPr>
          <p:spPr>
            <a:xfrm>
              <a:off x="1740452" y="4799370"/>
              <a:ext cx="323299" cy="45681"/>
            </a:xfrm>
            <a:custGeom>
              <a:avLst/>
              <a:gdLst/>
              <a:ahLst/>
              <a:cxnLst/>
              <a:rect l="0" t="0" r="0" b="0"/>
              <a:pathLst>
                <a:path w="323299" h="45681">
                  <a:moveTo>
                    <a:pt x="18498" y="45680"/>
                  </a:moveTo>
                  <a:lnTo>
                    <a:pt x="18498" y="45680"/>
                  </a:lnTo>
                  <a:lnTo>
                    <a:pt x="5014" y="42309"/>
                  </a:lnTo>
                  <a:lnTo>
                    <a:pt x="1747" y="40611"/>
                  </a:lnTo>
                  <a:lnTo>
                    <a:pt x="275" y="38772"/>
                  </a:lnTo>
                  <a:lnTo>
                    <a:pt x="0" y="36841"/>
                  </a:lnTo>
                  <a:lnTo>
                    <a:pt x="7219" y="30932"/>
                  </a:lnTo>
                  <a:lnTo>
                    <a:pt x="13095" y="27382"/>
                  </a:lnTo>
                  <a:lnTo>
                    <a:pt x="48334" y="19013"/>
                  </a:lnTo>
                  <a:lnTo>
                    <a:pt x="86086" y="14307"/>
                  </a:lnTo>
                  <a:lnTo>
                    <a:pt x="132498" y="9159"/>
                  </a:lnTo>
                  <a:lnTo>
                    <a:pt x="158704" y="5810"/>
                  </a:lnTo>
                  <a:lnTo>
                    <a:pt x="186052" y="2168"/>
                  </a:lnTo>
                  <a:lnTo>
                    <a:pt x="213456" y="444"/>
                  </a:lnTo>
                  <a:lnTo>
                    <a:pt x="240898" y="0"/>
                  </a:lnTo>
                  <a:lnTo>
                    <a:pt x="286676" y="684"/>
                  </a:lnTo>
                  <a:lnTo>
                    <a:pt x="323298" y="12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4028"/>
            <p:cNvSpPr/>
            <p:nvPr>
              <p:custDataLst>
                <p:tags r:id="rId57"/>
              </p:custDataLst>
            </p:nvPr>
          </p:nvSpPr>
          <p:spPr>
            <a:xfrm>
              <a:off x="1764516" y="4870450"/>
              <a:ext cx="419885" cy="101601"/>
            </a:xfrm>
            <a:custGeom>
              <a:avLst/>
              <a:gdLst/>
              <a:ahLst/>
              <a:cxnLst/>
              <a:rect l="0" t="0" r="0" b="0"/>
              <a:pathLst>
                <a:path w="419885" h="101601">
                  <a:moveTo>
                    <a:pt x="13484" y="101600"/>
                  </a:moveTo>
                  <a:lnTo>
                    <a:pt x="13484" y="101600"/>
                  </a:lnTo>
                  <a:lnTo>
                    <a:pt x="0" y="101600"/>
                  </a:lnTo>
                  <a:lnTo>
                    <a:pt x="261" y="100189"/>
                  </a:lnTo>
                  <a:lnTo>
                    <a:pt x="23677" y="91461"/>
                  </a:lnTo>
                  <a:lnTo>
                    <a:pt x="55644" y="83923"/>
                  </a:lnTo>
                  <a:lnTo>
                    <a:pt x="100896" y="72106"/>
                  </a:lnTo>
                  <a:lnTo>
                    <a:pt x="126792" y="65005"/>
                  </a:lnTo>
                  <a:lnTo>
                    <a:pt x="158167" y="57446"/>
                  </a:lnTo>
                  <a:lnTo>
                    <a:pt x="193195" y="49587"/>
                  </a:lnTo>
                  <a:lnTo>
                    <a:pt x="230658" y="41525"/>
                  </a:lnTo>
                  <a:lnTo>
                    <a:pt x="268333" y="33327"/>
                  </a:lnTo>
                  <a:lnTo>
                    <a:pt x="306150" y="25040"/>
                  </a:lnTo>
                  <a:lnTo>
                    <a:pt x="344061" y="16694"/>
                  </a:lnTo>
                  <a:lnTo>
                    <a:pt x="41988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4029"/>
            <p:cNvSpPr/>
            <p:nvPr>
              <p:custDataLst>
                <p:tags r:id="rId58"/>
              </p:custDataLst>
            </p:nvPr>
          </p:nvSpPr>
          <p:spPr>
            <a:xfrm>
              <a:off x="2000250" y="4706233"/>
              <a:ext cx="201834" cy="246768"/>
            </a:xfrm>
            <a:custGeom>
              <a:avLst/>
              <a:gdLst/>
              <a:ahLst/>
              <a:cxnLst/>
              <a:rect l="0" t="0" r="0" b="0"/>
              <a:pathLst>
                <a:path w="201834" h="246768">
                  <a:moveTo>
                    <a:pt x="0" y="5467"/>
                  </a:moveTo>
                  <a:lnTo>
                    <a:pt x="0" y="5467"/>
                  </a:lnTo>
                  <a:lnTo>
                    <a:pt x="6742" y="2096"/>
                  </a:lnTo>
                  <a:lnTo>
                    <a:pt x="34532" y="0"/>
                  </a:lnTo>
                  <a:lnTo>
                    <a:pt x="74045" y="6120"/>
                  </a:lnTo>
                  <a:lnTo>
                    <a:pt x="120404" y="23613"/>
                  </a:lnTo>
                  <a:lnTo>
                    <a:pt x="166516" y="53413"/>
                  </a:lnTo>
                  <a:lnTo>
                    <a:pt x="197975" y="92423"/>
                  </a:lnTo>
                  <a:lnTo>
                    <a:pt x="201833" y="105771"/>
                  </a:lnTo>
                  <a:lnTo>
                    <a:pt x="200476" y="131891"/>
                  </a:lnTo>
                  <a:lnTo>
                    <a:pt x="181069" y="173768"/>
                  </a:lnTo>
                  <a:lnTo>
                    <a:pt x="149606" y="217455"/>
                  </a:lnTo>
                  <a:lnTo>
                    <a:pt x="127000" y="2467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2" name="SMARTInkShape-Group707"/>
          <p:cNvGrpSpPr/>
          <p:nvPr/>
        </p:nvGrpSpPr>
        <p:grpSpPr>
          <a:xfrm>
            <a:off x="4292600" y="3593941"/>
            <a:ext cx="698501" cy="289642"/>
            <a:chOff x="4292600" y="3593941"/>
            <a:chExt cx="698501" cy="289642"/>
          </a:xfrm>
        </p:grpSpPr>
        <p:sp>
          <p:nvSpPr>
            <p:cNvPr id="297" name="SMARTInkShape-4030"/>
            <p:cNvSpPr/>
            <p:nvPr>
              <p:custDataLst>
                <p:tags r:id="rId51"/>
              </p:custDataLst>
            </p:nvPr>
          </p:nvSpPr>
          <p:spPr>
            <a:xfrm>
              <a:off x="4635500" y="3593941"/>
              <a:ext cx="355601" cy="247810"/>
            </a:xfrm>
            <a:custGeom>
              <a:avLst/>
              <a:gdLst/>
              <a:ahLst/>
              <a:cxnLst/>
              <a:rect l="0" t="0" r="0" b="0"/>
              <a:pathLst>
                <a:path w="355601" h="247810">
                  <a:moveTo>
                    <a:pt x="0" y="247809"/>
                  </a:moveTo>
                  <a:lnTo>
                    <a:pt x="0" y="247809"/>
                  </a:lnTo>
                  <a:lnTo>
                    <a:pt x="6742" y="244438"/>
                  </a:lnTo>
                  <a:lnTo>
                    <a:pt x="51326" y="231494"/>
                  </a:lnTo>
                  <a:lnTo>
                    <a:pt x="92845" y="217645"/>
                  </a:lnTo>
                  <a:lnTo>
                    <a:pt x="125270" y="204534"/>
                  </a:lnTo>
                  <a:lnTo>
                    <a:pt x="129375" y="201320"/>
                  </a:lnTo>
                  <a:lnTo>
                    <a:pt x="131406" y="198472"/>
                  </a:lnTo>
                  <a:lnTo>
                    <a:pt x="132053" y="195868"/>
                  </a:lnTo>
                  <a:lnTo>
                    <a:pt x="131780" y="193426"/>
                  </a:lnTo>
                  <a:lnTo>
                    <a:pt x="129595" y="188831"/>
                  </a:lnTo>
                  <a:lnTo>
                    <a:pt x="88376" y="145081"/>
                  </a:lnTo>
                  <a:lnTo>
                    <a:pt x="69877" y="100987"/>
                  </a:lnTo>
                  <a:lnTo>
                    <a:pt x="66334" y="79073"/>
                  </a:lnTo>
                  <a:lnTo>
                    <a:pt x="70405" y="61337"/>
                  </a:lnTo>
                  <a:lnTo>
                    <a:pt x="86477" y="37571"/>
                  </a:lnTo>
                  <a:lnTo>
                    <a:pt x="101934" y="22431"/>
                  </a:lnTo>
                  <a:lnTo>
                    <a:pt x="131175" y="6680"/>
                  </a:lnTo>
                  <a:lnTo>
                    <a:pt x="154256" y="0"/>
                  </a:lnTo>
                  <a:lnTo>
                    <a:pt x="176743" y="2205"/>
                  </a:lnTo>
                  <a:lnTo>
                    <a:pt x="196381" y="10946"/>
                  </a:lnTo>
                  <a:lnTo>
                    <a:pt x="209812" y="24238"/>
                  </a:lnTo>
                  <a:lnTo>
                    <a:pt x="216722" y="41435"/>
                  </a:lnTo>
                  <a:lnTo>
                    <a:pt x="218730" y="76594"/>
                  </a:lnTo>
                  <a:lnTo>
                    <a:pt x="214336" y="106097"/>
                  </a:lnTo>
                  <a:lnTo>
                    <a:pt x="196700" y="149768"/>
                  </a:lnTo>
                  <a:lnTo>
                    <a:pt x="180578" y="187010"/>
                  </a:lnTo>
                  <a:lnTo>
                    <a:pt x="178564" y="202208"/>
                  </a:lnTo>
                  <a:lnTo>
                    <a:pt x="183249" y="207530"/>
                  </a:lnTo>
                  <a:lnTo>
                    <a:pt x="201623" y="215326"/>
                  </a:lnTo>
                  <a:lnTo>
                    <a:pt x="243106" y="213568"/>
                  </a:lnTo>
                  <a:lnTo>
                    <a:pt x="284201" y="207661"/>
                  </a:lnTo>
                  <a:lnTo>
                    <a:pt x="323867" y="201744"/>
                  </a:lnTo>
                  <a:lnTo>
                    <a:pt x="355600" y="1970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4031"/>
            <p:cNvSpPr/>
            <p:nvPr>
              <p:custDataLst>
                <p:tags r:id="rId52"/>
              </p:custDataLst>
            </p:nvPr>
          </p:nvSpPr>
          <p:spPr>
            <a:xfrm>
              <a:off x="4324350" y="3765550"/>
              <a:ext cx="25401" cy="107951"/>
            </a:xfrm>
            <a:custGeom>
              <a:avLst/>
              <a:gdLst/>
              <a:ahLst/>
              <a:cxnLst/>
              <a:rect l="0" t="0" r="0" b="0"/>
              <a:pathLst>
                <a:path w="25401" h="107951">
                  <a:moveTo>
                    <a:pt x="0" y="0"/>
                  </a:moveTo>
                  <a:lnTo>
                    <a:pt x="0" y="0"/>
                  </a:lnTo>
                  <a:lnTo>
                    <a:pt x="15195" y="42632"/>
                  </a:lnTo>
                  <a:lnTo>
                    <a:pt x="23917" y="90080"/>
                  </a:lnTo>
                  <a:lnTo>
                    <a:pt x="25400" y="107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4032"/>
            <p:cNvSpPr/>
            <p:nvPr>
              <p:custDataLst>
                <p:tags r:id="rId53"/>
              </p:custDataLst>
            </p:nvPr>
          </p:nvSpPr>
          <p:spPr>
            <a:xfrm>
              <a:off x="4292600" y="3624029"/>
              <a:ext cx="38101" cy="8172"/>
            </a:xfrm>
            <a:custGeom>
              <a:avLst/>
              <a:gdLst/>
              <a:ahLst/>
              <a:cxnLst/>
              <a:rect l="0" t="0" r="0" b="0"/>
              <a:pathLst>
                <a:path w="38101" h="8172">
                  <a:moveTo>
                    <a:pt x="38100" y="8171"/>
                  </a:moveTo>
                  <a:lnTo>
                    <a:pt x="38100" y="8171"/>
                  </a:lnTo>
                  <a:lnTo>
                    <a:pt x="27987" y="1429"/>
                  </a:lnTo>
                  <a:lnTo>
                    <a:pt x="17378" y="0"/>
                  </a:lnTo>
                  <a:lnTo>
                    <a:pt x="7724" y="1717"/>
                  </a:lnTo>
                  <a:lnTo>
                    <a:pt x="5149" y="3162"/>
                  </a:lnTo>
                  <a:lnTo>
                    <a:pt x="0" y="81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4033"/>
            <p:cNvSpPr/>
            <p:nvPr>
              <p:custDataLst>
                <p:tags r:id="rId54"/>
              </p:custDataLst>
            </p:nvPr>
          </p:nvSpPr>
          <p:spPr>
            <a:xfrm>
              <a:off x="4414563" y="3712269"/>
              <a:ext cx="157438" cy="171314"/>
            </a:xfrm>
            <a:custGeom>
              <a:avLst/>
              <a:gdLst/>
              <a:ahLst/>
              <a:cxnLst/>
              <a:rect l="0" t="0" r="0" b="0"/>
              <a:pathLst>
                <a:path w="157438" h="171314">
                  <a:moveTo>
                    <a:pt x="112987" y="15181"/>
                  </a:moveTo>
                  <a:lnTo>
                    <a:pt x="112987" y="15181"/>
                  </a:lnTo>
                  <a:lnTo>
                    <a:pt x="116358" y="8439"/>
                  </a:lnTo>
                  <a:lnTo>
                    <a:pt x="115940" y="5747"/>
                  </a:lnTo>
                  <a:lnTo>
                    <a:pt x="114250" y="3247"/>
                  </a:lnTo>
                  <a:lnTo>
                    <a:pt x="111711" y="875"/>
                  </a:lnTo>
                  <a:lnTo>
                    <a:pt x="107904" y="0"/>
                  </a:lnTo>
                  <a:lnTo>
                    <a:pt x="98028" y="908"/>
                  </a:lnTo>
                  <a:lnTo>
                    <a:pt x="63596" y="18790"/>
                  </a:lnTo>
                  <a:lnTo>
                    <a:pt x="40941" y="35600"/>
                  </a:lnTo>
                  <a:lnTo>
                    <a:pt x="14499" y="75010"/>
                  </a:lnTo>
                  <a:lnTo>
                    <a:pt x="0" y="115693"/>
                  </a:lnTo>
                  <a:lnTo>
                    <a:pt x="1388" y="137934"/>
                  </a:lnTo>
                  <a:lnTo>
                    <a:pt x="4722" y="147816"/>
                  </a:lnTo>
                  <a:lnTo>
                    <a:pt x="10471" y="155110"/>
                  </a:lnTo>
                  <a:lnTo>
                    <a:pt x="26267" y="165095"/>
                  </a:lnTo>
                  <a:lnTo>
                    <a:pt x="65106" y="171313"/>
                  </a:lnTo>
                  <a:lnTo>
                    <a:pt x="108992" y="163043"/>
                  </a:lnTo>
                  <a:lnTo>
                    <a:pt x="157437" y="1358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4034"/>
            <p:cNvSpPr/>
            <p:nvPr>
              <p:custDataLst>
                <p:tags r:id="rId55"/>
              </p:custDataLst>
            </p:nvPr>
          </p:nvSpPr>
          <p:spPr>
            <a:xfrm>
              <a:off x="4395965" y="3803650"/>
              <a:ext cx="150636" cy="31751"/>
            </a:xfrm>
            <a:custGeom>
              <a:avLst/>
              <a:gdLst/>
              <a:ahLst/>
              <a:cxnLst/>
              <a:rect l="0" t="0" r="0" b="0"/>
              <a:pathLst>
                <a:path w="150636" h="31751">
                  <a:moveTo>
                    <a:pt x="10935" y="31750"/>
                  </a:moveTo>
                  <a:lnTo>
                    <a:pt x="10935" y="31750"/>
                  </a:lnTo>
                  <a:lnTo>
                    <a:pt x="0" y="31750"/>
                  </a:lnTo>
                  <a:lnTo>
                    <a:pt x="15613" y="21637"/>
                  </a:lnTo>
                  <a:lnTo>
                    <a:pt x="56066" y="11977"/>
                  </a:lnTo>
                  <a:lnTo>
                    <a:pt x="92141" y="6970"/>
                  </a:lnTo>
                  <a:lnTo>
                    <a:pt x="15063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0" name="SMARTInkShape-Group708"/>
          <p:cNvGrpSpPr/>
          <p:nvPr/>
        </p:nvGrpSpPr>
        <p:grpSpPr>
          <a:xfrm>
            <a:off x="6121400" y="3082442"/>
            <a:ext cx="915891" cy="650938"/>
            <a:chOff x="6121400" y="3082442"/>
            <a:chExt cx="915891" cy="650938"/>
          </a:xfrm>
        </p:grpSpPr>
        <p:sp>
          <p:nvSpPr>
            <p:cNvPr id="303" name="SMARTInkShape-4035"/>
            <p:cNvSpPr/>
            <p:nvPr>
              <p:custDataLst>
                <p:tags r:id="rId44"/>
              </p:custDataLst>
            </p:nvPr>
          </p:nvSpPr>
          <p:spPr>
            <a:xfrm>
              <a:off x="6337298" y="3380891"/>
              <a:ext cx="107953" cy="143360"/>
            </a:xfrm>
            <a:custGeom>
              <a:avLst/>
              <a:gdLst/>
              <a:ahLst/>
              <a:cxnLst/>
              <a:rect l="0" t="0" r="0" b="0"/>
              <a:pathLst>
                <a:path w="107953" h="143360">
                  <a:moveTo>
                    <a:pt x="2" y="3659"/>
                  </a:moveTo>
                  <a:lnTo>
                    <a:pt x="2" y="3659"/>
                  </a:lnTo>
                  <a:lnTo>
                    <a:pt x="0" y="288"/>
                  </a:lnTo>
                  <a:lnTo>
                    <a:pt x="1413" y="0"/>
                  </a:lnTo>
                  <a:lnTo>
                    <a:pt x="6743" y="1563"/>
                  </a:lnTo>
                  <a:lnTo>
                    <a:pt x="24421" y="13151"/>
                  </a:lnTo>
                  <a:lnTo>
                    <a:pt x="55678" y="51944"/>
                  </a:lnTo>
                  <a:lnTo>
                    <a:pt x="79920" y="91500"/>
                  </a:lnTo>
                  <a:lnTo>
                    <a:pt x="107952" y="1433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4036"/>
            <p:cNvSpPr/>
            <p:nvPr>
              <p:custDataLst>
                <p:tags r:id="rId45"/>
              </p:custDataLst>
            </p:nvPr>
          </p:nvSpPr>
          <p:spPr>
            <a:xfrm>
              <a:off x="6330950" y="3397250"/>
              <a:ext cx="146051" cy="152401"/>
            </a:xfrm>
            <a:custGeom>
              <a:avLst/>
              <a:gdLst/>
              <a:ahLst/>
              <a:cxnLst/>
              <a:rect l="0" t="0" r="0" b="0"/>
              <a:pathLst>
                <a:path w="146051" h="152401">
                  <a:moveTo>
                    <a:pt x="146050" y="0"/>
                  </a:moveTo>
                  <a:lnTo>
                    <a:pt x="146050" y="0"/>
                  </a:lnTo>
                  <a:lnTo>
                    <a:pt x="135937" y="0"/>
                  </a:lnTo>
                  <a:lnTo>
                    <a:pt x="109422" y="10113"/>
                  </a:lnTo>
                  <a:lnTo>
                    <a:pt x="71384" y="39999"/>
                  </a:lnTo>
                  <a:lnTo>
                    <a:pt x="35575" y="80133"/>
                  </a:lnTo>
                  <a:lnTo>
                    <a:pt x="12736" y="123305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4037"/>
            <p:cNvSpPr/>
            <p:nvPr>
              <p:custDataLst>
                <p:tags r:id="rId46"/>
              </p:custDataLst>
            </p:nvPr>
          </p:nvSpPr>
          <p:spPr>
            <a:xfrm>
              <a:off x="6637012" y="3132315"/>
              <a:ext cx="106689" cy="290336"/>
            </a:xfrm>
            <a:custGeom>
              <a:avLst/>
              <a:gdLst/>
              <a:ahLst/>
              <a:cxnLst/>
              <a:rect l="0" t="0" r="0" b="0"/>
              <a:pathLst>
                <a:path w="106689" h="290336">
                  <a:moveTo>
                    <a:pt x="106688" y="10935"/>
                  </a:moveTo>
                  <a:lnTo>
                    <a:pt x="106688" y="10935"/>
                  </a:lnTo>
                  <a:lnTo>
                    <a:pt x="106688" y="4193"/>
                  </a:lnTo>
                  <a:lnTo>
                    <a:pt x="105276" y="2207"/>
                  </a:lnTo>
                  <a:lnTo>
                    <a:pt x="102925" y="883"/>
                  </a:lnTo>
                  <a:lnTo>
                    <a:pt x="99946" y="0"/>
                  </a:lnTo>
                  <a:lnTo>
                    <a:pt x="90991" y="4664"/>
                  </a:lnTo>
                  <a:lnTo>
                    <a:pt x="68405" y="28597"/>
                  </a:lnTo>
                  <a:lnTo>
                    <a:pt x="48046" y="58296"/>
                  </a:lnTo>
                  <a:lnTo>
                    <a:pt x="29590" y="97366"/>
                  </a:lnTo>
                  <a:lnTo>
                    <a:pt x="13861" y="138719"/>
                  </a:lnTo>
                  <a:lnTo>
                    <a:pt x="2636" y="179912"/>
                  </a:lnTo>
                  <a:lnTo>
                    <a:pt x="0" y="219385"/>
                  </a:lnTo>
                  <a:lnTo>
                    <a:pt x="6824" y="248689"/>
                  </a:lnTo>
                  <a:lnTo>
                    <a:pt x="12595" y="260454"/>
                  </a:lnTo>
                  <a:lnTo>
                    <a:pt x="20676" y="269003"/>
                  </a:lnTo>
                  <a:lnTo>
                    <a:pt x="62238" y="2903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4038"/>
            <p:cNvSpPr/>
            <p:nvPr>
              <p:custDataLst>
                <p:tags r:id="rId47"/>
              </p:custDataLst>
            </p:nvPr>
          </p:nvSpPr>
          <p:spPr>
            <a:xfrm>
              <a:off x="6845300" y="3270250"/>
              <a:ext cx="25401" cy="107951"/>
            </a:xfrm>
            <a:custGeom>
              <a:avLst/>
              <a:gdLst/>
              <a:ahLst/>
              <a:cxnLst/>
              <a:rect l="0" t="0" r="0" b="0"/>
              <a:pathLst>
                <a:path w="25401" h="107951">
                  <a:moveTo>
                    <a:pt x="25400" y="0"/>
                  </a:moveTo>
                  <a:lnTo>
                    <a:pt x="25400" y="0"/>
                  </a:lnTo>
                  <a:lnTo>
                    <a:pt x="16672" y="26053"/>
                  </a:lnTo>
                  <a:lnTo>
                    <a:pt x="9721" y="71233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4039"/>
            <p:cNvSpPr/>
            <p:nvPr>
              <p:custDataLst>
                <p:tags r:id="rId48"/>
              </p:custDataLst>
            </p:nvPr>
          </p:nvSpPr>
          <p:spPr>
            <a:xfrm>
              <a:off x="6845300" y="3118057"/>
              <a:ext cx="19051" cy="69644"/>
            </a:xfrm>
            <a:custGeom>
              <a:avLst/>
              <a:gdLst/>
              <a:ahLst/>
              <a:cxnLst/>
              <a:rect l="0" t="0" r="0" b="0"/>
              <a:pathLst>
                <a:path w="19051" h="69644">
                  <a:moveTo>
                    <a:pt x="19050" y="69643"/>
                  </a:moveTo>
                  <a:lnTo>
                    <a:pt x="19050" y="69643"/>
                  </a:lnTo>
                  <a:lnTo>
                    <a:pt x="12142" y="23791"/>
                  </a:lnTo>
                  <a:lnTo>
                    <a:pt x="7493" y="1162"/>
                  </a:lnTo>
                  <a:lnTo>
                    <a:pt x="6407" y="0"/>
                  </a:lnTo>
                  <a:lnTo>
                    <a:pt x="4977" y="637"/>
                  </a:lnTo>
                  <a:lnTo>
                    <a:pt x="0" y="61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4040"/>
            <p:cNvSpPr/>
            <p:nvPr>
              <p:custDataLst>
                <p:tags r:id="rId49"/>
              </p:custDataLst>
            </p:nvPr>
          </p:nvSpPr>
          <p:spPr>
            <a:xfrm>
              <a:off x="6908800" y="3082442"/>
              <a:ext cx="128491" cy="333859"/>
            </a:xfrm>
            <a:custGeom>
              <a:avLst/>
              <a:gdLst/>
              <a:ahLst/>
              <a:cxnLst/>
              <a:rect l="0" t="0" r="0" b="0"/>
              <a:pathLst>
                <a:path w="128491" h="333859">
                  <a:moveTo>
                    <a:pt x="76200" y="3658"/>
                  </a:moveTo>
                  <a:lnTo>
                    <a:pt x="76200" y="3658"/>
                  </a:lnTo>
                  <a:lnTo>
                    <a:pt x="72541" y="0"/>
                  </a:lnTo>
                  <a:lnTo>
                    <a:pt x="92405" y="27050"/>
                  </a:lnTo>
                  <a:lnTo>
                    <a:pt x="116593" y="74324"/>
                  </a:lnTo>
                  <a:lnTo>
                    <a:pt x="128490" y="117615"/>
                  </a:lnTo>
                  <a:lnTo>
                    <a:pt x="127191" y="165077"/>
                  </a:lnTo>
                  <a:lnTo>
                    <a:pt x="114385" y="212278"/>
                  </a:lnTo>
                  <a:lnTo>
                    <a:pt x="89878" y="254422"/>
                  </a:lnTo>
                  <a:lnTo>
                    <a:pt x="56409" y="288675"/>
                  </a:lnTo>
                  <a:lnTo>
                    <a:pt x="0" y="3338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4041"/>
            <p:cNvSpPr/>
            <p:nvPr>
              <p:custDataLst>
                <p:tags r:id="rId50"/>
              </p:custDataLst>
            </p:nvPr>
          </p:nvSpPr>
          <p:spPr>
            <a:xfrm>
              <a:off x="6121400" y="3112124"/>
              <a:ext cx="215975" cy="621256"/>
            </a:xfrm>
            <a:custGeom>
              <a:avLst/>
              <a:gdLst/>
              <a:ahLst/>
              <a:cxnLst/>
              <a:rect l="0" t="0" r="0" b="0"/>
              <a:pathLst>
                <a:path w="215975" h="621256">
                  <a:moveTo>
                    <a:pt x="38100" y="253376"/>
                  </a:moveTo>
                  <a:lnTo>
                    <a:pt x="38100" y="253376"/>
                  </a:lnTo>
                  <a:lnTo>
                    <a:pt x="34337" y="288532"/>
                  </a:lnTo>
                  <a:lnTo>
                    <a:pt x="29371" y="319095"/>
                  </a:lnTo>
                  <a:lnTo>
                    <a:pt x="27165" y="358549"/>
                  </a:lnTo>
                  <a:lnTo>
                    <a:pt x="24303" y="403836"/>
                  </a:lnTo>
                  <a:lnTo>
                    <a:pt x="22552" y="427766"/>
                  </a:lnTo>
                  <a:lnTo>
                    <a:pt x="21384" y="452891"/>
                  </a:lnTo>
                  <a:lnTo>
                    <a:pt x="20606" y="478814"/>
                  </a:lnTo>
                  <a:lnTo>
                    <a:pt x="20088" y="505268"/>
                  </a:lnTo>
                  <a:lnTo>
                    <a:pt x="17630" y="551595"/>
                  </a:lnTo>
                  <a:lnTo>
                    <a:pt x="15597" y="589118"/>
                  </a:lnTo>
                  <a:lnTo>
                    <a:pt x="18159" y="621046"/>
                  </a:lnTo>
                  <a:lnTo>
                    <a:pt x="18456" y="621255"/>
                  </a:lnTo>
                  <a:lnTo>
                    <a:pt x="23296" y="576803"/>
                  </a:lnTo>
                  <a:lnTo>
                    <a:pt x="24465" y="530707"/>
                  </a:lnTo>
                  <a:lnTo>
                    <a:pt x="25482" y="501058"/>
                  </a:lnTo>
                  <a:lnTo>
                    <a:pt x="26865" y="467886"/>
                  </a:lnTo>
                  <a:lnTo>
                    <a:pt x="28494" y="432366"/>
                  </a:lnTo>
                  <a:lnTo>
                    <a:pt x="31696" y="393164"/>
                  </a:lnTo>
                  <a:lnTo>
                    <a:pt x="35947" y="351506"/>
                  </a:lnTo>
                  <a:lnTo>
                    <a:pt x="40898" y="308213"/>
                  </a:lnTo>
                  <a:lnTo>
                    <a:pt x="46315" y="265945"/>
                  </a:lnTo>
                  <a:lnTo>
                    <a:pt x="52043" y="224361"/>
                  </a:lnTo>
                  <a:lnTo>
                    <a:pt x="57979" y="183232"/>
                  </a:lnTo>
                  <a:lnTo>
                    <a:pt x="65464" y="146641"/>
                  </a:lnTo>
                  <a:lnTo>
                    <a:pt x="73982" y="113075"/>
                  </a:lnTo>
                  <a:lnTo>
                    <a:pt x="83188" y="81525"/>
                  </a:lnTo>
                  <a:lnTo>
                    <a:pt x="102824" y="37063"/>
                  </a:lnTo>
                  <a:lnTo>
                    <a:pt x="112999" y="20267"/>
                  </a:lnTo>
                  <a:lnTo>
                    <a:pt x="124721" y="9776"/>
                  </a:lnTo>
                  <a:lnTo>
                    <a:pt x="150917" y="0"/>
                  </a:lnTo>
                  <a:lnTo>
                    <a:pt x="163406" y="1203"/>
                  </a:lnTo>
                  <a:lnTo>
                    <a:pt x="186691" y="11947"/>
                  </a:lnTo>
                  <a:lnTo>
                    <a:pt x="205035" y="36008"/>
                  </a:lnTo>
                  <a:lnTo>
                    <a:pt x="212889" y="51313"/>
                  </a:lnTo>
                  <a:lnTo>
                    <a:pt x="215974" y="87135"/>
                  </a:lnTo>
                  <a:lnTo>
                    <a:pt x="208172" y="125163"/>
                  </a:lnTo>
                  <a:lnTo>
                    <a:pt x="190593" y="160880"/>
                  </a:lnTo>
                  <a:lnTo>
                    <a:pt x="161144" y="193687"/>
                  </a:lnTo>
                  <a:lnTo>
                    <a:pt x="122419" y="223319"/>
                  </a:lnTo>
                  <a:lnTo>
                    <a:pt x="99252" y="236160"/>
                  </a:lnTo>
                  <a:lnTo>
                    <a:pt x="55400" y="256308"/>
                  </a:lnTo>
                  <a:lnTo>
                    <a:pt x="0" y="2724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4" name="SMARTInkShape-Group709"/>
          <p:cNvGrpSpPr/>
          <p:nvPr/>
        </p:nvGrpSpPr>
        <p:grpSpPr>
          <a:xfrm>
            <a:off x="5322967" y="2900754"/>
            <a:ext cx="315834" cy="477447"/>
            <a:chOff x="5322967" y="2900754"/>
            <a:chExt cx="315834" cy="477447"/>
          </a:xfrm>
        </p:grpSpPr>
        <p:sp>
          <p:nvSpPr>
            <p:cNvPr id="311" name="SMARTInkShape-4042"/>
            <p:cNvSpPr/>
            <p:nvPr>
              <p:custDataLst>
                <p:tags r:id="rId41"/>
              </p:custDataLst>
            </p:nvPr>
          </p:nvSpPr>
          <p:spPr>
            <a:xfrm>
              <a:off x="5322967" y="3032365"/>
              <a:ext cx="52452" cy="73884"/>
            </a:xfrm>
            <a:custGeom>
              <a:avLst/>
              <a:gdLst/>
              <a:ahLst/>
              <a:cxnLst/>
              <a:rect l="0" t="0" r="0" b="0"/>
              <a:pathLst>
                <a:path w="52452" h="73884">
                  <a:moveTo>
                    <a:pt x="23733" y="21985"/>
                  </a:moveTo>
                  <a:lnTo>
                    <a:pt x="23733" y="21985"/>
                  </a:lnTo>
                  <a:lnTo>
                    <a:pt x="9935" y="37194"/>
                  </a:lnTo>
                  <a:lnTo>
                    <a:pt x="2084" y="53773"/>
                  </a:lnTo>
                  <a:lnTo>
                    <a:pt x="0" y="63394"/>
                  </a:lnTo>
                  <a:lnTo>
                    <a:pt x="1561" y="67230"/>
                  </a:lnTo>
                  <a:lnTo>
                    <a:pt x="8940" y="73373"/>
                  </a:lnTo>
                  <a:lnTo>
                    <a:pt x="14576" y="73883"/>
                  </a:lnTo>
                  <a:lnTo>
                    <a:pt x="28365" y="70686"/>
                  </a:lnTo>
                  <a:lnTo>
                    <a:pt x="40138" y="60799"/>
                  </a:lnTo>
                  <a:lnTo>
                    <a:pt x="45253" y="54210"/>
                  </a:lnTo>
                  <a:lnTo>
                    <a:pt x="50936" y="37483"/>
                  </a:lnTo>
                  <a:lnTo>
                    <a:pt x="52451" y="28084"/>
                  </a:lnTo>
                  <a:lnTo>
                    <a:pt x="51345" y="20406"/>
                  </a:lnTo>
                  <a:lnTo>
                    <a:pt x="44472" y="8113"/>
                  </a:lnTo>
                  <a:lnTo>
                    <a:pt x="39675" y="4270"/>
                  </a:lnTo>
                  <a:lnTo>
                    <a:pt x="28702" y="0"/>
                  </a:lnTo>
                  <a:lnTo>
                    <a:pt x="23518" y="273"/>
                  </a:lnTo>
                  <a:lnTo>
                    <a:pt x="4683" y="92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4043"/>
            <p:cNvSpPr/>
            <p:nvPr>
              <p:custDataLst>
                <p:tags r:id="rId42"/>
              </p:custDataLst>
            </p:nvPr>
          </p:nvSpPr>
          <p:spPr>
            <a:xfrm>
              <a:off x="5462765" y="2900754"/>
              <a:ext cx="176036" cy="135782"/>
            </a:xfrm>
            <a:custGeom>
              <a:avLst/>
              <a:gdLst/>
              <a:ahLst/>
              <a:cxnLst/>
              <a:rect l="0" t="0" r="0" b="0"/>
              <a:pathLst>
                <a:path w="176036" h="135782">
                  <a:moveTo>
                    <a:pt x="10935" y="26596"/>
                  </a:moveTo>
                  <a:lnTo>
                    <a:pt x="10935" y="26596"/>
                  </a:lnTo>
                  <a:lnTo>
                    <a:pt x="2207" y="17162"/>
                  </a:lnTo>
                  <a:lnTo>
                    <a:pt x="0" y="12291"/>
                  </a:lnTo>
                  <a:lnTo>
                    <a:pt x="2234" y="9298"/>
                  </a:lnTo>
                  <a:lnTo>
                    <a:pt x="12242" y="2210"/>
                  </a:lnTo>
                  <a:lnTo>
                    <a:pt x="29860" y="0"/>
                  </a:lnTo>
                  <a:lnTo>
                    <a:pt x="51802" y="2781"/>
                  </a:lnTo>
                  <a:lnTo>
                    <a:pt x="75665" y="11072"/>
                  </a:lnTo>
                  <a:lnTo>
                    <a:pt x="92856" y="25576"/>
                  </a:lnTo>
                  <a:lnTo>
                    <a:pt x="99415" y="34383"/>
                  </a:lnTo>
                  <a:lnTo>
                    <a:pt x="102377" y="44487"/>
                  </a:lnTo>
                  <a:lnTo>
                    <a:pt x="101906" y="67003"/>
                  </a:lnTo>
                  <a:lnTo>
                    <a:pt x="91348" y="87358"/>
                  </a:lnTo>
                  <a:lnTo>
                    <a:pt x="47577" y="133622"/>
                  </a:lnTo>
                  <a:lnTo>
                    <a:pt x="48063" y="135341"/>
                  </a:lnTo>
                  <a:lnTo>
                    <a:pt x="50504" y="135781"/>
                  </a:lnTo>
                  <a:lnTo>
                    <a:pt x="83113" y="131419"/>
                  </a:lnTo>
                  <a:lnTo>
                    <a:pt x="116627" y="127747"/>
                  </a:lnTo>
                  <a:lnTo>
                    <a:pt x="176035" y="1218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4044"/>
            <p:cNvSpPr/>
            <p:nvPr>
              <p:custDataLst>
                <p:tags r:id="rId43"/>
              </p:custDataLst>
            </p:nvPr>
          </p:nvSpPr>
          <p:spPr>
            <a:xfrm>
              <a:off x="5341233" y="3225800"/>
              <a:ext cx="43568" cy="152401"/>
            </a:xfrm>
            <a:custGeom>
              <a:avLst/>
              <a:gdLst/>
              <a:ahLst/>
              <a:cxnLst/>
              <a:rect l="0" t="0" r="0" b="0"/>
              <a:pathLst>
                <a:path w="43568" h="152401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0" y="15580"/>
                  </a:lnTo>
                  <a:lnTo>
                    <a:pt x="18074" y="60526"/>
                  </a:lnTo>
                  <a:lnTo>
                    <a:pt x="28958" y="96250"/>
                  </a:lnTo>
                  <a:lnTo>
                    <a:pt x="40493" y="141556"/>
                  </a:lnTo>
                  <a:lnTo>
                    <a:pt x="43567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5" name="SMARTInkShape-4045"/>
          <p:cNvSpPr/>
          <p:nvPr>
            <p:custDataLst>
              <p:tags r:id="rId2"/>
            </p:custDataLst>
          </p:nvPr>
        </p:nvSpPr>
        <p:spPr>
          <a:xfrm>
            <a:off x="4420593" y="3012879"/>
            <a:ext cx="481608" cy="463766"/>
          </a:xfrm>
          <a:custGeom>
            <a:avLst/>
            <a:gdLst/>
            <a:ahLst/>
            <a:cxnLst/>
            <a:rect l="0" t="0" r="0" b="0"/>
            <a:pathLst>
              <a:path w="481608" h="463766">
                <a:moveTo>
                  <a:pt x="411757" y="3371"/>
                </a:moveTo>
                <a:lnTo>
                  <a:pt x="411757" y="3371"/>
                </a:lnTo>
                <a:lnTo>
                  <a:pt x="408386" y="0"/>
                </a:lnTo>
                <a:lnTo>
                  <a:pt x="401087" y="227"/>
                </a:lnTo>
                <a:lnTo>
                  <a:pt x="365670" y="9492"/>
                </a:lnTo>
                <a:lnTo>
                  <a:pt x="333652" y="24436"/>
                </a:lnTo>
                <a:lnTo>
                  <a:pt x="294494" y="45189"/>
                </a:lnTo>
                <a:lnTo>
                  <a:pt x="248868" y="68523"/>
                </a:lnTo>
                <a:lnTo>
                  <a:pt x="207893" y="94887"/>
                </a:lnTo>
                <a:lnTo>
                  <a:pt x="160618" y="135614"/>
                </a:lnTo>
                <a:lnTo>
                  <a:pt x="142095" y="160218"/>
                </a:lnTo>
                <a:lnTo>
                  <a:pt x="136215" y="180561"/>
                </a:lnTo>
                <a:lnTo>
                  <a:pt x="138457" y="189231"/>
                </a:lnTo>
                <a:lnTo>
                  <a:pt x="150355" y="204508"/>
                </a:lnTo>
                <a:lnTo>
                  <a:pt x="173047" y="214591"/>
                </a:lnTo>
                <a:lnTo>
                  <a:pt x="215674" y="226116"/>
                </a:lnTo>
                <a:lnTo>
                  <a:pt x="260841" y="239281"/>
                </a:lnTo>
                <a:lnTo>
                  <a:pt x="264580" y="243900"/>
                </a:lnTo>
                <a:lnTo>
                  <a:pt x="264955" y="249802"/>
                </a:lnTo>
                <a:lnTo>
                  <a:pt x="263089" y="256558"/>
                </a:lnTo>
                <a:lnTo>
                  <a:pt x="230124" y="286292"/>
                </a:lnTo>
                <a:lnTo>
                  <a:pt x="193918" y="311618"/>
                </a:lnTo>
                <a:lnTo>
                  <a:pt x="151251" y="339336"/>
                </a:lnTo>
                <a:lnTo>
                  <a:pt x="104065" y="368119"/>
                </a:lnTo>
                <a:lnTo>
                  <a:pt x="60516" y="395492"/>
                </a:lnTo>
                <a:lnTo>
                  <a:pt x="13469" y="430940"/>
                </a:lnTo>
                <a:lnTo>
                  <a:pt x="4415" y="440817"/>
                </a:lnTo>
                <a:lnTo>
                  <a:pt x="496" y="448107"/>
                </a:lnTo>
                <a:lnTo>
                  <a:pt x="0" y="453673"/>
                </a:lnTo>
                <a:lnTo>
                  <a:pt x="1786" y="458089"/>
                </a:lnTo>
                <a:lnTo>
                  <a:pt x="26347" y="462996"/>
                </a:lnTo>
                <a:lnTo>
                  <a:pt x="70425" y="463765"/>
                </a:lnTo>
                <a:lnTo>
                  <a:pt x="100947" y="461995"/>
                </a:lnTo>
                <a:lnTo>
                  <a:pt x="134700" y="459404"/>
                </a:lnTo>
                <a:lnTo>
                  <a:pt x="174136" y="455559"/>
                </a:lnTo>
                <a:lnTo>
                  <a:pt x="217360" y="450880"/>
                </a:lnTo>
                <a:lnTo>
                  <a:pt x="263108" y="445644"/>
                </a:lnTo>
                <a:lnTo>
                  <a:pt x="307719" y="440036"/>
                </a:lnTo>
                <a:lnTo>
                  <a:pt x="351570" y="434181"/>
                </a:lnTo>
                <a:lnTo>
                  <a:pt x="394916" y="428161"/>
                </a:lnTo>
                <a:lnTo>
                  <a:pt x="423813" y="424147"/>
                </a:lnTo>
                <a:lnTo>
                  <a:pt x="481607" y="41612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8" name="SMARTInkShape-Group711"/>
          <p:cNvGrpSpPr/>
          <p:nvPr/>
        </p:nvGrpSpPr>
        <p:grpSpPr>
          <a:xfrm>
            <a:off x="3657600" y="3242214"/>
            <a:ext cx="241301" cy="135987"/>
            <a:chOff x="3657600" y="3242214"/>
            <a:chExt cx="241301" cy="135987"/>
          </a:xfrm>
        </p:grpSpPr>
        <p:sp>
          <p:nvSpPr>
            <p:cNvPr id="316" name="SMARTInkShape-4046"/>
            <p:cNvSpPr/>
            <p:nvPr>
              <p:custDataLst>
                <p:tags r:id="rId39"/>
              </p:custDataLst>
            </p:nvPr>
          </p:nvSpPr>
          <p:spPr>
            <a:xfrm>
              <a:off x="3683000" y="3242214"/>
              <a:ext cx="215901" cy="15337"/>
            </a:xfrm>
            <a:custGeom>
              <a:avLst/>
              <a:gdLst/>
              <a:ahLst/>
              <a:cxnLst/>
              <a:rect l="0" t="0" r="0" b="0"/>
              <a:pathLst>
                <a:path w="215901" h="15337">
                  <a:moveTo>
                    <a:pt x="0" y="15336"/>
                  </a:moveTo>
                  <a:lnTo>
                    <a:pt x="0" y="15336"/>
                  </a:lnTo>
                  <a:lnTo>
                    <a:pt x="40182" y="8429"/>
                  </a:lnTo>
                  <a:lnTo>
                    <a:pt x="71481" y="4505"/>
                  </a:lnTo>
                  <a:lnTo>
                    <a:pt x="111261" y="409"/>
                  </a:lnTo>
                  <a:lnTo>
                    <a:pt x="152931" y="0"/>
                  </a:lnTo>
                  <a:lnTo>
                    <a:pt x="215900" y="26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4047"/>
            <p:cNvSpPr/>
            <p:nvPr>
              <p:custDataLst>
                <p:tags r:id="rId40"/>
              </p:custDataLst>
            </p:nvPr>
          </p:nvSpPr>
          <p:spPr>
            <a:xfrm>
              <a:off x="3657600" y="3333750"/>
              <a:ext cx="234951" cy="44451"/>
            </a:xfrm>
            <a:custGeom>
              <a:avLst/>
              <a:gdLst/>
              <a:ahLst/>
              <a:cxnLst/>
              <a:rect l="0" t="0" r="0" b="0"/>
              <a:pathLst>
                <a:path w="234951" h="44451">
                  <a:moveTo>
                    <a:pt x="0" y="44450"/>
                  </a:moveTo>
                  <a:lnTo>
                    <a:pt x="0" y="44450"/>
                  </a:lnTo>
                  <a:lnTo>
                    <a:pt x="36048" y="37969"/>
                  </a:lnTo>
                  <a:lnTo>
                    <a:pt x="73877" y="28870"/>
                  </a:lnTo>
                  <a:lnTo>
                    <a:pt x="100757" y="23480"/>
                  </a:lnTo>
                  <a:lnTo>
                    <a:pt x="132082" y="17770"/>
                  </a:lnTo>
                  <a:lnTo>
                    <a:pt x="166370" y="11847"/>
                  </a:lnTo>
                  <a:lnTo>
                    <a:pt x="2349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6" name="SMARTInkShape-Group712"/>
          <p:cNvGrpSpPr/>
          <p:nvPr/>
        </p:nvGrpSpPr>
        <p:grpSpPr>
          <a:xfrm>
            <a:off x="2037853" y="2973058"/>
            <a:ext cx="1158961" cy="593288"/>
            <a:chOff x="2037853" y="2973058"/>
            <a:chExt cx="1158961" cy="593288"/>
          </a:xfrm>
        </p:grpSpPr>
        <p:sp>
          <p:nvSpPr>
            <p:cNvPr id="319" name="SMARTInkShape-4048"/>
            <p:cNvSpPr/>
            <p:nvPr>
              <p:custDataLst>
                <p:tags r:id="rId32"/>
              </p:custDataLst>
            </p:nvPr>
          </p:nvSpPr>
          <p:spPr>
            <a:xfrm>
              <a:off x="3048000" y="2973058"/>
              <a:ext cx="148814" cy="593288"/>
            </a:xfrm>
            <a:custGeom>
              <a:avLst/>
              <a:gdLst/>
              <a:ahLst/>
              <a:cxnLst/>
              <a:rect l="0" t="0" r="0" b="0"/>
              <a:pathLst>
                <a:path w="148814" h="593288">
                  <a:moveTo>
                    <a:pt x="38100" y="36842"/>
                  </a:moveTo>
                  <a:lnTo>
                    <a:pt x="38100" y="36842"/>
                  </a:lnTo>
                  <a:lnTo>
                    <a:pt x="34729" y="30100"/>
                  </a:lnTo>
                  <a:lnTo>
                    <a:pt x="35147" y="27408"/>
                  </a:lnTo>
                  <a:lnTo>
                    <a:pt x="36837" y="24909"/>
                  </a:lnTo>
                  <a:lnTo>
                    <a:pt x="39375" y="22537"/>
                  </a:lnTo>
                  <a:lnTo>
                    <a:pt x="78319" y="11509"/>
                  </a:lnTo>
                  <a:lnTo>
                    <a:pt x="118952" y="2988"/>
                  </a:lnTo>
                  <a:lnTo>
                    <a:pt x="140295" y="0"/>
                  </a:lnTo>
                  <a:lnTo>
                    <a:pt x="144330" y="1697"/>
                  </a:lnTo>
                  <a:lnTo>
                    <a:pt x="147020" y="4945"/>
                  </a:lnTo>
                  <a:lnTo>
                    <a:pt x="148813" y="9227"/>
                  </a:lnTo>
                  <a:lnTo>
                    <a:pt x="147966" y="42222"/>
                  </a:lnTo>
                  <a:lnTo>
                    <a:pt x="145020" y="77568"/>
                  </a:lnTo>
                  <a:lnTo>
                    <a:pt x="139948" y="121265"/>
                  </a:lnTo>
                  <a:lnTo>
                    <a:pt x="135632" y="146746"/>
                  </a:lnTo>
                  <a:lnTo>
                    <a:pt x="130638" y="173612"/>
                  </a:lnTo>
                  <a:lnTo>
                    <a:pt x="124486" y="202811"/>
                  </a:lnTo>
                  <a:lnTo>
                    <a:pt x="117563" y="233566"/>
                  </a:lnTo>
                  <a:lnTo>
                    <a:pt x="110125" y="265358"/>
                  </a:lnTo>
                  <a:lnTo>
                    <a:pt x="101639" y="296430"/>
                  </a:lnTo>
                  <a:lnTo>
                    <a:pt x="92454" y="327023"/>
                  </a:lnTo>
                  <a:lnTo>
                    <a:pt x="82803" y="357296"/>
                  </a:lnTo>
                  <a:lnTo>
                    <a:pt x="74251" y="385239"/>
                  </a:lnTo>
                  <a:lnTo>
                    <a:pt x="66434" y="411629"/>
                  </a:lnTo>
                  <a:lnTo>
                    <a:pt x="59106" y="436983"/>
                  </a:lnTo>
                  <a:lnTo>
                    <a:pt x="54727" y="480207"/>
                  </a:lnTo>
                  <a:lnTo>
                    <a:pt x="58895" y="516115"/>
                  </a:lnTo>
                  <a:lnTo>
                    <a:pt x="74993" y="554753"/>
                  </a:lnTo>
                  <a:lnTo>
                    <a:pt x="82248" y="572529"/>
                  </a:lnTo>
                  <a:lnTo>
                    <a:pt x="83054" y="578823"/>
                  </a:lnTo>
                  <a:lnTo>
                    <a:pt x="82181" y="583724"/>
                  </a:lnTo>
                  <a:lnTo>
                    <a:pt x="80187" y="587696"/>
                  </a:lnTo>
                  <a:lnTo>
                    <a:pt x="75330" y="590345"/>
                  </a:lnTo>
                  <a:lnTo>
                    <a:pt x="60527" y="593287"/>
                  </a:lnTo>
                  <a:lnTo>
                    <a:pt x="17077" y="586449"/>
                  </a:lnTo>
                  <a:lnTo>
                    <a:pt x="0" y="5829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4049"/>
            <p:cNvSpPr/>
            <p:nvPr>
              <p:custDataLst>
                <p:tags r:id="rId33"/>
              </p:custDataLst>
            </p:nvPr>
          </p:nvSpPr>
          <p:spPr>
            <a:xfrm>
              <a:off x="2052038" y="3093750"/>
              <a:ext cx="183163" cy="429016"/>
            </a:xfrm>
            <a:custGeom>
              <a:avLst/>
              <a:gdLst/>
              <a:ahLst/>
              <a:cxnLst/>
              <a:rect l="0" t="0" r="0" b="0"/>
              <a:pathLst>
                <a:path w="183163" h="429016">
                  <a:moveTo>
                    <a:pt x="183162" y="24100"/>
                  </a:moveTo>
                  <a:lnTo>
                    <a:pt x="183162" y="24100"/>
                  </a:lnTo>
                  <a:lnTo>
                    <a:pt x="141717" y="12167"/>
                  </a:lnTo>
                  <a:lnTo>
                    <a:pt x="104089" y="5277"/>
                  </a:lnTo>
                  <a:lnTo>
                    <a:pt x="57241" y="0"/>
                  </a:lnTo>
                  <a:lnTo>
                    <a:pt x="29592" y="5827"/>
                  </a:lnTo>
                  <a:lnTo>
                    <a:pt x="15896" y="16449"/>
                  </a:lnTo>
                  <a:lnTo>
                    <a:pt x="10268" y="23233"/>
                  </a:lnTo>
                  <a:lnTo>
                    <a:pt x="4014" y="45822"/>
                  </a:lnTo>
                  <a:lnTo>
                    <a:pt x="1235" y="76793"/>
                  </a:lnTo>
                  <a:lnTo>
                    <a:pt x="0" y="116428"/>
                  </a:lnTo>
                  <a:lnTo>
                    <a:pt x="1333" y="161796"/>
                  </a:lnTo>
                  <a:lnTo>
                    <a:pt x="2676" y="185747"/>
                  </a:lnTo>
                  <a:lnTo>
                    <a:pt x="3571" y="210181"/>
                  </a:lnTo>
                  <a:lnTo>
                    <a:pt x="4168" y="234938"/>
                  </a:lnTo>
                  <a:lnTo>
                    <a:pt x="4566" y="259908"/>
                  </a:lnTo>
                  <a:lnTo>
                    <a:pt x="5008" y="304587"/>
                  </a:lnTo>
                  <a:lnTo>
                    <a:pt x="5205" y="343494"/>
                  </a:lnTo>
                  <a:lnTo>
                    <a:pt x="6726" y="387787"/>
                  </a:lnTo>
                  <a:lnTo>
                    <a:pt x="12083" y="409635"/>
                  </a:lnTo>
                  <a:lnTo>
                    <a:pt x="21049" y="423107"/>
                  </a:lnTo>
                  <a:lnTo>
                    <a:pt x="26404" y="427689"/>
                  </a:lnTo>
                  <a:lnTo>
                    <a:pt x="45523" y="429015"/>
                  </a:lnTo>
                  <a:lnTo>
                    <a:pt x="70483" y="423490"/>
                  </a:lnTo>
                  <a:lnTo>
                    <a:pt x="111597" y="404512"/>
                  </a:lnTo>
                  <a:lnTo>
                    <a:pt x="164112" y="37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4050"/>
            <p:cNvSpPr/>
            <p:nvPr>
              <p:custDataLst>
                <p:tags r:id="rId34"/>
              </p:custDataLst>
            </p:nvPr>
          </p:nvSpPr>
          <p:spPr>
            <a:xfrm>
              <a:off x="2037853" y="3359150"/>
              <a:ext cx="102098" cy="29059"/>
            </a:xfrm>
            <a:custGeom>
              <a:avLst/>
              <a:gdLst/>
              <a:ahLst/>
              <a:cxnLst/>
              <a:rect l="0" t="0" r="0" b="0"/>
              <a:pathLst>
                <a:path w="102098" h="29059">
                  <a:moveTo>
                    <a:pt x="13197" y="25400"/>
                  </a:moveTo>
                  <a:lnTo>
                    <a:pt x="13197" y="25400"/>
                  </a:lnTo>
                  <a:lnTo>
                    <a:pt x="810" y="29058"/>
                  </a:lnTo>
                  <a:lnTo>
                    <a:pt x="0" y="28544"/>
                  </a:lnTo>
                  <a:lnTo>
                    <a:pt x="166" y="27496"/>
                  </a:lnTo>
                  <a:lnTo>
                    <a:pt x="46280" y="15006"/>
                  </a:lnTo>
                  <a:lnTo>
                    <a:pt x="10209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4051"/>
            <p:cNvSpPr/>
            <p:nvPr>
              <p:custDataLst>
                <p:tags r:id="rId35"/>
              </p:custDataLst>
            </p:nvPr>
          </p:nvSpPr>
          <p:spPr>
            <a:xfrm>
              <a:off x="2377362" y="3062978"/>
              <a:ext cx="232489" cy="483539"/>
            </a:xfrm>
            <a:custGeom>
              <a:avLst/>
              <a:gdLst/>
              <a:ahLst/>
              <a:cxnLst/>
              <a:rect l="0" t="0" r="0" b="0"/>
              <a:pathLst>
                <a:path w="232489" h="483539">
                  <a:moveTo>
                    <a:pt x="232488" y="23122"/>
                  </a:moveTo>
                  <a:lnTo>
                    <a:pt x="232488" y="23122"/>
                  </a:lnTo>
                  <a:lnTo>
                    <a:pt x="216574" y="13688"/>
                  </a:lnTo>
                  <a:lnTo>
                    <a:pt x="172127" y="2107"/>
                  </a:lnTo>
                  <a:lnTo>
                    <a:pt x="125315" y="0"/>
                  </a:lnTo>
                  <a:lnTo>
                    <a:pt x="96389" y="8823"/>
                  </a:lnTo>
                  <a:lnTo>
                    <a:pt x="78631" y="18884"/>
                  </a:lnTo>
                  <a:lnTo>
                    <a:pt x="65094" y="34173"/>
                  </a:lnTo>
                  <a:lnTo>
                    <a:pt x="55080" y="53434"/>
                  </a:lnTo>
                  <a:lnTo>
                    <a:pt x="45475" y="90193"/>
                  </a:lnTo>
                  <a:lnTo>
                    <a:pt x="40480" y="122782"/>
                  </a:lnTo>
                  <a:lnTo>
                    <a:pt x="37790" y="160313"/>
                  </a:lnTo>
                  <a:lnTo>
                    <a:pt x="36594" y="201218"/>
                  </a:lnTo>
                  <a:lnTo>
                    <a:pt x="36063" y="245269"/>
                  </a:lnTo>
                  <a:lnTo>
                    <a:pt x="30182" y="290717"/>
                  </a:lnTo>
                  <a:lnTo>
                    <a:pt x="21219" y="335375"/>
                  </a:lnTo>
                  <a:lnTo>
                    <a:pt x="12531" y="376390"/>
                  </a:lnTo>
                  <a:lnTo>
                    <a:pt x="5848" y="410141"/>
                  </a:lnTo>
                  <a:lnTo>
                    <a:pt x="0" y="449179"/>
                  </a:lnTo>
                  <a:lnTo>
                    <a:pt x="43" y="467892"/>
                  </a:lnTo>
                  <a:lnTo>
                    <a:pt x="4766" y="480912"/>
                  </a:lnTo>
                  <a:lnTo>
                    <a:pt x="10824" y="483538"/>
                  </a:lnTo>
                  <a:lnTo>
                    <a:pt x="28843" y="482692"/>
                  </a:lnTo>
                  <a:lnTo>
                    <a:pt x="72900" y="470911"/>
                  </a:lnTo>
                  <a:lnTo>
                    <a:pt x="109820" y="459912"/>
                  </a:lnTo>
                  <a:lnTo>
                    <a:pt x="168988" y="4422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4052"/>
            <p:cNvSpPr/>
            <p:nvPr>
              <p:custDataLst>
                <p:tags r:id="rId36"/>
              </p:custDataLst>
            </p:nvPr>
          </p:nvSpPr>
          <p:spPr>
            <a:xfrm>
              <a:off x="2686050" y="3181350"/>
              <a:ext cx="184151" cy="298451"/>
            </a:xfrm>
            <a:custGeom>
              <a:avLst/>
              <a:gdLst/>
              <a:ahLst/>
              <a:cxnLst/>
              <a:rect l="0" t="0" r="0" b="0"/>
              <a:pathLst>
                <a:path w="184151" h="298451">
                  <a:moveTo>
                    <a:pt x="0" y="0"/>
                  </a:moveTo>
                  <a:lnTo>
                    <a:pt x="0" y="0"/>
                  </a:lnTo>
                  <a:lnTo>
                    <a:pt x="33878" y="40620"/>
                  </a:lnTo>
                  <a:lnTo>
                    <a:pt x="69383" y="87059"/>
                  </a:lnTo>
                  <a:lnTo>
                    <a:pt x="95042" y="124535"/>
                  </a:lnTo>
                  <a:lnTo>
                    <a:pt x="120558" y="164710"/>
                  </a:lnTo>
                  <a:lnTo>
                    <a:pt x="146009" y="206084"/>
                  </a:lnTo>
                  <a:lnTo>
                    <a:pt x="163906" y="242347"/>
                  </a:lnTo>
                  <a:lnTo>
                    <a:pt x="181484" y="289912"/>
                  </a:lnTo>
                  <a:lnTo>
                    <a:pt x="184150" y="298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4053"/>
            <p:cNvSpPr/>
            <p:nvPr>
              <p:custDataLst>
                <p:tags r:id="rId37"/>
              </p:custDataLst>
            </p:nvPr>
          </p:nvSpPr>
          <p:spPr>
            <a:xfrm>
              <a:off x="2692400" y="3168650"/>
              <a:ext cx="133351" cy="304801"/>
            </a:xfrm>
            <a:custGeom>
              <a:avLst/>
              <a:gdLst/>
              <a:ahLst/>
              <a:cxnLst/>
              <a:rect l="0" t="0" r="0" b="0"/>
              <a:pathLst>
                <a:path w="133351" h="304801">
                  <a:moveTo>
                    <a:pt x="133350" y="0"/>
                  </a:moveTo>
                  <a:lnTo>
                    <a:pt x="133350" y="0"/>
                  </a:lnTo>
                  <a:lnTo>
                    <a:pt x="123237" y="10113"/>
                  </a:lnTo>
                  <a:lnTo>
                    <a:pt x="103464" y="46741"/>
                  </a:lnTo>
                  <a:lnTo>
                    <a:pt x="85966" y="83803"/>
                  </a:lnTo>
                  <a:lnTo>
                    <a:pt x="65724" y="126146"/>
                  </a:lnTo>
                  <a:lnTo>
                    <a:pt x="42616" y="170835"/>
                  </a:lnTo>
                  <a:lnTo>
                    <a:pt x="21998" y="212804"/>
                  </a:lnTo>
                  <a:lnTo>
                    <a:pt x="6954" y="249802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4054"/>
            <p:cNvSpPr/>
            <p:nvPr>
              <p:custDataLst>
                <p:tags r:id="rId38"/>
              </p:custDataLst>
            </p:nvPr>
          </p:nvSpPr>
          <p:spPr>
            <a:xfrm>
              <a:off x="2889250" y="3033073"/>
              <a:ext cx="114301" cy="130359"/>
            </a:xfrm>
            <a:custGeom>
              <a:avLst/>
              <a:gdLst/>
              <a:ahLst/>
              <a:cxnLst/>
              <a:rect l="0" t="0" r="0" b="0"/>
              <a:pathLst>
                <a:path w="114301" h="130359">
                  <a:moveTo>
                    <a:pt x="0" y="14927"/>
                  </a:moveTo>
                  <a:lnTo>
                    <a:pt x="0" y="14927"/>
                  </a:lnTo>
                  <a:lnTo>
                    <a:pt x="32507" y="4096"/>
                  </a:lnTo>
                  <a:lnTo>
                    <a:pt x="50901" y="0"/>
                  </a:lnTo>
                  <a:lnTo>
                    <a:pt x="58628" y="743"/>
                  </a:lnTo>
                  <a:lnTo>
                    <a:pt x="70978" y="7211"/>
                  </a:lnTo>
                  <a:lnTo>
                    <a:pt x="73424" y="12605"/>
                  </a:lnTo>
                  <a:lnTo>
                    <a:pt x="67228" y="56345"/>
                  </a:lnTo>
                  <a:lnTo>
                    <a:pt x="56214" y="98002"/>
                  </a:lnTo>
                  <a:lnTo>
                    <a:pt x="56264" y="113937"/>
                  </a:lnTo>
                  <a:lnTo>
                    <a:pt x="58675" y="119740"/>
                  </a:lnTo>
                  <a:lnTo>
                    <a:pt x="67000" y="128068"/>
                  </a:lnTo>
                  <a:lnTo>
                    <a:pt x="83400" y="130358"/>
                  </a:lnTo>
                  <a:lnTo>
                    <a:pt x="114300" y="1292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9" name="SMARTInkShape-Group713"/>
          <p:cNvGrpSpPr/>
          <p:nvPr/>
        </p:nvGrpSpPr>
        <p:grpSpPr>
          <a:xfrm>
            <a:off x="3422650" y="1827876"/>
            <a:ext cx="169253" cy="508925"/>
            <a:chOff x="3422650" y="1827876"/>
            <a:chExt cx="169253" cy="508925"/>
          </a:xfrm>
        </p:grpSpPr>
        <p:sp>
          <p:nvSpPr>
            <p:cNvPr id="327" name="SMARTInkShape-4055"/>
            <p:cNvSpPr/>
            <p:nvPr>
              <p:custDataLst>
                <p:tags r:id="rId30"/>
              </p:custDataLst>
            </p:nvPr>
          </p:nvSpPr>
          <p:spPr>
            <a:xfrm>
              <a:off x="3511550" y="233045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19050" y="0"/>
                  </a:moveTo>
                  <a:lnTo>
                    <a:pt x="19050" y="0"/>
                  </a:lnTo>
                  <a:lnTo>
                    <a:pt x="7117" y="5026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4056"/>
            <p:cNvSpPr/>
            <p:nvPr>
              <p:custDataLst>
                <p:tags r:id="rId31"/>
              </p:custDataLst>
            </p:nvPr>
          </p:nvSpPr>
          <p:spPr>
            <a:xfrm>
              <a:off x="3422650" y="1827876"/>
              <a:ext cx="169253" cy="388275"/>
            </a:xfrm>
            <a:custGeom>
              <a:avLst/>
              <a:gdLst/>
              <a:ahLst/>
              <a:cxnLst/>
              <a:rect l="0" t="0" r="0" b="0"/>
              <a:pathLst>
                <a:path w="169253" h="388275">
                  <a:moveTo>
                    <a:pt x="0" y="51724"/>
                  </a:moveTo>
                  <a:lnTo>
                    <a:pt x="0" y="51724"/>
                  </a:lnTo>
                  <a:lnTo>
                    <a:pt x="13484" y="34869"/>
                  </a:lnTo>
                  <a:lnTo>
                    <a:pt x="45466" y="14274"/>
                  </a:lnTo>
                  <a:lnTo>
                    <a:pt x="86222" y="1509"/>
                  </a:lnTo>
                  <a:lnTo>
                    <a:pt x="122836" y="0"/>
                  </a:lnTo>
                  <a:lnTo>
                    <a:pt x="143258" y="6158"/>
                  </a:lnTo>
                  <a:lnTo>
                    <a:pt x="152655" y="10763"/>
                  </a:lnTo>
                  <a:lnTo>
                    <a:pt x="159626" y="19478"/>
                  </a:lnTo>
                  <a:lnTo>
                    <a:pt x="169252" y="44213"/>
                  </a:lnTo>
                  <a:lnTo>
                    <a:pt x="168356" y="75902"/>
                  </a:lnTo>
                  <a:lnTo>
                    <a:pt x="159492" y="111153"/>
                  </a:lnTo>
                  <a:lnTo>
                    <a:pt x="143794" y="147987"/>
                  </a:lnTo>
                  <a:lnTo>
                    <a:pt x="126937" y="185524"/>
                  </a:lnTo>
                  <a:lnTo>
                    <a:pt x="110039" y="223374"/>
                  </a:lnTo>
                  <a:lnTo>
                    <a:pt x="93121" y="261363"/>
                  </a:lnTo>
                  <a:lnTo>
                    <a:pt x="79957" y="295651"/>
                  </a:lnTo>
                  <a:lnTo>
                    <a:pt x="66495" y="342721"/>
                  </a:lnTo>
                  <a:lnTo>
                    <a:pt x="57150" y="3882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2" name="SMARTInkShape-Group714"/>
          <p:cNvGrpSpPr/>
          <p:nvPr/>
        </p:nvGrpSpPr>
        <p:grpSpPr>
          <a:xfrm>
            <a:off x="2754080" y="2120900"/>
            <a:ext cx="293921" cy="137936"/>
            <a:chOff x="2754080" y="2120900"/>
            <a:chExt cx="293921" cy="137936"/>
          </a:xfrm>
        </p:grpSpPr>
        <p:sp>
          <p:nvSpPr>
            <p:cNvPr id="330" name="SMARTInkShape-4057"/>
            <p:cNvSpPr/>
            <p:nvPr>
              <p:custDataLst>
                <p:tags r:id="rId28"/>
              </p:custDataLst>
            </p:nvPr>
          </p:nvSpPr>
          <p:spPr>
            <a:xfrm>
              <a:off x="2782734" y="2203450"/>
              <a:ext cx="265267" cy="55386"/>
            </a:xfrm>
            <a:custGeom>
              <a:avLst/>
              <a:gdLst/>
              <a:ahLst/>
              <a:cxnLst/>
              <a:rect l="0" t="0" r="0" b="0"/>
              <a:pathLst>
                <a:path w="265267" h="55386">
                  <a:moveTo>
                    <a:pt x="23966" y="44450"/>
                  </a:moveTo>
                  <a:lnTo>
                    <a:pt x="23966" y="44450"/>
                  </a:lnTo>
                  <a:lnTo>
                    <a:pt x="718" y="54502"/>
                  </a:lnTo>
                  <a:lnTo>
                    <a:pt x="0" y="55385"/>
                  </a:lnTo>
                  <a:lnTo>
                    <a:pt x="43639" y="45956"/>
                  </a:lnTo>
                  <a:lnTo>
                    <a:pt x="89624" y="35947"/>
                  </a:lnTo>
                  <a:lnTo>
                    <a:pt x="119949" y="29609"/>
                  </a:lnTo>
                  <a:lnTo>
                    <a:pt x="154277" y="22562"/>
                  </a:lnTo>
                  <a:lnTo>
                    <a:pt x="191273" y="15041"/>
                  </a:lnTo>
                  <a:lnTo>
                    <a:pt x="26526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4058"/>
            <p:cNvSpPr/>
            <p:nvPr>
              <p:custDataLst>
                <p:tags r:id="rId29"/>
              </p:custDataLst>
            </p:nvPr>
          </p:nvSpPr>
          <p:spPr>
            <a:xfrm>
              <a:off x="2754080" y="2120900"/>
              <a:ext cx="211371" cy="19051"/>
            </a:xfrm>
            <a:custGeom>
              <a:avLst/>
              <a:gdLst/>
              <a:ahLst/>
              <a:cxnLst/>
              <a:rect l="0" t="0" r="0" b="0"/>
              <a:pathLst>
                <a:path w="211371" h="19051">
                  <a:moveTo>
                    <a:pt x="8170" y="19050"/>
                  </a:moveTo>
                  <a:lnTo>
                    <a:pt x="8170" y="19050"/>
                  </a:lnTo>
                  <a:lnTo>
                    <a:pt x="0" y="19050"/>
                  </a:lnTo>
                  <a:lnTo>
                    <a:pt x="3833" y="18344"/>
                  </a:lnTo>
                  <a:lnTo>
                    <a:pt x="50551" y="10212"/>
                  </a:lnTo>
                  <a:lnTo>
                    <a:pt x="88390" y="6185"/>
                  </a:lnTo>
                  <a:lnTo>
                    <a:pt x="131312" y="2749"/>
                  </a:lnTo>
                  <a:lnTo>
                    <a:pt x="171555" y="1222"/>
                  </a:lnTo>
                  <a:lnTo>
                    <a:pt x="21137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0" name="SMARTInkShape-Group715"/>
          <p:cNvGrpSpPr/>
          <p:nvPr/>
        </p:nvGrpSpPr>
        <p:grpSpPr>
          <a:xfrm>
            <a:off x="1168008" y="1798775"/>
            <a:ext cx="1169327" cy="598237"/>
            <a:chOff x="1168008" y="1798775"/>
            <a:chExt cx="1169327" cy="598237"/>
          </a:xfrm>
        </p:grpSpPr>
        <p:sp>
          <p:nvSpPr>
            <p:cNvPr id="333" name="SMARTInkShape-4059"/>
            <p:cNvSpPr/>
            <p:nvPr>
              <p:custDataLst>
                <p:tags r:id="rId21"/>
              </p:custDataLst>
            </p:nvPr>
          </p:nvSpPr>
          <p:spPr>
            <a:xfrm>
              <a:off x="2152650" y="1798775"/>
              <a:ext cx="184685" cy="598237"/>
            </a:xfrm>
            <a:custGeom>
              <a:avLst/>
              <a:gdLst/>
              <a:ahLst/>
              <a:cxnLst/>
              <a:rect l="0" t="0" r="0" b="0"/>
              <a:pathLst>
                <a:path w="184685" h="598237">
                  <a:moveTo>
                    <a:pt x="63500" y="36375"/>
                  </a:moveTo>
                  <a:lnTo>
                    <a:pt x="63500" y="36375"/>
                  </a:lnTo>
                  <a:lnTo>
                    <a:pt x="74345" y="26941"/>
                  </a:lnTo>
                  <a:lnTo>
                    <a:pt x="119189" y="8829"/>
                  </a:lnTo>
                  <a:lnTo>
                    <a:pt x="160421" y="569"/>
                  </a:lnTo>
                  <a:lnTo>
                    <a:pt x="174309" y="0"/>
                  </a:lnTo>
                  <a:lnTo>
                    <a:pt x="182834" y="2099"/>
                  </a:lnTo>
                  <a:lnTo>
                    <a:pt x="184684" y="5763"/>
                  </a:lnTo>
                  <a:lnTo>
                    <a:pt x="183916" y="25815"/>
                  </a:lnTo>
                  <a:lnTo>
                    <a:pt x="178515" y="61468"/>
                  </a:lnTo>
                  <a:lnTo>
                    <a:pt x="172003" y="98798"/>
                  </a:lnTo>
                  <a:lnTo>
                    <a:pt x="167585" y="121735"/>
                  </a:lnTo>
                  <a:lnTo>
                    <a:pt x="162523" y="146904"/>
                  </a:lnTo>
                  <a:lnTo>
                    <a:pt x="157032" y="173561"/>
                  </a:lnTo>
                  <a:lnTo>
                    <a:pt x="151255" y="201210"/>
                  </a:lnTo>
                  <a:lnTo>
                    <a:pt x="145286" y="229520"/>
                  </a:lnTo>
                  <a:lnTo>
                    <a:pt x="139191" y="258272"/>
                  </a:lnTo>
                  <a:lnTo>
                    <a:pt x="133716" y="286612"/>
                  </a:lnTo>
                  <a:lnTo>
                    <a:pt x="128655" y="314677"/>
                  </a:lnTo>
                  <a:lnTo>
                    <a:pt x="123870" y="342560"/>
                  </a:lnTo>
                  <a:lnTo>
                    <a:pt x="120680" y="369615"/>
                  </a:lnTo>
                  <a:lnTo>
                    <a:pt x="118553" y="396118"/>
                  </a:lnTo>
                  <a:lnTo>
                    <a:pt x="117136" y="422254"/>
                  </a:lnTo>
                  <a:lnTo>
                    <a:pt x="119323" y="466345"/>
                  </a:lnTo>
                  <a:lnTo>
                    <a:pt x="125705" y="504051"/>
                  </a:lnTo>
                  <a:lnTo>
                    <a:pt x="139786" y="550928"/>
                  </a:lnTo>
                  <a:lnTo>
                    <a:pt x="147643" y="582222"/>
                  </a:lnTo>
                  <a:lnTo>
                    <a:pt x="147228" y="595533"/>
                  </a:lnTo>
                  <a:lnTo>
                    <a:pt x="143308" y="598236"/>
                  </a:lnTo>
                  <a:lnTo>
                    <a:pt x="129544" y="597476"/>
                  </a:lnTo>
                  <a:lnTo>
                    <a:pt x="85107" y="585744"/>
                  </a:lnTo>
                  <a:lnTo>
                    <a:pt x="50996" y="570993"/>
                  </a:lnTo>
                  <a:lnTo>
                    <a:pt x="0" y="5443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4060"/>
            <p:cNvSpPr/>
            <p:nvPr>
              <p:custDataLst>
                <p:tags r:id="rId22"/>
              </p:custDataLst>
            </p:nvPr>
          </p:nvSpPr>
          <p:spPr>
            <a:xfrm>
              <a:off x="2002942" y="1875475"/>
              <a:ext cx="137009" cy="131414"/>
            </a:xfrm>
            <a:custGeom>
              <a:avLst/>
              <a:gdLst/>
              <a:ahLst/>
              <a:cxnLst/>
              <a:rect l="0" t="0" r="0" b="0"/>
              <a:pathLst>
                <a:path w="137009" h="131414">
                  <a:moveTo>
                    <a:pt x="3658" y="23175"/>
                  </a:moveTo>
                  <a:lnTo>
                    <a:pt x="3658" y="23175"/>
                  </a:lnTo>
                  <a:lnTo>
                    <a:pt x="287" y="19804"/>
                  </a:lnTo>
                  <a:lnTo>
                    <a:pt x="0" y="17400"/>
                  </a:lnTo>
                  <a:lnTo>
                    <a:pt x="1562" y="10965"/>
                  </a:lnTo>
                  <a:lnTo>
                    <a:pt x="12134" y="5284"/>
                  </a:lnTo>
                  <a:lnTo>
                    <a:pt x="37919" y="0"/>
                  </a:lnTo>
                  <a:lnTo>
                    <a:pt x="56985" y="175"/>
                  </a:lnTo>
                  <a:lnTo>
                    <a:pt x="74866" y="4956"/>
                  </a:lnTo>
                  <a:lnTo>
                    <a:pt x="90340" y="15548"/>
                  </a:lnTo>
                  <a:lnTo>
                    <a:pt x="97429" y="22324"/>
                  </a:lnTo>
                  <a:lnTo>
                    <a:pt x="100744" y="30369"/>
                  </a:lnTo>
                  <a:lnTo>
                    <a:pt x="100665" y="48715"/>
                  </a:lnTo>
                  <a:lnTo>
                    <a:pt x="84752" y="87826"/>
                  </a:lnTo>
                  <a:lnTo>
                    <a:pt x="71051" y="115516"/>
                  </a:lnTo>
                  <a:lnTo>
                    <a:pt x="69754" y="120719"/>
                  </a:lnTo>
                  <a:lnTo>
                    <a:pt x="72416" y="124893"/>
                  </a:lnTo>
                  <a:lnTo>
                    <a:pt x="84782" y="131413"/>
                  </a:lnTo>
                  <a:lnTo>
                    <a:pt x="137008" y="1311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4061"/>
            <p:cNvSpPr/>
            <p:nvPr>
              <p:custDataLst>
                <p:tags r:id="rId23"/>
              </p:custDataLst>
            </p:nvPr>
          </p:nvSpPr>
          <p:spPr>
            <a:xfrm>
              <a:off x="1797601" y="2012950"/>
              <a:ext cx="183600" cy="304801"/>
            </a:xfrm>
            <a:custGeom>
              <a:avLst/>
              <a:gdLst/>
              <a:ahLst/>
              <a:cxnLst/>
              <a:rect l="0" t="0" r="0" b="0"/>
              <a:pathLst>
                <a:path w="183600" h="304801">
                  <a:moveTo>
                    <a:pt x="183599" y="0"/>
                  </a:moveTo>
                  <a:lnTo>
                    <a:pt x="183599" y="0"/>
                  </a:lnTo>
                  <a:lnTo>
                    <a:pt x="150342" y="43370"/>
                  </a:lnTo>
                  <a:lnTo>
                    <a:pt x="125544" y="80659"/>
                  </a:lnTo>
                  <a:lnTo>
                    <a:pt x="94297" y="126159"/>
                  </a:lnTo>
                  <a:lnTo>
                    <a:pt x="76086" y="151134"/>
                  </a:lnTo>
                  <a:lnTo>
                    <a:pt x="56890" y="176956"/>
                  </a:lnTo>
                  <a:lnTo>
                    <a:pt x="28036" y="224462"/>
                  </a:lnTo>
                  <a:lnTo>
                    <a:pt x="8627" y="264861"/>
                  </a:lnTo>
                  <a:lnTo>
                    <a:pt x="0" y="292223"/>
                  </a:lnTo>
                  <a:lnTo>
                    <a:pt x="1228" y="299238"/>
                  </a:lnTo>
                  <a:lnTo>
                    <a:pt x="5573" y="302503"/>
                  </a:lnTo>
                  <a:lnTo>
                    <a:pt x="24849" y="304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4062"/>
            <p:cNvSpPr/>
            <p:nvPr>
              <p:custDataLst>
                <p:tags r:id="rId24"/>
              </p:custDataLst>
            </p:nvPr>
          </p:nvSpPr>
          <p:spPr>
            <a:xfrm>
              <a:off x="1785233" y="2002015"/>
              <a:ext cx="189618" cy="322086"/>
            </a:xfrm>
            <a:custGeom>
              <a:avLst/>
              <a:gdLst/>
              <a:ahLst/>
              <a:cxnLst/>
              <a:rect l="0" t="0" r="0" b="0"/>
              <a:pathLst>
                <a:path w="189618" h="322086">
                  <a:moveTo>
                    <a:pt x="5467" y="10935"/>
                  </a:moveTo>
                  <a:lnTo>
                    <a:pt x="5467" y="10935"/>
                  </a:lnTo>
                  <a:lnTo>
                    <a:pt x="0" y="0"/>
                  </a:lnTo>
                  <a:lnTo>
                    <a:pt x="6120" y="5500"/>
                  </a:lnTo>
                  <a:lnTo>
                    <a:pt x="37451" y="46759"/>
                  </a:lnTo>
                  <a:lnTo>
                    <a:pt x="62250" y="79068"/>
                  </a:lnTo>
                  <a:lnTo>
                    <a:pt x="93498" y="116475"/>
                  </a:lnTo>
                  <a:lnTo>
                    <a:pt x="125025" y="157325"/>
                  </a:lnTo>
                  <a:lnTo>
                    <a:pt x="148445" y="201351"/>
                  </a:lnTo>
                  <a:lnTo>
                    <a:pt x="166379" y="243025"/>
                  </a:lnTo>
                  <a:lnTo>
                    <a:pt x="179289" y="278481"/>
                  </a:lnTo>
                  <a:lnTo>
                    <a:pt x="189617" y="3220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4063"/>
            <p:cNvSpPr/>
            <p:nvPr>
              <p:custDataLst>
                <p:tags r:id="rId25"/>
              </p:custDataLst>
            </p:nvPr>
          </p:nvSpPr>
          <p:spPr>
            <a:xfrm>
              <a:off x="1500341" y="1846771"/>
              <a:ext cx="245910" cy="522466"/>
            </a:xfrm>
            <a:custGeom>
              <a:avLst/>
              <a:gdLst/>
              <a:ahLst/>
              <a:cxnLst/>
              <a:rect l="0" t="0" r="0" b="0"/>
              <a:pathLst>
                <a:path w="245910" h="522466">
                  <a:moveTo>
                    <a:pt x="245909" y="39179"/>
                  </a:moveTo>
                  <a:lnTo>
                    <a:pt x="245909" y="39179"/>
                  </a:lnTo>
                  <a:lnTo>
                    <a:pt x="239167" y="29066"/>
                  </a:lnTo>
                  <a:lnTo>
                    <a:pt x="218119" y="12664"/>
                  </a:lnTo>
                  <a:lnTo>
                    <a:pt x="182799" y="1141"/>
                  </a:lnTo>
                  <a:lnTo>
                    <a:pt x="141053" y="0"/>
                  </a:lnTo>
                  <a:lnTo>
                    <a:pt x="97405" y="7501"/>
                  </a:lnTo>
                  <a:lnTo>
                    <a:pt x="73603" y="22278"/>
                  </a:lnTo>
                  <a:lnTo>
                    <a:pt x="54323" y="44367"/>
                  </a:lnTo>
                  <a:lnTo>
                    <a:pt x="38699" y="73000"/>
                  </a:lnTo>
                  <a:lnTo>
                    <a:pt x="30343" y="110185"/>
                  </a:lnTo>
                  <a:lnTo>
                    <a:pt x="27335" y="152581"/>
                  </a:lnTo>
                  <a:lnTo>
                    <a:pt x="28350" y="197295"/>
                  </a:lnTo>
                  <a:lnTo>
                    <a:pt x="29272" y="244919"/>
                  </a:lnTo>
                  <a:lnTo>
                    <a:pt x="29518" y="269473"/>
                  </a:lnTo>
                  <a:lnTo>
                    <a:pt x="28976" y="295014"/>
                  </a:lnTo>
                  <a:lnTo>
                    <a:pt x="27909" y="321213"/>
                  </a:lnTo>
                  <a:lnTo>
                    <a:pt x="26492" y="347852"/>
                  </a:lnTo>
                  <a:lnTo>
                    <a:pt x="23431" y="372666"/>
                  </a:lnTo>
                  <a:lnTo>
                    <a:pt x="14386" y="419053"/>
                  </a:lnTo>
                  <a:lnTo>
                    <a:pt x="7073" y="457543"/>
                  </a:lnTo>
                  <a:lnTo>
                    <a:pt x="871" y="499453"/>
                  </a:lnTo>
                  <a:lnTo>
                    <a:pt x="0" y="509012"/>
                  </a:lnTo>
                  <a:lnTo>
                    <a:pt x="2242" y="515384"/>
                  </a:lnTo>
                  <a:lnTo>
                    <a:pt x="6559" y="519633"/>
                  </a:lnTo>
                  <a:lnTo>
                    <a:pt x="12259" y="522465"/>
                  </a:lnTo>
                  <a:lnTo>
                    <a:pt x="31763" y="521848"/>
                  </a:lnTo>
                  <a:lnTo>
                    <a:pt x="78036" y="513568"/>
                  </a:lnTo>
                  <a:lnTo>
                    <a:pt x="117677" y="504724"/>
                  </a:lnTo>
                  <a:lnTo>
                    <a:pt x="156461" y="491386"/>
                  </a:lnTo>
                  <a:lnTo>
                    <a:pt x="195109" y="4773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4064"/>
            <p:cNvSpPr/>
            <p:nvPr>
              <p:custDataLst>
                <p:tags r:id="rId26"/>
              </p:custDataLst>
            </p:nvPr>
          </p:nvSpPr>
          <p:spPr>
            <a:xfrm>
              <a:off x="1168008" y="2114550"/>
              <a:ext cx="273443" cy="63501"/>
            </a:xfrm>
            <a:custGeom>
              <a:avLst/>
              <a:gdLst/>
              <a:ahLst/>
              <a:cxnLst/>
              <a:rect l="0" t="0" r="0" b="0"/>
              <a:pathLst>
                <a:path w="273443" h="63501">
                  <a:moveTo>
                    <a:pt x="6742" y="63500"/>
                  </a:moveTo>
                  <a:lnTo>
                    <a:pt x="6742" y="63500"/>
                  </a:lnTo>
                  <a:lnTo>
                    <a:pt x="0" y="60129"/>
                  </a:lnTo>
                  <a:lnTo>
                    <a:pt x="836" y="57725"/>
                  </a:lnTo>
                  <a:lnTo>
                    <a:pt x="9291" y="51291"/>
                  </a:lnTo>
                  <a:lnTo>
                    <a:pt x="50144" y="43106"/>
                  </a:lnTo>
                  <a:lnTo>
                    <a:pt x="94706" y="34680"/>
                  </a:lnTo>
                  <a:lnTo>
                    <a:pt x="120418" y="29470"/>
                  </a:lnTo>
                  <a:lnTo>
                    <a:pt x="148848" y="23880"/>
                  </a:lnTo>
                  <a:lnTo>
                    <a:pt x="179091" y="18037"/>
                  </a:lnTo>
                  <a:lnTo>
                    <a:pt x="210541" y="12024"/>
                  </a:lnTo>
                  <a:lnTo>
                    <a:pt x="27344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4065"/>
            <p:cNvSpPr/>
            <p:nvPr>
              <p:custDataLst>
                <p:tags r:id="rId27"/>
              </p:custDataLst>
            </p:nvPr>
          </p:nvSpPr>
          <p:spPr>
            <a:xfrm>
              <a:off x="1180280" y="1874718"/>
              <a:ext cx="229421" cy="428642"/>
            </a:xfrm>
            <a:custGeom>
              <a:avLst/>
              <a:gdLst/>
              <a:ahLst/>
              <a:cxnLst/>
              <a:rect l="0" t="0" r="0" b="0"/>
              <a:pathLst>
                <a:path w="229421" h="428642">
                  <a:moveTo>
                    <a:pt x="216720" y="11232"/>
                  </a:moveTo>
                  <a:lnTo>
                    <a:pt x="216720" y="11232"/>
                  </a:lnTo>
                  <a:lnTo>
                    <a:pt x="213349" y="7861"/>
                  </a:lnTo>
                  <a:lnTo>
                    <a:pt x="201140" y="2394"/>
                  </a:lnTo>
                  <a:lnTo>
                    <a:pt x="162137" y="0"/>
                  </a:lnTo>
                  <a:lnTo>
                    <a:pt x="121839" y="5944"/>
                  </a:lnTo>
                  <a:lnTo>
                    <a:pt x="93176" y="17584"/>
                  </a:lnTo>
                  <a:lnTo>
                    <a:pt x="49273" y="56858"/>
                  </a:lnTo>
                  <a:lnTo>
                    <a:pt x="27294" y="90777"/>
                  </a:lnTo>
                  <a:lnTo>
                    <a:pt x="11881" y="127724"/>
                  </a:lnTo>
                  <a:lnTo>
                    <a:pt x="2678" y="167664"/>
                  </a:lnTo>
                  <a:lnTo>
                    <a:pt x="0" y="208933"/>
                  </a:lnTo>
                  <a:lnTo>
                    <a:pt x="1161" y="250088"/>
                  </a:lnTo>
                  <a:lnTo>
                    <a:pt x="4029" y="289546"/>
                  </a:lnTo>
                  <a:lnTo>
                    <a:pt x="7655" y="324486"/>
                  </a:lnTo>
                  <a:lnTo>
                    <a:pt x="15545" y="370042"/>
                  </a:lnTo>
                  <a:lnTo>
                    <a:pt x="24298" y="395070"/>
                  </a:lnTo>
                  <a:lnTo>
                    <a:pt x="37595" y="413249"/>
                  </a:lnTo>
                  <a:lnTo>
                    <a:pt x="58557" y="424621"/>
                  </a:lnTo>
                  <a:lnTo>
                    <a:pt x="71061" y="428641"/>
                  </a:lnTo>
                  <a:lnTo>
                    <a:pt x="103770" y="427464"/>
                  </a:lnTo>
                  <a:lnTo>
                    <a:pt x="140414" y="419885"/>
                  </a:lnTo>
                  <a:lnTo>
                    <a:pt x="175516" y="409461"/>
                  </a:lnTo>
                  <a:lnTo>
                    <a:pt x="229420" y="3795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0" name="SMARTInkShape-Group716"/>
          <p:cNvGrpSpPr/>
          <p:nvPr/>
        </p:nvGrpSpPr>
        <p:grpSpPr>
          <a:xfrm>
            <a:off x="2880624" y="641275"/>
            <a:ext cx="1585158" cy="635076"/>
            <a:chOff x="2880624" y="641275"/>
            <a:chExt cx="1585158" cy="635076"/>
          </a:xfrm>
        </p:grpSpPr>
        <p:sp>
          <p:nvSpPr>
            <p:cNvPr id="341" name="SMARTInkShape-4066"/>
            <p:cNvSpPr/>
            <p:nvPr>
              <p:custDataLst>
                <p:tags r:id="rId12"/>
              </p:custDataLst>
            </p:nvPr>
          </p:nvSpPr>
          <p:spPr>
            <a:xfrm>
              <a:off x="4320979" y="690761"/>
              <a:ext cx="108699" cy="585590"/>
            </a:xfrm>
            <a:custGeom>
              <a:avLst/>
              <a:gdLst/>
              <a:ahLst/>
              <a:cxnLst/>
              <a:rect l="0" t="0" r="0" b="0"/>
              <a:pathLst>
                <a:path w="108699" h="585590">
                  <a:moveTo>
                    <a:pt x="3371" y="52189"/>
                  </a:moveTo>
                  <a:lnTo>
                    <a:pt x="3371" y="52189"/>
                  </a:lnTo>
                  <a:lnTo>
                    <a:pt x="0" y="42076"/>
                  </a:lnTo>
                  <a:lnTo>
                    <a:pt x="227" y="33348"/>
                  </a:lnTo>
                  <a:lnTo>
                    <a:pt x="1275" y="29045"/>
                  </a:lnTo>
                  <a:lnTo>
                    <a:pt x="11847" y="18619"/>
                  </a:lnTo>
                  <a:lnTo>
                    <a:pt x="29716" y="8341"/>
                  </a:lnTo>
                  <a:lnTo>
                    <a:pt x="65426" y="0"/>
                  </a:lnTo>
                  <a:lnTo>
                    <a:pt x="85514" y="301"/>
                  </a:lnTo>
                  <a:lnTo>
                    <a:pt x="93411" y="4191"/>
                  </a:lnTo>
                  <a:lnTo>
                    <a:pt x="105948" y="17922"/>
                  </a:lnTo>
                  <a:lnTo>
                    <a:pt x="108698" y="39546"/>
                  </a:lnTo>
                  <a:lnTo>
                    <a:pt x="100431" y="83250"/>
                  </a:lnTo>
                  <a:lnTo>
                    <a:pt x="90253" y="118205"/>
                  </a:lnTo>
                  <a:lnTo>
                    <a:pt x="78674" y="154907"/>
                  </a:lnTo>
                  <a:lnTo>
                    <a:pt x="68353" y="190504"/>
                  </a:lnTo>
                  <a:lnTo>
                    <a:pt x="59769" y="224435"/>
                  </a:lnTo>
                  <a:lnTo>
                    <a:pt x="50969" y="270598"/>
                  </a:lnTo>
                  <a:lnTo>
                    <a:pt x="44599" y="310695"/>
                  </a:lnTo>
                  <a:lnTo>
                    <a:pt x="43809" y="344527"/>
                  </a:lnTo>
                  <a:lnTo>
                    <a:pt x="51885" y="372033"/>
                  </a:lnTo>
                  <a:lnTo>
                    <a:pt x="71361" y="414003"/>
                  </a:lnTo>
                  <a:lnTo>
                    <a:pt x="85971" y="454747"/>
                  </a:lnTo>
                  <a:lnTo>
                    <a:pt x="84839" y="486927"/>
                  </a:lnTo>
                  <a:lnTo>
                    <a:pt x="74469" y="522254"/>
                  </a:lnTo>
                  <a:lnTo>
                    <a:pt x="61546" y="544505"/>
                  </a:lnTo>
                  <a:lnTo>
                    <a:pt x="40751" y="562391"/>
                  </a:lnTo>
                  <a:lnTo>
                    <a:pt x="3371" y="5855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4067"/>
            <p:cNvSpPr/>
            <p:nvPr>
              <p:custDataLst>
                <p:tags r:id="rId13"/>
              </p:custDataLst>
            </p:nvPr>
          </p:nvSpPr>
          <p:spPr>
            <a:xfrm>
              <a:off x="4273550" y="660894"/>
              <a:ext cx="192232" cy="520207"/>
            </a:xfrm>
            <a:custGeom>
              <a:avLst/>
              <a:gdLst/>
              <a:ahLst/>
              <a:cxnLst/>
              <a:rect l="0" t="0" r="0" b="0"/>
              <a:pathLst>
                <a:path w="192232" h="520207">
                  <a:moveTo>
                    <a:pt x="63500" y="24906"/>
                  </a:moveTo>
                  <a:lnTo>
                    <a:pt x="63500" y="24906"/>
                  </a:lnTo>
                  <a:lnTo>
                    <a:pt x="64205" y="11108"/>
                  </a:lnTo>
                  <a:lnTo>
                    <a:pt x="66871" y="5133"/>
                  </a:lnTo>
                  <a:lnTo>
                    <a:pt x="77933" y="2007"/>
                  </a:lnTo>
                  <a:lnTo>
                    <a:pt x="120522" y="0"/>
                  </a:lnTo>
                  <a:lnTo>
                    <a:pt x="164944" y="5379"/>
                  </a:lnTo>
                  <a:lnTo>
                    <a:pt x="181258" y="11759"/>
                  </a:lnTo>
                  <a:lnTo>
                    <a:pt x="186456" y="16847"/>
                  </a:lnTo>
                  <a:lnTo>
                    <a:pt x="192231" y="30026"/>
                  </a:lnTo>
                  <a:lnTo>
                    <a:pt x="185369" y="70167"/>
                  </a:lnTo>
                  <a:lnTo>
                    <a:pt x="173637" y="106170"/>
                  </a:lnTo>
                  <a:lnTo>
                    <a:pt x="159722" y="146396"/>
                  </a:lnTo>
                  <a:lnTo>
                    <a:pt x="146482" y="190144"/>
                  </a:lnTo>
                  <a:lnTo>
                    <a:pt x="133541" y="235458"/>
                  </a:lnTo>
                  <a:lnTo>
                    <a:pt x="123558" y="279351"/>
                  </a:lnTo>
                  <a:lnTo>
                    <a:pt x="121472" y="317674"/>
                  </a:lnTo>
                  <a:lnTo>
                    <a:pt x="127636" y="360870"/>
                  </a:lnTo>
                  <a:lnTo>
                    <a:pt x="145141" y="399382"/>
                  </a:lnTo>
                  <a:lnTo>
                    <a:pt x="172812" y="438771"/>
                  </a:lnTo>
                  <a:lnTo>
                    <a:pt x="176054" y="451322"/>
                  </a:lnTo>
                  <a:lnTo>
                    <a:pt x="169498" y="465367"/>
                  </a:lnTo>
                  <a:lnTo>
                    <a:pt x="163799" y="473063"/>
                  </a:lnTo>
                  <a:lnTo>
                    <a:pt x="118697" y="494008"/>
                  </a:lnTo>
                  <a:lnTo>
                    <a:pt x="74156" y="505270"/>
                  </a:lnTo>
                  <a:lnTo>
                    <a:pt x="32958" y="513568"/>
                  </a:lnTo>
                  <a:lnTo>
                    <a:pt x="0" y="5202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4068"/>
            <p:cNvSpPr/>
            <p:nvPr>
              <p:custDataLst>
                <p:tags r:id="rId14"/>
              </p:custDataLst>
            </p:nvPr>
          </p:nvSpPr>
          <p:spPr>
            <a:xfrm>
              <a:off x="4095959" y="693915"/>
              <a:ext cx="135449" cy="379236"/>
            </a:xfrm>
            <a:custGeom>
              <a:avLst/>
              <a:gdLst/>
              <a:ahLst/>
              <a:cxnLst/>
              <a:rect l="0" t="0" r="0" b="0"/>
              <a:pathLst>
                <a:path w="135449" h="379236">
                  <a:moveTo>
                    <a:pt x="69641" y="10935"/>
                  </a:moveTo>
                  <a:lnTo>
                    <a:pt x="69641" y="10935"/>
                  </a:lnTo>
                  <a:lnTo>
                    <a:pt x="69641" y="4193"/>
                  </a:lnTo>
                  <a:lnTo>
                    <a:pt x="70346" y="2207"/>
                  </a:lnTo>
                  <a:lnTo>
                    <a:pt x="71523" y="883"/>
                  </a:lnTo>
                  <a:lnTo>
                    <a:pt x="73012" y="0"/>
                  </a:lnTo>
                  <a:lnTo>
                    <a:pt x="74005" y="1529"/>
                  </a:lnTo>
                  <a:lnTo>
                    <a:pt x="75108" y="8871"/>
                  </a:lnTo>
                  <a:lnTo>
                    <a:pt x="65616" y="41760"/>
                  </a:lnTo>
                  <a:lnTo>
                    <a:pt x="53271" y="77081"/>
                  </a:lnTo>
                  <a:lnTo>
                    <a:pt x="38376" y="117945"/>
                  </a:lnTo>
                  <a:lnTo>
                    <a:pt x="22349" y="159624"/>
                  </a:lnTo>
                  <a:lnTo>
                    <a:pt x="9582" y="196023"/>
                  </a:lnTo>
                  <a:lnTo>
                    <a:pt x="105" y="236756"/>
                  </a:lnTo>
                  <a:lnTo>
                    <a:pt x="0" y="246149"/>
                  </a:lnTo>
                  <a:lnTo>
                    <a:pt x="2752" y="251705"/>
                  </a:lnTo>
                  <a:lnTo>
                    <a:pt x="7410" y="254704"/>
                  </a:lnTo>
                  <a:lnTo>
                    <a:pt x="13337" y="255998"/>
                  </a:lnTo>
                  <a:lnTo>
                    <a:pt x="52018" y="244334"/>
                  </a:lnTo>
                  <a:lnTo>
                    <a:pt x="93582" y="226376"/>
                  </a:lnTo>
                  <a:lnTo>
                    <a:pt x="128228" y="207119"/>
                  </a:lnTo>
                  <a:lnTo>
                    <a:pt x="135448" y="200375"/>
                  </a:lnTo>
                  <a:lnTo>
                    <a:pt x="135385" y="201434"/>
                  </a:lnTo>
                  <a:lnTo>
                    <a:pt x="121405" y="240502"/>
                  </a:lnTo>
                  <a:lnTo>
                    <a:pt x="114375" y="279803"/>
                  </a:lnTo>
                  <a:lnTo>
                    <a:pt x="109708" y="320846"/>
                  </a:lnTo>
                  <a:lnTo>
                    <a:pt x="112364" y="368097"/>
                  </a:lnTo>
                  <a:lnTo>
                    <a:pt x="114091" y="3792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4069"/>
            <p:cNvSpPr/>
            <p:nvPr>
              <p:custDataLst>
                <p:tags r:id="rId15"/>
              </p:custDataLst>
            </p:nvPr>
          </p:nvSpPr>
          <p:spPr>
            <a:xfrm>
              <a:off x="3759200" y="958850"/>
              <a:ext cx="120651" cy="107951"/>
            </a:xfrm>
            <a:custGeom>
              <a:avLst/>
              <a:gdLst/>
              <a:ahLst/>
              <a:cxnLst/>
              <a:rect l="0" t="0" r="0" b="0"/>
              <a:pathLst>
                <a:path w="120651" h="107951">
                  <a:moveTo>
                    <a:pt x="120650" y="0"/>
                  </a:moveTo>
                  <a:lnTo>
                    <a:pt x="120650" y="0"/>
                  </a:lnTo>
                  <a:lnTo>
                    <a:pt x="76458" y="35353"/>
                  </a:lnTo>
                  <a:lnTo>
                    <a:pt x="36322" y="72391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4070"/>
            <p:cNvSpPr/>
            <p:nvPr>
              <p:custDataLst>
                <p:tags r:id="rId16"/>
              </p:custDataLst>
            </p:nvPr>
          </p:nvSpPr>
          <p:spPr>
            <a:xfrm>
              <a:off x="3587844" y="911361"/>
              <a:ext cx="222157" cy="22090"/>
            </a:xfrm>
            <a:custGeom>
              <a:avLst/>
              <a:gdLst/>
              <a:ahLst/>
              <a:cxnLst/>
              <a:rect l="0" t="0" r="0" b="0"/>
              <a:pathLst>
                <a:path w="222157" h="22090">
                  <a:moveTo>
                    <a:pt x="38006" y="22089"/>
                  </a:moveTo>
                  <a:lnTo>
                    <a:pt x="38006" y="22089"/>
                  </a:lnTo>
                  <a:lnTo>
                    <a:pt x="47" y="10174"/>
                  </a:lnTo>
                  <a:lnTo>
                    <a:pt x="0" y="9912"/>
                  </a:lnTo>
                  <a:lnTo>
                    <a:pt x="39645" y="4423"/>
                  </a:lnTo>
                  <a:lnTo>
                    <a:pt x="82008" y="597"/>
                  </a:lnTo>
                  <a:lnTo>
                    <a:pt x="107558" y="0"/>
                  </a:lnTo>
                  <a:lnTo>
                    <a:pt x="135174" y="307"/>
                  </a:lnTo>
                  <a:lnTo>
                    <a:pt x="164168" y="1218"/>
                  </a:lnTo>
                  <a:lnTo>
                    <a:pt x="222156" y="30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4071"/>
            <p:cNvSpPr/>
            <p:nvPr>
              <p:custDataLst>
                <p:tags r:id="rId17"/>
              </p:custDataLst>
            </p:nvPr>
          </p:nvSpPr>
          <p:spPr>
            <a:xfrm>
              <a:off x="3522429" y="695868"/>
              <a:ext cx="203655" cy="326483"/>
            </a:xfrm>
            <a:custGeom>
              <a:avLst/>
              <a:gdLst/>
              <a:ahLst/>
              <a:cxnLst/>
              <a:rect l="0" t="0" r="0" b="0"/>
              <a:pathLst>
                <a:path w="203655" h="326483">
                  <a:moveTo>
                    <a:pt x="8171" y="72482"/>
                  </a:moveTo>
                  <a:lnTo>
                    <a:pt x="8171" y="72482"/>
                  </a:lnTo>
                  <a:lnTo>
                    <a:pt x="1429" y="69111"/>
                  </a:lnTo>
                  <a:lnTo>
                    <a:pt x="148" y="66707"/>
                  </a:lnTo>
                  <a:lnTo>
                    <a:pt x="0" y="63693"/>
                  </a:lnTo>
                  <a:lnTo>
                    <a:pt x="2423" y="55876"/>
                  </a:lnTo>
                  <a:lnTo>
                    <a:pt x="8203" y="45346"/>
                  </a:lnTo>
                  <a:lnTo>
                    <a:pt x="36246" y="27518"/>
                  </a:lnTo>
                  <a:lnTo>
                    <a:pt x="67686" y="15103"/>
                  </a:lnTo>
                  <a:lnTo>
                    <a:pt x="104472" y="4647"/>
                  </a:lnTo>
                  <a:lnTo>
                    <a:pt x="141988" y="0"/>
                  </a:lnTo>
                  <a:lnTo>
                    <a:pt x="185325" y="4126"/>
                  </a:lnTo>
                  <a:lnTo>
                    <a:pt x="194007" y="9978"/>
                  </a:lnTo>
                  <a:lnTo>
                    <a:pt x="199795" y="18112"/>
                  </a:lnTo>
                  <a:lnTo>
                    <a:pt x="203654" y="27769"/>
                  </a:lnTo>
                  <a:lnTo>
                    <a:pt x="198971" y="75069"/>
                  </a:lnTo>
                  <a:lnTo>
                    <a:pt x="191514" y="119258"/>
                  </a:lnTo>
                  <a:lnTo>
                    <a:pt x="187549" y="143883"/>
                  </a:lnTo>
                  <a:lnTo>
                    <a:pt x="182791" y="168766"/>
                  </a:lnTo>
                  <a:lnTo>
                    <a:pt x="177499" y="193821"/>
                  </a:lnTo>
                  <a:lnTo>
                    <a:pt x="166684" y="241416"/>
                  </a:lnTo>
                  <a:lnTo>
                    <a:pt x="157174" y="281384"/>
                  </a:lnTo>
                  <a:lnTo>
                    <a:pt x="150414" y="324159"/>
                  </a:lnTo>
                  <a:lnTo>
                    <a:pt x="150977" y="326344"/>
                  </a:lnTo>
                  <a:lnTo>
                    <a:pt x="154221" y="3264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4072"/>
            <p:cNvSpPr/>
            <p:nvPr>
              <p:custDataLst>
                <p:tags r:id="rId18"/>
              </p:custDataLst>
            </p:nvPr>
          </p:nvSpPr>
          <p:spPr>
            <a:xfrm>
              <a:off x="3219450" y="971550"/>
              <a:ext cx="107951" cy="101601"/>
            </a:xfrm>
            <a:custGeom>
              <a:avLst/>
              <a:gdLst/>
              <a:ahLst/>
              <a:cxnLst/>
              <a:rect l="0" t="0" r="0" b="0"/>
              <a:pathLst>
                <a:path w="107951" h="101601">
                  <a:moveTo>
                    <a:pt x="107950" y="0"/>
                  </a:moveTo>
                  <a:lnTo>
                    <a:pt x="107950" y="0"/>
                  </a:lnTo>
                  <a:lnTo>
                    <a:pt x="65233" y="46087"/>
                  </a:lnTo>
                  <a:lnTo>
                    <a:pt x="18007" y="86976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4073"/>
            <p:cNvSpPr/>
            <p:nvPr>
              <p:custDataLst>
                <p:tags r:id="rId19"/>
              </p:custDataLst>
            </p:nvPr>
          </p:nvSpPr>
          <p:spPr>
            <a:xfrm>
              <a:off x="3182230" y="733229"/>
              <a:ext cx="11821" cy="282772"/>
            </a:xfrm>
            <a:custGeom>
              <a:avLst/>
              <a:gdLst/>
              <a:ahLst/>
              <a:cxnLst/>
              <a:rect l="0" t="0" r="0" b="0"/>
              <a:pathLst>
                <a:path w="11821" h="282772">
                  <a:moveTo>
                    <a:pt x="5470" y="3371"/>
                  </a:moveTo>
                  <a:lnTo>
                    <a:pt x="5470" y="3371"/>
                  </a:lnTo>
                  <a:lnTo>
                    <a:pt x="2099" y="0"/>
                  </a:lnTo>
                  <a:lnTo>
                    <a:pt x="1106" y="418"/>
                  </a:lnTo>
                  <a:lnTo>
                    <a:pt x="3" y="4646"/>
                  </a:lnTo>
                  <a:lnTo>
                    <a:pt x="0" y="41958"/>
                  </a:lnTo>
                  <a:lnTo>
                    <a:pt x="2569" y="75789"/>
                  </a:lnTo>
                  <a:lnTo>
                    <a:pt x="4181" y="112462"/>
                  </a:lnTo>
                  <a:lnTo>
                    <a:pt x="4897" y="150634"/>
                  </a:lnTo>
                  <a:lnTo>
                    <a:pt x="5215" y="191117"/>
                  </a:lnTo>
                  <a:lnTo>
                    <a:pt x="7238" y="228866"/>
                  </a:lnTo>
                  <a:lnTo>
                    <a:pt x="11820" y="2827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4074"/>
            <p:cNvSpPr/>
            <p:nvPr>
              <p:custDataLst>
                <p:tags r:id="rId20"/>
              </p:custDataLst>
            </p:nvPr>
          </p:nvSpPr>
          <p:spPr>
            <a:xfrm>
              <a:off x="2880624" y="641275"/>
              <a:ext cx="156282" cy="398884"/>
            </a:xfrm>
            <a:custGeom>
              <a:avLst/>
              <a:gdLst/>
              <a:ahLst/>
              <a:cxnLst/>
              <a:rect l="0" t="0" r="0" b="0"/>
              <a:pathLst>
                <a:path w="156282" h="398884">
                  <a:moveTo>
                    <a:pt x="141976" y="69925"/>
                  </a:moveTo>
                  <a:lnTo>
                    <a:pt x="141976" y="69925"/>
                  </a:lnTo>
                  <a:lnTo>
                    <a:pt x="151409" y="54011"/>
                  </a:lnTo>
                  <a:lnTo>
                    <a:pt x="156281" y="40039"/>
                  </a:lnTo>
                  <a:lnTo>
                    <a:pt x="155154" y="26303"/>
                  </a:lnTo>
                  <a:lnTo>
                    <a:pt x="152878" y="19677"/>
                  </a:lnTo>
                  <a:lnTo>
                    <a:pt x="142823" y="8552"/>
                  </a:lnTo>
                  <a:lnTo>
                    <a:pt x="136191" y="3610"/>
                  </a:lnTo>
                  <a:lnTo>
                    <a:pt x="115651" y="0"/>
                  </a:lnTo>
                  <a:lnTo>
                    <a:pt x="89354" y="2864"/>
                  </a:lnTo>
                  <a:lnTo>
                    <a:pt x="45637" y="20343"/>
                  </a:lnTo>
                  <a:lnTo>
                    <a:pt x="23429" y="35424"/>
                  </a:lnTo>
                  <a:lnTo>
                    <a:pt x="17084" y="43396"/>
                  </a:lnTo>
                  <a:lnTo>
                    <a:pt x="11915" y="59781"/>
                  </a:lnTo>
                  <a:lnTo>
                    <a:pt x="13641" y="68101"/>
                  </a:lnTo>
                  <a:lnTo>
                    <a:pt x="23084" y="84872"/>
                  </a:lnTo>
                  <a:lnTo>
                    <a:pt x="65241" y="120185"/>
                  </a:lnTo>
                  <a:lnTo>
                    <a:pt x="96166" y="149389"/>
                  </a:lnTo>
                  <a:lnTo>
                    <a:pt x="102095" y="167567"/>
                  </a:lnTo>
                  <a:lnTo>
                    <a:pt x="102689" y="177353"/>
                  </a:lnTo>
                  <a:lnTo>
                    <a:pt x="95822" y="197634"/>
                  </a:lnTo>
                  <a:lnTo>
                    <a:pt x="82658" y="217701"/>
                  </a:lnTo>
                  <a:lnTo>
                    <a:pt x="56118" y="242749"/>
                  </a:lnTo>
                  <a:lnTo>
                    <a:pt x="21509" y="258606"/>
                  </a:lnTo>
                  <a:lnTo>
                    <a:pt x="0" y="265699"/>
                  </a:lnTo>
                  <a:lnTo>
                    <a:pt x="53" y="266058"/>
                  </a:lnTo>
                  <a:lnTo>
                    <a:pt x="794" y="266297"/>
                  </a:lnTo>
                  <a:lnTo>
                    <a:pt x="16486" y="277525"/>
                  </a:lnTo>
                  <a:lnTo>
                    <a:pt x="25290" y="287781"/>
                  </a:lnTo>
                  <a:lnTo>
                    <a:pt x="37370" y="321750"/>
                  </a:lnTo>
                  <a:lnTo>
                    <a:pt x="46550" y="360550"/>
                  </a:lnTo>
                  <a:lnTo>
                    <a:pt x="52292" y="377597"/>
                  </a:lnTo>
                  <a:lnTo>
                    <a:pt x="61900" y="392229"/>
                  </a:lnTo>
                  <a:lnTo>
                    <a:pt x="68836" y="396272"/>
                  </a:lnTo>
                  <a:lnTo>
                    <a:pt x="85951" y="398883"/>
                  </a:lnTo>
                  <a:lnTo>
                    <a:pt x="125533" y="386273"/>
                  </a:lnTo>
                  <a:lnTo>
                    <a:pt x="154676" y="374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4" name="SMARTInkShape-Group717"/>
          <p:cNvGrpSpPr/>
          <p:nvPr/>
        </p:nvGrpSpPr>
        <p:grpSpPr>
          <a:xfrm>
            <a:off x="2095500" y="650371"/>
            <a:ext cx="495301" cy="390885"/>
            <a:chOff x="2095500" y="650371"/>
            <a:chExt cx="495301" cy="390885"/>
          </a:xfrm>
        </p:grpSpPr>
        <p:sp>
          <p:nvSpPr>
            <p:cNvPr id="351" name="SMARTInkShape-4075"/>
            <p:cNvSpPr/>
            <p:nvPr>
              <p:custDataLst>
                <p:tags r:id="rId9"/>
              </p:custDataLst>
            </p:nvPr>
          </p:nvSpPr>
          <p:spPr>
            <a:xfrm>
              <a:off x="2451100" y="946150"/>
              <a:ext cx="127001" cy="25401"/>
            </a:xfrm>
            <a:custGeom>
              <a:avLst/>
              <a:gdLst/>
              <a:ahLst/>
              <a:cxnLst/>
              <a:rect l="0" t="0" r="0" b="0"/>
              <a:pathLst>
                <a:path w="127001" h="25401">
                  <a:moveTo>
                    <a:pt x="0" y="25400"/>
                  </a:moveTo>
                  <a:lnTo>
                    <a:pt x="0" y="25400"/>
                  </a:lnTo>
                  <a:lnTo>
                    <a:pt x="36062" y="18919"/>
                  </a:lnTo>
                  <a:lnTo>
                    <a:pt x="79998" y="9820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4076"/>
            <p:cNvSpPr/>
            <p:nvPr>
              <p:custDataLst>
                <p:tags r:id="rId10"/>
              </p:custDataLst>
            </p:nvPr>
          </p:nvSpPr>
          <p:spPr>
            <a:xfrm>
              <a:off x="2476500" y="876300"/>
              <a:ext cx="114301" cy="12701"/>
            </a:xfrm>
            <a:custGeom>
              <a:avLst/>
              <a:gdLst/>
              <a:ahLst/>
              <a:cxnLst/>
              <a:rect l="0" t="0" r="0" b="0"/>
              <a:pathLst>
                <a:path w="114301" h="12701">
                  <a:moveTo>
                    <a:pt x="0" y="12700"/>
                  </a:moveTo>
                  <a:lnTo>
                    <a:pt x="0" y="12700"/>
                  </a:lnTo>
                  <a:lnTo>
                    <a:pt x="10113" y="5958"/>
                  </a:lnTo>
                  <a:lnTo>
                    <a:pt x="53477" y="1177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4077"/>
            <p:cNvSpPr/>
            <p:nvPr>
              <p:custDataLst>
                <p:tags r:id="rId11"/>
              </p:custDataLst>
            </p:nvPr>
          </p:nvSpPr>
          <p:spPr>
            <a:xfrm>
              <a:off x="2095500" y="650371"/>
              <a:ext cx="189977" cy="390885"/>
            </a:xfrm>
            <a:custGeom>
              <a:avLst/>
              <a:gdLst/>
              <a:ahLst/>
              <a:cxnLst/>
              <a:rect l="0" t="0" r="0" b="0"/>
              <a:pathLst>
                <a:path w="189977" h="390885">
                  <a:moveTo>
                    <a:pt x="0" y="86229"/>
                  </a:moveTo>
                  <a:lnTo>
                    <a:pt x="0" y="86229"/>
                  </a:lnTo>
                  <a:lnTo>
                    <a:pt x="10845" y="128902"/>
                  </a:lnTo>
                  <a:lnTo>
                    <a:pt x="21048" y="167048"/>
                  </a:lnTo>
                  <a:lnTo>
                    <a:pt x="30756" y="211754"/>
                  </a:lnTo>
                  <a:lnTo>
                    <a:pt x="39069" y="259140"/>
                  </a:lnTo>
                  <a:lnTo>
                    <a:pt x="45116" y="306071"/>
                  </a:lnTo>
                  <a:lnTo>
                    <a:pt x="48274" y="341511"/>
                  </a:lnTo>
                  <a:lnTo>
                    <a:pt x="48170" y="371888"/>
                  </a:lnTo>
                  <a:lnTo>
                    <a:pt x="46930" y="376152"/>
                  </a:lnTo>
                  <a:lnTo>
                    <a:pt x="44692" y="374055"/>
                  </a:lnTo>
                  <a:lnTo>
                    <a:pt x="34801" y="343274"/>
                  </a:lnTo>
                  <a:lnTo>
                    <a:pt x="26991" y="301836"/>
                  </a:lnTo>
                  <a:lnTo>
                    <a:pt x="24344" y="274417"/>
                  </a:lnTo>
                  <a:lnTo>
                    <a:pt x="22579" y="243438"/>
                  </a:lnTo>
                  <a:lnTo>
                    <a:pt x="21403" y="210085"/>
                  </a:lnTo>
                  <a:lnTo>
                    <a:pt x="22030" y="174444"/>
                  </a:lnTo>
                  <a:lnTo>
                    <a:pt x="23859" y="137278"/>
                  </a:lnTo>
                  <a:lnTo>
                    <a:pt x="26489" y="99095"/>
                  </a:lnTo>
                  <a:lnTo>
                    <a:pt x="31065" y="69406"/>
                  </a:lnTo>
                  <a:lnTo>
                    <a:pt x="43675" y="25130"/>
                  </a:lnTo>
                  <a:lnTo>
                    <a:pt x="51695" y="12335"/>
                  </a:lnTo>
                  <a:lnTo>
                    <a:pt x="60569" y="4511"/>
                  </a:lnTo>
                  <a:lnTo>
                    <a:pt x="70012" y="0"/>
                  </a:lnTo>
                  <a:lnTo>
                    <a:pt x="81953" y="521"/>
                  </a:lnTo>
                  <a:lnTo>
                    <a:pt x="110272" y="10507"/>
                  </a:lnTo>
                  <a:lnTo>
                    <a:pt x="141672" y="36112"/>
                  </a:lnTo>
                  <a:lnTo>
                    <a:pt x="157948" y="52817"/>
                  </a:lnTo>
                  <a:lnTo>
                    <a:pt x="179795" y="95839"/>
                  </a:lnTo>
                  <a:lnTo>
                    <a:pt x="187597" y="120152"/>
                  </a:lnTo>
                  <a:lnTo>
                    <a:pt x="189976" y="146239"/>
                  </a:lnTo>
                  <a:lnTo>
                    <a:pt x="188739" y="173508"/>
                  </a:lnTo>
                  <a:lnTo>
                    <a:pt x="185093" y="201565"/>
                  </a:lnTo>
                  <a:lnTo>
                    <a:pt x="177017" y="228736"/>
                  </a:lnTo>
                  <a:lnTo>
                    <a:pt x="165989" y="255317"/>
                  </a:lnTo>
                  <a:lnTo>
                    <a:pt x="152993" y="281504"/>
                  </a:lnTo>
                  <a:lnTo>
                    <a:pt x="121619" y="325653"/>
                  </a:lnTo>
                  <a:lnTo>
                    <a:pt x="88625" y="360562"/>
                  </a:lnTo>
                  <a:lnTo>
                    <a:pt x="59850" y="383132"/>
                  </a:lnTo>
                  <a:lnTo>
                    <a:pt x="40476" y="390812"/>
                  </a:lnTo>
                  <a:lnTo>
                    <a:pt x="33334" y="390884"/>
                  </a:lnTo>
                  <a:lnTo>
                    <a:pt x="31395" y="388110"/>
                  </a:lnTo>
                  <a:lnTo>
                    <a:pt x="32924" y="383439"/>
                  </a:lnTo>
                  <a:lnTo>
                    <a:pt x="44450" y="3656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1" name="SMARTInkShape-Group718"/>
          <p:cNvGrpSpPr/>
          <p:nvPr/>
        </p:nvGrpSpPr>
        <p:grpSpPr>
          <a:xfrm>
            <a:off x="637982" y="609805"/>
            <a:ext cx="701869" cy="428948"/>
            <a:chOff x="637982" y="609805"/>
            <a:chExt cx="701869" cy="428948"/>
          </a:xfrm>
        </p:grpSpPr>
        <p:sp>
          <p:nvSpPr>
            <p:cNvPr id="355" name="SMARTInkShape-4078"/>
            <p:cNvSpPr/>
            <p:nvPr>
              <p:custDataLst>
                <p:tags r:id="rId3"/>
              </p:custDataLst>
            </p:nvPr>
          </p:nvSpPr>
          <p:spPr>
            <a:xfrm>
              <a:off x="1333500" y="9144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4079"/>
            <p:cNvSpPr/>
            <p:nvPr>
              <p:custDataLst>
                <p:tags r:id="rId4"/>
              </p:custDataLst>
            </p:nvPr>
          </p:nvSpPr>
          <p:spPr>
            <a:xfrm>
              <a:off x="1301750" y="756533"/>
              <a:ext cx="31751" cy="30868"/>
            </a:xfrm>
            <a:custGeom>
              <a:avLst/>
              <a:gdLst/>
              <a:ahLst/>
              <a:cxnLst/>
              <a:rect l="0" t="0" r="0" b="0"/>
              <a:pathLst>
                <a:path w="31751" h="30868">
                  <a:moveTo>
                    <a:pt x="0" y="5467"/>
                  </a:moveTo>
                  <a:lnTo>
                    <a:pt x="0" y="5467"/>
                  </a:lnTo>
                  <a:lnTo>
                    <a:pt x="3371" y="2096"/>
                  </a:lnTo>
                  <a:lnTo>
                    <a:pt x="6907" y="441"/>
                  </a:lnTo>
                  <a:lnTo>
                    <a:pt x="8838" y="0"/>
                  </a:lnTo>
                  <a:lnTo>
                    <a:pt x="31750" y="308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4080"/>
            <p:cNvSpPr/>
            <p:nvPr>
              <p:custDataLst>
                <p:tags r:id="rId5"/>
              </p:custDataLst>
            </p:nvPr>
          </p:nvSpPr>
          <p:spPr>
            <a:xfrm>
              <a:off x="876300" y="933450"/>
              <a:ext cx="311151" cy="88901"/>
            </a:xfrm>
            <a:custGeom>
              <a:avLst/>
              <a:gdLst/>
              <a:ahLst/>
              <a:cxnLst/>
              <a:rect l="0" t="0" r="0" b="0"/>
              <a:pathLst>
                <a:path w="311151" h="88901">
                  <a:moveTo>
                    <a:pt x="0" y="88900"/>
                  </a:moveTo>
                  <a:lnTo>
                    <a:pt x="0" y="88900"/>
                  </a:lnTo>
                  <a:lnTo>
                    <a:pt x="3371" y="88900"/>
                  </a:lnTo>
                  <a:lnTo>
                    <a:pt x="39707" y="73691"/>
                  </a:lnTo>
                  <a:lnTo>
                    <a:pt x="75973" y="62385"/>
                  </a:lnTo>
                  <a:lnTo>
                    <a:pt x="100038" y="55701"/>
                  </a:lnTo>
                  <a:lnTo>
                    <a:pt x="127370" y="48423"/>
                  </a:lnTo>
                  <a:lnTo>
                    <a:pt x="156880" y="40749"/>
                  </a:lnTo>
                  <a:lnTo>
                    <a:pt x="187136" y="32810"/>
                  </a:lnTo>
                  <a:lnTo>
                    <a:pt x="217891" y="24696"/>
                  </a:lnTo>
                  <a:lnTo>
                    <a:pt x="248977" y="16464"/>
                  </a:lnTo>
                  <a:lnTo>
                    <a:pt x="3111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4081"/>
            <p:cNvSpPr/>
            <p:nvPr>
              <p:custDataLst>
                <p:tags r:id="rId6"/>
              </p:custDataLst>
            </p:nvPr>
          </p:nvSpPr>
          <p:spPr>
            <a:xfrm>
              <a:off x="645383" y="939800"/>
              <a:ext cx="516668" cy="98953"/>
            </a:xfrm>
            <a:custGeom>
              <a:avLst/>
              <a:gdLst/>
              <a:ahLst/>
              <a:cxnLst/>
              <a:rect l="0" t="0" r="0" b="0"/>
              <a:pathLst>
                <a:path w="516668" h="98953">
                  <a:moveTo>
                    <a:pt x="21367" y="82550"/>
                  </a:moveTo>
                  <a:lnTo>
                    <a:pt x="21367" y="82550"/>
                  </a:lnTo>
                  <a:lnTo>
                    <a:pt x="958" y="95642"/>
                  </a:lnTo>
                  <a:lnTo>
                    <a:pt x="0" y="97628"/>
                  </a:lnTo>
                  <a:lnTo>
                    <a:pt x="772" y="98952"/>
                  </a:lnTo>
                  <a:lnTo>
                    <a:pt x="42311" y="90703"/>
                  </a:lnTo>
                  <a:lnTo>
                    <a:pt x="67785" y="85163"/>
                  </a:lnTo>
                  <a:lnTo>
                    <a:pt x="98174" y="78647"/>
                  </a:lnTo>
                  <a:lnTo>
                    <a:pt x="131838" y="71482"/>
                  </a:lnTo>
                  <a:lnTo>
                    <a:pt x="169098" y="63177"/>
                  </a:lnTo>
                  <a:lnTo>
                    <a:pt x="208754" y="54112"/>
                  </a:lnTo>
                  <a:lnTo>
                    <a:pt x="250008" y="44541"/>
                  </a:lnTo>
                  <a:lnTo>
                    <a:pt x="292328" y="35339"/>
                  </a:lnTo>
                  <a:lnTo>
                    <a:pt x="335358" y="26381"/>
                  </a:lnTo>
                  <a:lnTo>
                    <a:pt x="378861" y="17587"/>
                  </a:lnTo>
                  <a:lnTo>
                    <a:pt x="413507" y="11725"/>
                  </a:lnTo>
                  <a:lnTo>
                    <a:pt x="442249" y="7817"/>
                  </a:lnTo>
                  <a:lnTo>
                    <a:pt x="483592" y="3474"/>
                  </a:lnTo>
                  <a:lnTo>
                    <a:pt x="51666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4082"/>
            <p:cNvSpPr/>
            <p:nvPr>
              <p:custDataLst>
                <p:tags r:id="rId7"/>
              </p:custDataLst>
            </p:nvPr>
          </p:nvSpPr>
          <p:spPr>
            <a:xfrm>
              <a:off x="869950" y="755581"/>
              <a:ext cx="285751" cy="146536"/>
            </a:xfrm>
            <a:custGeom>
              <a:avLst/>
              <a:gdLst/>
              <a:ahLst/>
              <a:cxnLst/>
              <a:rect l="0" t="0" r="0" b="0"/>
              <a:pathLst>
                <a:path w="285751" h="146536">
                  <a:moveTo>
                    <a:pt x="0" y="12769"/>
                  </a:moveTo>
                  <a:lnTo>
                    <a:pt x="0" y="12769"/>
                  </a:lnTo>
                  <a:lnTo>
                    <a:pt x="0" y="9398"/>
                  </a:lnTo>
                  <a:lnTo>
                    <a:pt x="2117" y="8405"/>
                  </a:lnTo>
                  <a:lnTo>
                    <a:pt x="43370" y="6680"/>
                  </a:lnTo>
                  <a:lnTo>
                    <a:pt x="82230" y="13238"/>
                  </a:lnTo>
                  <a:lnTo>
                    <a:pt x="102163" y="24031"/>
                  </a:lnTo>
                  <a:lnTo>
                    <a:pt x="110442" y="30861"/>
                  </a:lnTo>
                  <a:lnTo>
                    <a:pt x="114550" y="39647"/>
                  </a:lnTo>
                  <a:lnTo>
                    <a:pt x="115352" y="60698"/>
                  </a:lnTo>
                  <a:lnTo>
                    <a:pt x="105360" y="84165"/>
                  </a:lnTo>
                  <a:lnTo>
                    <a:pt x="79901" y="117414"/>
                  </a:lnTo>
                  <a:lnTo>
                    <a:pt x="53778" y="139495"/>
                  </a:lnTo>
                  <a:lnTo>
                    <a:pt x="40835" y="145997"/>
                  </a:lnTo>
                  <a:lnTo>
                    <a:pt x="32730" y="146535"/>
                  </a:lnTo>
                  <a:lnTo>
                    <a:pt x="33109" y="142869"/>
                  </a:lnTo>
                  <a:lnTo>
                    <a:pt x="49243" y="119442"/>
                  </a:lnTo>
                  <a:lnTo>
                    <a:pt x="85068" y="81143"/>
                  </a:lnTo>
                  <a:lnTo>
                    <a:pt x="129706" y="37183"/>
                  </a:lnTo>
                  <a:lnTo>
                    <a:pt x="174023" y="3141"/>
                  </a:lnTo>
                  <a:lnTo>
                    <a:pt x="179515" y="0"/>
                  </a:lnTo>
                  <a:lnTo>
                    <a:pt x="181766" y="23"/>
                  </a:lnTo>
                  <a:lnTo>
                    <a:pt x="181855" y="2155"/>
                  </a:lnTo>
                  <a:lnTo>
                    <a:pt x="180503" y="5693"/>
                  </a:lnTo>
                  <a:lnTo>
                    <a:pt x="137330" y="51401"/>
                  </a:lnTo>
                  <a:lnTo>
                    <a:pt x="129653" y="61807"/>
                  </a:lnTo>
                  <a:lnTo>
                    <a:pt x="125946" y="71566"/>
                  </a:lnTo>
                  <a:lnTo>
                    <a:pt x="125591" y="89936"/>
                  </a:lnTo>
                  <a:lnTo>
                    <a:pt x="130999" y="97375"/>
                  </a:lnTo>
                  <a:lnTo>
                    <a:pt x="150179" y="109403"/>
                  </a:lnTo>
                  <a:lnTo>
                    <a:pt x="195486" y="120737"/>
                  </a:lnTo>
                  <a:lnTo>
                    <a:pt x="230816" y="122373"/>
                  </a:lnTo>
                  <a:lnTo>
                    <a:pt x="285750" y="1207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4083"/>
            <p:cNvSpPr/>
            <p:nvPr>
              <p:custDataLst>
                <p:tags r:id="rId8"/>
              </p:custDataLst>
            </p:nvPr>
          </p:nvSpPr>
          <p:spPr>
            <a:xfrm>
              <a:off x="637982" y="609805"/>
              <a:ext cx="231969" cy="330132"/>
            </a:xfrm>
            <a:custGeom>
              <a:avLst/>
              <a:gdLst/>
              <a:ahLst/>
              <a:cxnLst/>
              <a:rect l="0" t="0" r="0" b="0"/>
              <a:pathLst>
                <a:path w="231969" h="330132">
                  <a:moveTo>
                    <a:pt x="35118" y="25195"/>
                  </a:moveTo>
                  <a:lnTo>
                    <a:pt x="35118" y="25195"/>
                  </a:lnTo>
                  <a:lnTo>
                    <a:pt x="31747" y="25195"/>
                  </a:lnTo>
                  <a:lnTo>
                    <a:pt x="30754" y="24489"/>
                  </a:lnTo>
                  <a:lnTo>
                    <a:pt x="30092" y="23314"/>
                  </a:lnTo>
                  <a:lnTo>
                    <a:pt x="29030" y="19728"/>
                  </a:lnTo>
                  <a:lnTo>
                    <a:pt x="28845" y="25848"/>
                  </a:lnTo>
                  <a:lnTo>
                    <a:pt x="36328" y="32776"/>
                  </a:lnTo>
                  <a:lnTo>
                    <a:pt x="51178" y="39853"/>
                  </a:lnTo>
                  <a:lnTo>
                    <a:pt x="88011" y="47099"/>
                  </a:lnTo>
                  <a:lnTo>
                    <a:pt x="134359" y="48148"/>
                  </a:lnTo>
                  <a:lnTo>
                    <a:pt x="181723" y="39443"/>
                  </a:lnTo>
                  <a:lnTo>
                    <a:pt x="216218" y="23772"/>
                  </a:lnTo>
                  <a:lnTo>
                    <a:pt x="228026" y="11863"/>
                  </a:lnTo>
                  <a:lnTo>
                    <a:pt x="228634" y="7135"/>
                  </a:lnTo>
                  <a:lnTo>
                    <a:pt x="226218" y="3277"/>
                  </a:lnTo>
                  <a:lnTo>
                    <a:pt x="221784" y="0"/>
                  </a:lnTo>
                  <a:lnTo>
                    <a:pt x="198044" y="3884"/>
                  </a:lnTo>
                  <a:lnTo>
                    <a:pt x="161152" y="16429"/>
                  </a:lnTo>
                  <a:lnTo>
                    <a:pt x="137485" y="25701"/>
                  </a:lnTo>
                  <a:lnTo>
                    <a:pt x="111829" y="36116"/>
                  </a:lnTo>
                  <a:lnTo>
                    <a:pt x="64508" y="60858"/>
                  </a:lnTo>
                  <a:lnTo>
                    <a:pt x="25602" y="86201"/>
                  </a:lnTo>
                  <a:lnTo>
                    <a:pt x="3607" y="106872"/>
                  </a:lnTo>
                  <a:lnTo>
                    <a:pt x="0" y="114924"/>
                  </a:lnTo>
                  <a:lnTo>
                    <a:pt x="417" y="121703"/>
                  </a:lnTo>
                  <a:lnTo>
                    <a:pt x="3517" y="127634"/>
                  </a:lnTo>
                  <a:lnTo>
                    <a:pt x="22014" y="137986"/>
                  </a:lnTo>
                  <a:lnTo>
                    <a:pt x="64161" y="149867"/>
                  </a:lnTo>
                  <a:lnTo>
                    <a:pt x="102990" y="157855"/>
                  </a:lnTo>
                  <a:lnTo>
                    <a:pt x="112116" y="160202"/>
                  </a:lnTo>
                  <a:lnTo>
                    <a:pt x="117494" y="165294"/>
                  </a:lnTo>
                  <a:lnTo>
                    <a:pt x="120375" y="172217"/>
                  </a:lnTo>
                  <a:lnTo>
                    <a:pt x="121589" y="180359"/>
                  </a:lnTo>
                  <a:lnTo>
                    <a:pt x="116754" y="190021"/>
                  </a:lnTo>
                  <a:lnTo>
                    <a:pt x="83687" y="224551"/>
                  </a:lnTo>
                  <a:lnTo>
                    <a:pt x="44413" y="264337"/>
                  </a:lnTo>
                  <a:lnTo>
                    <a:pt x="12312" y="304456"/>
                  </a:lnTo>
                  <a:lnTo>
                    <a:pt x="9331" y="310852"/>
                  </a:lnTo>
                  <a:lnTo>
                    <a:pt x="10165" y="316528"/>
                  </a:lnTo>
                  <a:lnTo>
                    <a:pt x="13544" y="321722"/>
                  </a:lnTo>
                  <a:lnTo>
                    <a:pt x="18619" y="326597"/>
                  </a:lnTo>
                  <a:lnTo>
                    <a:pt x="39309" y="330131"/>
                  </a:lnTo>
                  <a:lnTo>
                    <a:pt x="70847" y="327939"/>
                  </a:lnTo>
                  <a:lnTo>
                    <a:pt x="115438" y="319909"/>
                  </a:lnTo>
                  <a:lnTo>
                    <a:pt x="162068" y="307403"/>
                  </a:lnTo>
                  <a:lnTo>
                    <a:pt x="200901" y="295260"/>
                  </a:lnTo>
                  <a:lnTo>
                    <a:pt x="231968" y="2855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17929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SMARTInkShape-3701"/>
          <p:cNvSpPr/>
          <p:nvPr>
            <p:custDataLst>
              <p:tags r:id="rId1"/>
            </p:custDataLst>
          </p:nvPr>
        </p:nvSpPr>
        <p:spPr>
          <a:xfrm>
            <a:off x="4318275" y="6116704"/>
            <a:ext cx="444226" cy="185808"/>
          </a:xfrm>
          <a:custGeom>
            <a:avLst/>
            <a:gdLst/>
            <a:ahLst/>
            <a:cxnLst/>
            <a:rect l="0" t="0" r="0" b="0"/>
            <a:pathLst>
              <a:path w="444226" h="185808">
                <a:moveTo>
                  <a:pt x="63225" y="55496"/>
                </a:moveTo>
                <a:lnTo>
                  <a:pt x="63225" y="55496"/>
                </a:lnTo>
                <a:lnTo>
                  <a:pt x="73351" y="99539"/>
                </a:lnTo>
                <a:lnTo>
                  <a:pt x="73751" y="136907"/>
                </a:lnTo>
                <a:lnTo>
                  <a:pt x="65560" y="168831"/>
                </a:lnTo>
                <a:lnTo>
                  <a:pt x="58148" y="182537"/>
                </a:lnTo>
                <a:lnTo>
                  <a:pt x="54196" y="185346"/>
                </a:lnTo>
                <a:lnTo>
                  <a:pt x="50150" y="185807"/>
                </a:lnTo>
                <a:lnTo>
                  <a:pt x="46042" y="184704"/>
                </a:lnTo>
                <a:lnTo>
                  <a:pt x="30147" y="173037"/>
                </a:lnTo>
                <a:lnTo>
                  <a:pt x="12031" y="146062"/>
                </a:lnTo>
                <a:lnTo>
                  <a:pt x="0" y="104515"/>
                </a:lnTo>
                <a:lnTo>
                  <a:pt x="3846" y="78458"/>
                </a:lnTo>
                <a:lnTo>
                  <a:pt x="8822" y="66571"/>
                </a:lnTo>
                <a:lnTo>
                  <a:pt x="27521" y="47718"/>
                </a:lnTo>
                <a:lnTo>
                  <a:pt x="56529" y="32988"/>
                </a:lnTo>
                <a:lnTo>
                  <a:pt x="99995" y="21739"/>
                </a:lnTo>
                <a:lnTo>
                  <a:pt x="125133" y="17469"/>
                </a:lnTo>
                <a:lnTo>
                  <a:pt x="151769" y="13917"/>
                </a:lnTo>
                <a:lnTo>
                  <a:pt x="179404" y="10843"/>
                </a:lnTo>
                <a:lnTo>
                  <a:pt x="209117" y="8089"/>
                </a:lnTo>
                <a:lnTo>
                  <a:pt x="240214" y="5547"/>
                </a:lnTo>
                <a:lnTo>
                  <a:pt x="272234" y="3146"/>
                </a:lnTo>
                <a:lnTo>
                  <a:pt x="301343" y="1547"/>
                </a:lnTo>
                <a:lnTo>
                  <a:pt x="328509" y="481"/>
                </a:lnTo>
                <a:lnTo>
                  <a:pt x="374451" y="0"/>
                </a:lnTo>
                <a:lnTo>
                  <a:pt x="414771" y="2991"/>
                </a:lnTo>
                <a:lnTo>
                  <a:pt x="444225" y="469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2" name="SMARTInkShape-Group656"/>
          <p:cNvGrpSpPr/>
          <p:nvPr/>
        </p:nvGrpSpPr>
        <p:grpSpPr>
          <a:xfrm>
            <a:off x="3238500" y="5790592"/>
            <a:ext cx="2457451" cy="349859"/>
            <a:chOff x="3238500" y="5790592"/>
            <a:chExt cx="2457451" cy="349859"/>
          </a:xfrm>
        </p:grpSpPr>
        <p:sp>
          <p:nvSpPr>
            <p:cNvPr id="770" name="SMARTInkShape-3702"/>
            <p:cNvSpPr/>
            <p:nvPr>
              <p:custDataLst>
                <p:tags r:id="rId229"/>
              </p:custDataLst>
            </p:nvPr>
          </p:nvSpPr>
          <p:spPr>
            <a:xfrm>
              <a:off x="3238500" y="5790592"/>
              <a:ext cx="2457451" cy="57759"/>
            </a:xfrm>
            <a:custGeom>
              <a:avLst/>
              <a:gdLst/>
              <a:ahLst/>
              <a:cxnLst/>
              <a:rect l="0" t="0" r="0" b="0"/>
              <a:pathLst>
                <a:path w="2457451" h="57759">
                  <a:moveTo>
                    <a:pt x="0" y="57758"/>
                  </a:moveTo>
                  <a:lnTo>
                    <a:pt x="0" y="57758"/>
                  </a:lnTo>
                  <a:lnTo>
                    <a:pt x="44084" y="57758"/>
                  </a:lnTo>
                  <a:lnTo>
                    <a:pt x="87561" y="57758"/>
                  </a:lnTo>
                  <a:lnTo>
                    <a:pt x="118346" y="57053"/>
                  </a:lnTo>
                  <a:lnTo>
                    <a:pt x="154392" y="55877"/>
                  </a:lnTo>
                  <a:lnTo>
                    <a:pt x="193945" y="54387"/>
                  </a:lnTo>
                  <a:lnTo>
                    <a:pt x="242891" y="51983"/>
                  </a:lnTo>
                  <a:lnTo>
                    <a:pt x="298099" y="48969"/>
                  </a:lnTo>
                  <a:lnTo>
                    <a:pt x="357483" y="45549"/>
                  </a:lnTo>
                  <a:lnTo>
                    <a:pt x="429527" y="41150"/>
                  </a:lnTo>
                  <a:lnTo>
                    <a:pt x="510013" y="36104"/>
                  </a:lnTo>
                  <a:lnTo>
                    <a:pt x="596125" y="30622"/>
                  </a:lnTo>
                  <a:lnTo>
                    <a:pt x="688106" y="25556"/>
                  </a:lnTo>
                  <a:lnTo>
                    <a:pt x="783998" y="20767"/>
                  </a:lnTo>
                  <a:lnTo>
                    <a:pt x="882499" y="16165"/>
                  </a:lnTo>
                  <a:lnTo>
                    <a:pt x="983443" y="11685"/>
                  </a:lnTo>
                  <a:lnTo>
                    <a:pt x="1086018" y="7287"/>
                  </a:lnTo>
                  <a:lnTo>
                    <a:pt x="1189679" y="2944"/>
                  </a:lnTo>
                  <a:lnTo>
                    <a:pt x="1293358" y="754"/>
                  </a:lnTo>
                  <a:lnTo>
                    <a:pt x="1397050" y="0"/>
                  </a:lnTo>
                  <a:lnTo>
                    <a:pt x="1500750" y="203"/>
                  </a:lnTo>
                  <a:lnTo>
                    <a:pt x="1600927" y="1044"/>
                  </a:lnTo>
                  <a:lnTo>
                    <a:pt x="1698757" y="2309"/>
                  </a:lnTo>
                  <a:lnTo>
                    <a:pt x="1795021" y="3859"/>
                  </a:lnTo>
                  <a:lnTo>
                    <a:pt x="1883892" y="5596"/>
                  </a:lnTo>
                  <a:lnTo>
                    <a:pt x="1967835" y="7462"/>
                  </a:lnTo>
                  <a:lnTo>
                    <a:pt x="2048489" y="9411"/>
                  </a:lnTo>
                  <a:lnTo>
                    <a:pt x="2120604" y="11415"/>
                  </a:lnTo>
                  <a:lnTo>
                    <a:pt x="2187025" y="13458"/>
                  </a:lnTo>
                  <a:lnTo>
                    <a:pt x="2249650" y="15524"/>
                  </a:lnTo>
                  <a:lnTo>
                    <a:pt x="2300572" y="16902"/>
                  </a:lnTo>
                  <a:lnTo>
                    <a:pt x="2343691" y="17821"/>
                  </a:lnTo>
                  <a:lnTo>
                    <a:pt x="2381612" y="18433"/>
                  </a:lnTo>
                  <a:lnTo>
                    <a:pt x="2409008" y="18841"/>
                  </a:lnTo>
                  <a:lnTo>
                    <a:pt x="2453444" y="18711"/>
                  </a:lnTo>
                  <a:lnTo>
                    <a:pt x="2456897" y="17614"/>
                  </a:lnTo>
                  <a:lnTo>
                    <a:pt x="2457450" y="13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SMARTInkShape-3703"/>
            <p:cNvSpPr/>
            <p:nvPr>
              <p:custDataLst>
                <p:tags r:id="rId230"/>
              </p:custDataLst>
            </p:nvPr>
          </p:nvSpPr>
          <p:spPr>
            <a:xfrm>
              <a:off x="4718050" y="5953042"/>
              <a:ext cx="126456" cy="187409"/>
            </a:xfrm>
            <a:custGeom>
              <a:avLst/>
              <a:gdLst/>
              <a:ahLst/>
              <a:cxnLst/>
              <a:rect l="0" t="0" r="0" b="0"/>
              <a:pathLst>
                <a:path w="126456" h="187409">
                  <a:moveTo>
                    <a:pt x="6350" y="22308"/>
                  </a:moveTo>
                  <a:lnTo>
                    <a:pt x="6350" y="22308"/>
                  </a:lnTo>
                  <a:lnTo>
                    <a:pt x="6350" y="18937"/>
                  </a:lnTo>
                  <a:lnTo>
                    <a:pt x="13092" y="10099"/>
                  </a:lnTo>
                  <a:lnTo>
                    <a:pt x="20165" y="6298"/>
                  </a:lnTo>
                  <a:lnTo>
                    <a:pt x="51913" y="0"/>
                  </a:lnTo>
                  <a:lnTo>
                    <a:pt x="92961" y="4287"/>
                  </a:lnTo>
                  <a:lnTo>
                    <a:pt x="102191" y="6061"/>
                  </a:lnTo>
                  <a:lnTo>
                    <a:pt x="108344" y="9358"/>
                  </a:lnTo>
                  <a:lnTo>
                    <a:pt x="112446" y="13674"/>
                  </a:lnTo>
                  <a:lnTo>
                    <a:pt x="115181" y="18670"/>
                  </a:lnTo>
                  <a:lnTo>
                    <a:pt x="114181" y="24821"/>
                  </a:lnTo>
                  <a:lnTo>
                    <a:pt x="105545" y="39182"/>
                  </a:lnTo>
                  <a:lnTo>
                    <a:pt x="94181" y="49328"/>
                  </a:lnTo>
                  <a:lnTo>
                    <a:pt x="70871" y="64462"/>
                  </a:lnTo>
                  <a:lnTo>
                    <a:pt x="68414" y="65227"/>
                  </a:lnTo>
                  <a:lnTo>
                    <a:pt x="66776" y="67149"/>
                  </a:lnTo>
                  <a:lnTo>
                    <a:pt x="64956" y="73046"/>
                  </a:lnTo>
                  <a:lnTo>
                    <a:pt x="66587" y="75889"/>
                  </a:lnTo>
                  <a:lnTo>
                    <a:pt x="113785" y="111894"/>
                  </a:lnTo>
                  <a:lnTo>
                    <a:pt x="126455" y="133832"/>
                  </a:lnTo>
                  <a:lnTo>
                    <a:pt x="125931" y="141813"/>
                  </a:lnTo>
                  <a:lnTo>
                    <a:pt x="117823" y="158206"/>
                  </a:lnTo>
                  <a:lnTo>
                    <a:pt x="99168" y="171138"/>
                  </a:lnTo>
                  <a:lnTo>
                    <a:pt x="72298" y="180177"/>
                  </a:lnTo>
                  <a:lnTo>
                    <a:pt x="36835" y="184194"/>
                  </a:lnTo>
                  <a:lnTo>
                    <a:pt x="0" y="187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0" name="SMARTInkShape-Group657"/>
          <p:cNvGrpSpPr/>
          <p:nvPr/>
        </p:nvGrpSpPr>
        <p:grpSpPr>
          <a:xfrm>
            <a:off x="5435600" y="4803579"/>
            <a:ext cx="651209" cy="434105"/>
            <a:chOff x="5435600" y="4803579"/>
            <a:chExt cx="651209" cy="434105"/>
          </a:xfrm>
        </p:grpSpPr>
        <p:sp>
          <p:nvSpPr>
            <p:cNvPr id="773" name="SMARTInkShape-3704"/>
            <p:cNvSpPr/>
            <p:nvPr>
              <p:custDataLst>
                <p:tags r:id="rId222"/>
              </p:custDataLst>
            </p:nvPr>
          </p:nvSpPr>
          <p:spPr>
            <a:xfrm>
              <a:off x="5435600" y="4811900"/>
              <a:ext cx="166875" cy="425784"/>
            </a:xfrm>
            <a:custGeom>
              <a:avLst/>
              <a:gdLst/>
              <a:ahLst/>
              <a:cxnLst/>
              <a:rect l="0" t="0" r="0" b="0"/>
              <a:pathLst>
                <a:path w="166875" h="425784">
                  <a:moveTo>
                    <a:pt x="0" y="160150"/>
                  </a:moveTo>
                  <a:lnTo>
                    <a:pt x="0" y="160150"/>
                  </a:lnTo>
                  <a:lnTo>
                    <a:pt x="0" y="163521"/>
                  </a:lnTo>
                  <a:lnTo>
                    <a:pt x="17676" y="202866"/>
                  </a:lnTo>
                  <a:lnTo>
                    <a:pt x="29854" y="244460"/>
                  </a:lnTo>
                  <a:lnTo>
                    <a:pt x="34435" y="278054"/>
                  </a:lnTo>
                  <a:lnTo>
                    <a:pt x="36471" y="314152"/>
                  </a:lnTo>
                  <a:lnTo>
                    <a:pt x="37376" y="351362"/>
                  </a:lnTo>
                  <a:lnTo>
                    <a:pt x="41258" y="394528"/>
                  </a:lnTo>
                  <a:lnTo>
                    <a:pt x="43114" y="423392"/>
                  </a:lnTo>
                  <a:lnTo>
                    <a:pt x="42148" y="425250"/>
                  </a:lnTo>
                  <a:lnTo>
                    <a:pt x="40799" y="425783"/>
                  </a:lnTo>
                  <a:lnTo>
                    <a:pt x="36574" y="384646"/>
                  </a:lnTo>
                  <a:lnTo>
                    <a:pt x="33189" y="348826"/>
                  </a:lnTo>
                  <a:lnTo>
                    <a:pt x="31298" y="325445"/>
                  </a:lnTo>
                  <a:lnTo>
                    <a:pt x="29332" y="299979"/>
                  </a:lnTo>
                  <a:lnTo>
                    <a:pt x="27315" y="272420"/>
                  </a:lnTo>
                  <a:lnTo>
                    <a:pt x="25266" y="243464"/>
                  </a:lnTo>
                  <a:lnTo>
                    <a:pt x="23194" y="213575"/>
                  </a:lnTo>
                  <a:lnTo>
                    <a:pt x="21811" y="185889"/>
                  </a:lnTo>
                  <a:lnTo>
                    <a:pt x="20893" y="159671"/>
                  </a:lnTo>
                  <a:lnTo>
                    <a:pt x="20278" y="134429"/>
                  </a:lnTo>
                  <a:lnTo>
                    <a:pt x="23359" y="91334"/>
                  </a:lnTo>
                  <a:lnTo>
                    <a:pt x="29432" y="55482"/>
                  </a:lnTo>
                  <a:lnTo>
                    <a:pt x="36834" y="27788"/>
                  </a:lnTo>
                  <a:lnTo>
                    <a:pt x="43605" y="17581"/>
                  </a:lnTo>
                  <a:lnTo>
                    <a:pt x="62419" y="2476"/>
                  </a:lnTo>
                  <a:lnTo>
                    <a:pt x="73363" y="0"/>
                  </a:lnTo>
                  <a:lnTo>
                    <a:pt x="96811" y="2894"/>
                  </a:lnTo>
                  <a:lnTo>
                    <a:pt x="130442" y="19795"/>
                  </a:lnTo>
                  <a:lnTo>
                    <a:pt x="156007" y="49419"/>
                  </a:lnTo>
                  <a:lnTo>
                    <a:pt x="164586" y="72837"/>
                  </a:lnTo>
                  <a:lnTo>
                    <a:pt x="166874" y="85007"/>
                  </a:lnTo>
                  <a:lnTo>
                    <a:pt x="163772" y="106057"/>
                  </a:lnTo>
                  <a:lnTo>
                    <a:pt x="159982" y="115621"/>
                  </a:lnTo>
                  <a:lnTo>
                    <a:pt x="146362" y="130011"/>
                  </a:lnTo>
                  <a:lnTo>
                    <a:pt x="128550" y="139699"/>
                  </a:lnTo>
                  <a:lnTo>
                    <a:pt x="84705" y="146429"/>
                  </a:lnTo>
                  <a:lnTo>
                    <a:pt x="64057" y="147953"/>
                  </a:lnTo>
                  <a:lnTo>
                    <a:pt x="61754" y="149197"/>
                  </a:lnTo>
                  <a:lnTo>
                    <a:pt x="57150" y="153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SMARTInkShape-3705"/>
            <p:cNvSpPr/>
            <p:nvPr>
              <p:custDataLst>
                <p:tags r:id="rId223"/>
              </p:custDataLst>
            </p:nvPr>
          </p:nvSpPr>
          <p:spPr>
            <a:xfrm>
              <a:off x="5581650" y="4991100"/>
              <a:ext cx="101601" cy="95251"/>
            </a:xfrm>
            <a:custGeom>
              <a:avLst/>
              <a:gdLst/>
              <a:ahLst/>
              <a:cxnLst/>
              <a:rect l="0" t="0" r="0" b="0"/>
              <a:pathLst>
                <a:path w="101601" h="95251">
                  <a:moveTo>
                    <a:pt x="0" y="0"/>
                  </a:moveTo>
                  <a:lnTo>
                    <a:pt x="0" y="0"/>
                  </a:lnTo>
                  <a:lnTo>
                    <a:pt x="26515" y="12209"/>
                  </a:lnTo>
                  <a:lnTo>
                    <a:pt x="73573" y="56905"/>
                  </a:lnTo>
                  <a:lnTo>
                    <a:pt x="1016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SMARTInkShape-3706"/>
            <p:cNvSpPr/>
            <p:nvPr>
              <p:custDataLst>
                <p:tags r:id="rId224"/>
              </p:custDataLst>
            </p:nvPr>
          </p:nvSpPr>
          <p:spPr>
            <a:xfrm>
              <a:off x="5615217" y="4991100"/>
              <a:ext cx="48984" cy="133351"/>
            </a:xfrm>
            <a:custGeom>
              <a:avLst/>
              <a:gdLst/>
              <a:ahLst/>
              <a:cxnLst/>
              <a:rect l="0" t="0" r="0" b="0"/>
              <a:pathLst>
                <a:path w="48984" h="133351">
                  <a:moveTo>
                    <a:pt x="48983" y="0"/>
                  </a:moveTo>
                  <a:lnTo>
                    <a:pt x="48983" y="0"/>
                  </a:lnTo>
                  <a:lnTo>
                    <a:pt x="45612" y="0"/>
                  </a:lnTo>
                  <a:lnTo>
                    <a:pt x="42075" y="1881"/>
                  </a:lnTo>
                  <a:lnTo>
                    <a:pt x="36740" y="7186"/>
                  </a:lnTo>
                  <a:lnTo>
                    <a:pt x="13478" y="41442"/>
                  </a:lnTo>
                  <a:lnTo>
                    <a:pt x="3812" y="65980"/>
                  </a:lnTo>
                  <a:lnTo>
                    <a:pt x="0" y="103213"/>
                  </a:lnTo>
                  <a:lnTo>
                    <a:pt x="4533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SMARTInkShape-3707"/>
            <p:cNvSpPr/>
            <p:nvPr>
              <p:custDataLst>
                <p:tags r:id="rId225"/>
              </p:custDataLst>
            </p:nvPr>
          </p:nvSpPr>
          <p:spPr>
            <a:xfrm>
              <a:off x="5763018" y="4836180"/>
              <a:ext cx="123433" cy="174031"/>
            </a:xfrm>
            <a:custGeom>
              <a:avLst/>
              <a:gdLst/>
              <a:ahLst/>
              <a:cxnLst/>
              <a:rect l="0" t="0" r="0" b="0"/>
              <a:pathLst>
                <a:path w="123433" h="174031">
                  <a:moveTo>
                    <a:pt x="123432" y="21570"/>
                  </a:moveTo>
                  <a:lnTo>
                    <a:pt x="123432" y="21570"/>
                  </a:lnTo>
                  <a:lnTo>
                    <a:pt x="114593" y="7264"/>
                  </a:lnTo>
                  <a:lnTo>
                    <a:pt x="105134" y="555"/>
                  </a:lnTo>
                  <a:lnTo>
                    <a:pt x="93663" y="0"/>
                  </a:lnTo>
                  <a:lnTo>
                    <a:pt x="78451" y="3516"/>
                  </a:lnTo>
                  <a:lnTo>
                    <a:pt x="39941" y="24902"/>
                  </a:lnTo>
                  <a:lnTo>
                    <a:pt x="21414" y="41396"/>
                  </a:lnTo>
                  <a:lnTo>
                    <a:pt x="8475" y="62836"/>
                  </a:lnTo>
                  <a:lnTo>
                    <a:pt x="0" y="95338"/>
                  </a:lnTo>
                  <a:lnTo>
                    <a:pt x="3663" y="116680"/>
                  </a:lnTo>
                  <a:lnTo>
                    <a:pt x="13757" y="137219"/>
                  </a:lnTo>
                  <a:lnTo>
                    <a:pt x="30002" y="155755"/>
                  </a:lnTo>
                  <a:lnTo>
                    <a:pt x="48982" y="167756"/>
                  </a:lnTo>
                  <a:lnTo>
                    <a:pt x="69176" y="174030"/>
                  </a:lnTo>
                  <a:lnTo>
                    <a:pt x="110732" y="1739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" name="SMARTInkShape-3708"/>
            <p:cNvSpPr/>
            <p:nvPr>
              <p:custDataLst>
                <p:tags r:id="rId226"/>
              </p:custDataLst>
            </p:nvPr>
          </p:nvSpPr>
          <p:spPr>
            <a:xfrm>
              <a:off x="5937250" y="492760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3145" y="15696"/>
                  </a:lnTo>
                  <a:lnTo>
                    <a:pt x="2103" y="27437"/>
                  </a:lnTo>
                  <a:lnTo>
                    <a:pt x="1270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" name="SMARTInkShape-3709"/>
            <p:cNvSpPr/>
            <p:nvPr>
              <p:custDataLst>
                <p:tags r:id="rId227"/>
              </p:custDataLst>
            </p:nvPr>
          </p:nvSpPr>
          <p:spPr>
            <a:xfrm>
              <a:off x="5941780" y="4813300"/>
              <a:ext cx="8171" cy="6351"/>
            </a:xfrm>
            <a:custGeom>
              <a:avLst/>
              <a:gdLst/>
              <a:ahLst/>
              <a:cxnLst/>
              <a:rect l="0" t="0" r="0" b="0"/>
              <a:pathLst>
                <a:path w="8171" h="6351">
                  <a:moveTo>
                    <a:pt x="8170" y="6350"/>
                  </a:moveTo>
                  <a:lnTo>
                    <a:pt x="8170" y="6350"/>
                  </a:lnTo>
                  <a:lnTo>
                    <a:pt x="147" y="1986"/>
                  </a:lnTo>
                  <a:lnTo>
                    <a:pt x="0" y="1324"/>
                  </a:lnTo>
                  <a:lnTo>
                    <a:pt x="18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SMARTInkShape-3710"/>
            <p:cNvSpPr/>
            <p:nvPr>
              <p:custDataLst>
                <p:tags r:id="rId228"/>
              </p:custDataLst>
            </p:nvPr>
          </p:nvSpPr>
          <p:spPr>
            <a:xfrm>
              <a:off x="5981700" y="4803579"/>
              <a:ext cx="105109" cy="257372"/>
            </a:xfrm>
            <a:custGeom>
              <a:avLst/>
              <a:gdLst/>
              <a:ahLst/>
              <a:cxnLst/>
              <a:rect l="0" t="0" r="0" b="0"/>
              <a:pathLst>
                <a:path w="105109" h="257372">
                  <a:moveTo>
                    <a:pt x="44450" y="3371"/>
                  </a:moveTo>
                  <a:lnTo>
                    <a:pt x="44450" y="3371"/>
                  </a:lnTo>
                  <a:lnTo>
                    <a:pt x="47821" y="0"/>
                  </a:lnTo>
                  <a:lnTo>
                    <a:pt x="57003" y="2108"/>
                  </a:lnTo>
                  <a:lnTo>
                    <a:pt x="63402" y="4647"/>
                  </a:lnTo>
                  <a:lnTo>
                    <a:pt x="85892" y="31814"/>
                  </a:lnTo>
                  <a:lnTo>
                    <a:pt x="98382" y="64930"/>
                  </a:lnTo>
                  <a:lnTo>
                    <a:pt x="105108" y="105519"/>
                  </a:lnTo>
                  <a:lnTo>
                    <a:pt x="101043" y="149430"/>
                  </a:lnTo>
                  <a:lnTo>
                    <a:pt x="86537" y="187290"/>
                  </a:lnTo>
                  <a:lnTo>
                    <a:pt x="76740" y="204300"/>
                  </a:lnTo>
                  <a:lnTo>
                    <a:pt x="48925" y="228844"/>
                  </a:lnTo>
                  <a:lnTo>
                    <a:pt x="0" y="257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8" name="SMARTInkShape-Group658"/>
          <p:cNvGrpSpPr/>
          <p:nvPr/>
        </p:nvGrpSpPr>
        <p:grpSpPr>
          <a:xfrm>
            <a:off x="3934539" y="4631254"/>
            <a:ext cx="1240588" cy="467797"/>
            <a:chOff x="3934539" y="4631254"/>
            <a:chExt cx="1240588" cy="467797"/>
          </a:xfrm>
        </p:grpSpPr>
        <p:sp>
          <p:nvSpPr>
            <p:cNvPr id="781" name="SMARTInkShape-3711"/>
            <p:cNvSpPr/>
            <p:nvPr>
              <p:custDataLst>
                <p:tags r:id="rId215"/>
              </p:custDataLst>
            </p:nvPr>
          </p:nvSpPr>
          <p:spPr>
            <a:xfrm>
              <a:off x="5054600" y="4631254"/>
              <a:ext cx="120527" cy="160216"/>
            </a:xfrm>
            <a:custGeom>
              <a:avLst/>
              <a:gdLst/>
              <a:ahLst/>
              <a:cxnLst/>
              <a:rect l="0" t="0" r="0" b="0"/>
              <a:pathLst>
                <a:path w="120527" h="160216">
                  <a:moveTo>
                    <a:pt x="0" y="23296"/>
                  </a:moveTo>
                  <a:lnTo>
                    <a:pt x="0" y="23296"/>
                  </a:lnTo>
                  <a:lnTo>
                    <a:pt x="5775" y="18227"/>
                  </a:lnTo>
                  <a:lnTo>
                    <a:pt x="30507" y="4998"/>
                  </a:lnTo>
                  <a:lnTo>
                    <a:pt x="53803" y="0"/>
                  </a:lnTo>
                  <a:lnTo>
                    <a:pt x="68362" y="2595"/>
                  </a:lnTo>
                  <a:lnTo>
                    <a:pt x="75208" y="5261"/>
                  </a:lnTo>
                  <a:lnTo>
                    <a:pt x="79772" y="9156"/>
                  </a:lnTo>
                  <a:lnTo>
                    <a:pt x="84843" y="19128"/>
                  </a:lnTo>
                  <a:lnTo>
                    <a:pt x="84327" y="40014"/>
                  </a:lnTo>
                  <a:lnTo>
                    <a:pt x="72964" y="64076"/>
                  </a:lnTo>
                  <a:lnTo>
                    <a:pt x="55936" y="85941"/>
                  </a:lnTo>
                  <a:lnTo>
                    <a:pt x="46101" y="92196"/>
                  </a:lnTo>
                  <a:lnTo>
                    <a:pt x="46962" y="92513"/>
                  </a:lnTo>
                  <a:lnTo>
                    <a:pt x="77717" y="96492"/>
                  </a:lnTo>
                  <a:lnTo>
                    <a:pt x="105558" y="113406"/>
                  </a:lnTo>
                  <a:lnTo>
                    <a:pt x="116529" y="122376"/>
                  </a:lnTo>
                  <a:lnTo>
                    <a:pt x="119314" y="127449"/>
                  </a:lnTo>
                  <a:lnTo>
                    <a:pt x="120526" y="138730"/>
                  </a:lnTo>
                  <a:lnTo>
                    <a:pt x="117040" y="143997"/>
                  </a:lnTo>
                  <a:lnTo>
                    <a:pt x="103758" y="153611"/>
                  </a:lnTo>
                  <a:lnTo>
                    <a:pt x="66334" y="160215"/>
                  </a:lnTo>
                  <a:lnTo>
                    <a:pt x="21858" y="158083"/>
                  </a:lnTo>
                  <a:lnTo>
                    <a:pt x="6350" y="1566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" name="SMARTInkShape-3712"/>
            <p:cNvSpPr/>
            <p:nvPr>
              <p:custDataLst>
                <p:tags r:id="rId216"/>
              </p:custDataLst>
            </p:nvPr>
          </p:nvSpPr>
          <p:spPr>
            <a:xfrm>
              <a:off x="4978400" y="4781550"/>
              <a:ext cx="97178" cy="266701"/>
            </a:xfrm>
            <a:custGeom>
              <a:avLst/>
              <a:gdLst/>
              <a:ahLst/>
              <a:cxnLst/>
              <a:rect l="0" t="0" r="0" b="0"/>
              <a:pathLst>
                <a:path w="97178" h="266701">
                  <a:moveTo>
                    <a:pt x="0" y="0"/>
                  </a:moveTo>
                  <a:lnTo>
                    <a:pt x="0" y="0"/>
                  </a:lnTo>
                  <a:lnTo>
                    <a:pt x="16620" y="7186"/>
                  </a:lnTo>
                  <a:lnTo>
                    <a:pt x="43338" y="29567"/>
                  </a:lnTo>
                  <a:lnTo>
                    <a:pt x="75636" y="74848"/>
                  </a:lnTo>
                  <a:lnTo>
                    <a:pt x="92177" y="110171"/>
                  </a:lnTo>
                  <a:lnTo>
                    <a:pt x="97177" y="147038"/>
                  </a:lnTo>
                  <a:lnTo>
                    <a:pt x="93283" y="183178"/>
                  </a:lnTo>
                  <a:lnTo>
                    <a:pt x="76636" y="228469"/>
                  </a:lnTo>
                  <a:lnTo>
                    <a:pt x="5715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" name="SMARTInkShape-3713"/>
            <p:cNvSpPr/>
            <p:nvPr>
              <p:custDataLst>
                <p:tags r:id="rId217"/>
              </p:custDataLst>
            </p:nvPr>
          </p:nvSpPr>
          <p:spPr>
            <a:xfrm>
              <a:off x="4635500" y="4877757"/>
              <a:ext cx="336551" cy="221294"/>
            </a:xfrm>
            <a:custGeom>
              <a:avLst/>
              <a:gdLst/>
              <a:ahLst/>
              <a:cxnLst/>
              <a:rect l="0" t="0" r="0" b="0"/>
              <a:pathLst>
                <a:path w="336551" h="221294">
                  <a:moveTo>
                    <a:pt x="0" y="221293"/>
                  </a:moveTo>
                  <a:lnTo>
                    <a:pt x="0" y="221293"/>
                  </a:lnTo>
                  <a:lnTo>
                    <a:pt x="20981" y="180264"/>
                  </a:lnTo>
                  <a:lnTo>
                    <a:pt x="39736" y="138635"/>
                  </a:lnTo>
                  <a:lnTo>
                    <a:pt x="57634" y="97240"/>
                  </a:lnTo>
                  <a:lnTo>
                    <a:pt x="69601" y="57066"/>
                  </a:lnTo>
                  <a:lnTo>
                    <a:pt x="81088" y="9956"/>
                  </a:lnTo>
                  <a:lnTo>
                    <a:pt x="82422" y="0"/>
                  </a:lnTo>
                  <a:lnTo>
                    <a:pt x="82512" y="2697"/>
                  </a:lnTo>
                  <a:lnTo>
                    <a:pt x="73708" y="43880"/>
                  </a:lnTo>
                  <a:lnTo>
                    <a:pt x="74364" y="77239"/>
                  </a:lnTo>
                  <a:lnTo>
                    <a:pt x="85770" y="110563"/>
                  </a:lnTo>
                  <a:lnTo>
                    <a:pt x="102554" y="136038"/>
                  </a:lnTo>
                  <a:lnTo>
                    <a:pt x="117561" y="150249"/>
                  </a:lnTo>
                  <a:lnTo>
                    <a:pt x="128450" y="154440"/>
                  </a:lnTo>
                  <a:lnTo>
                    <a:pt x="134316" y="155558"/>
                  </a:lnTo>
                  <a:lnTo>
                    <a:pt x="146479" y="153036"/>
                  </a:lnTo>
                  <a:lnTo>
                    <a:pt x="152686" y="150390"/>
                  </a:lnTo>
                  <a:lnTo>
                    <a:pt x="163346" y="138039"/>
                  </a:lnTo>
                  <a:lnTo>
                    <a:pt x="188429" y="94624"/>
                  </a:lnTo>
                  <a:lnTo>
                    <a:pt x="205565" y="56291"/>
                  </a:lnTo>
                  <a:lnTo>
                    <a:pt x="220460" y="22097"/>
                  </a:lnTo>
                  <a:lnTo>
                    <a:pt x="221057" y="22173"/>
                  </a:lnTo>
                  <a:lnTo>
                    <a:pt x="228626" y="50129"/>
                  </a:lnTo>
                  <a:lnTo>
                    <a:pt x="256546" y="96621"/>
                  </a:lnTo>
                  <a:lnTo>
                    <a:pt x="267831" y="105440"/>
                  </a:lnTo>
                  <a:lnTo>
                    <a:pt x="289456" y="114372"/>
                  </a:lnTo>
                  <a:lnTo>
                    <a:pt x="307388" y="113565"/>
                  </a:lnTo>
                  <a:lnTo>
                    <a:pt x="336550" y="1069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SMARTInkShape-3714"/>
            <p:cNvSpPr/>
            <p:nvPr>
              <p:custDataLst>
                <p:tags r:id="rId218"/>
              </p:custDataLst>
            </p:nvPr>
          </p:nvSpPr>
          <p:spPr>
            <a:xfrm>
              <a:off x="4299289" y="4972050"/>
              <a:ext cx="228262" cy="17583"/>
            </a:xfrm>
            <a:custGeom>
              <a:avLst/>
              <a:gdLst/>
              <a:ahLst/>
              <a:cxnLst/>
              <a:rect l="0" t="0" r="0" b="0"/>
              <a:pathLst>
                <a:path w="228262" h="17583">
                  <a:moveTo>
                    <a:pt x="12361" y="6350"/>
                  </a:moveTo>
                  <a:lnTo>
                    <a:pt x="12361" y="6350"/>
                  </a:lnTo>
                  <a:lnTo>
                    <a:pt x="806" y="6350"/>
                  </a:lnTo>
                  <a:lnTo>
                    <a:pt x="425" y="7055"/>
                  </a:lnTo>
                  <a:lnTo>
                    <a:pt x="0" y="9721"/>
                  </a:lnTo>
                  <a:lnTo>
                    <a:pt x="7338" y="13257"/>
                  </a:lnTo>
                  <a:lnTo>
                    <a:pt x="21417" y="16476"/>
                  </a:lnTo>
                  <a:lnTo>
                    <a:pt x="55261" y="17582"/>
                  </a:lnTo>
                  <a:lnTo>
                    <a:pt x="87167" y="15340"/>
                  </a:lnTo>
                  <a:lnTo>
                    <a:pt x="134087" y="10111"/>
                  </a:lnTo>
                  <a:lnTo>
                    <a:pt x="172527" y="7465"/>
                  </a:lnTo>
                  <a:lnTo>
                    <a:pt x="217549" y="981"/>
                  </a:lnTo>
                  <a:lnTo>
                    <a:pt x="22826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" name="SMARTInkShape-3715"/>
            <p:cNvSpPr/>
            <p:nvPr>
              <p:custDataLst>
                <p:tags r:id="rId219"/>
              </p:custDataLst>
            </p:nvPr>
          </p:nvSpPr>
          <p:spPr>
            <a:xfrm>
              <a:off x="4134626" y="4781550"/>
              <a:ext cx="55982" cy="38101"/>
            </a:xfrm>
            <a:custGeom>
              <a:avLst/>
              <a:gdLst/>
              <a:ahLst/>
              <a:cxnLst/>
              <a:rect l="0" t="0" r="0" b="0"/>
              <a:pathLst>
                <a:path w="55982" h="38101">
                  <a:moveTo>
                    <a:pt x="37324" y="0"/>
                  </a:moveTo>
                  <a:lnTo>
                    <a:pt x="37324" y="0"/>
                  </a:lnTo>
                  <a:lnTo>
                    <a:pt x="28486" y="0"/>
                  </a:lnTo>
                  <a:lnTo>
                    <a:pt x="24459" y="1881"/>
                  </a:lnTo>
                  <a:lnTo>
                    <a:pt x="22397" y="3371"/>
                  </a:lnTo>
                  <a:lnTo>
                    <a:pt x="21023" y="5775"/>
                  </a:lnTo>
                  <a:lnTo>
                    <a:pt x="19496" y="12209"/>
                  </a:lnTo>
                  <a:lnTo>
                    <a:pt x="20698" y="19773"/>
                  </a:lnTo>
                  <a:lnTo>
                    <a:pt x="25342" y="30083"/>
                  </a:lnTo>
                  <a:lnTo>
                    <a:pt x="27220" y="32755"/>
                  </a:lnTo>
                  <a:lnTo>
                    <a:pt x="29882" y="34537"/>
                  </a:lnTo>
                  <a:lnTo>
                    <a:pt x="39666" y="37044"/>
                  </a:lnTo>
                  <a:lnTo>
                    <a:pt x="44950" y="37631"/>
                  </a:lnTo>
                  <a:lnTo>
                    <a:pt x="47347" y="36376"/>
                  </a:lnTo>
                  <a:lnTo>
                    <a:pt x="51892" y="31219"/>
                  </a:lnTo>
                  <a:lnTo>
                    <a:pt x="54381" y="24223"/>
                  </a:lnTo>
                  <a:lnTo>
                    <a:pt x="55981" y="11605"/>
                  </a:lnTo>
                  <a:lnTo>
                    <a:pt x="54317" y="6804"/>
                  </a:lnTo>
                  <a:lnTo>
                    <a:pt x="52886" y="4536"/>
                  </a:lnTo>
                  <a:lnTo>
                    <a:pt x="49110" y="3730"/>
                  </a:lnTo>
                  <a:lnTo>
                    <a:pt x="31722" y="5966"/>
                  </a:lnTo>
                  <a:lnTo>
                    <a:pt x="17006" y="11802"/>
                  </a:lnTo>
                  <a:lnTo>
                    <a:pt x="5120" y="21449"/>
                  </a:lnTo>
                  <a:lnTo>
                    <a:pt x="1844" y="26701"/>
                  </a:lnTo>
                  <a:lnTo>
                    <a:pt x="0" y="33625"/>
                  </a:lnTo>
                  <a:lnTo>
                    <a:pt x="1153" y="35116"/>
                  </a:lnTo>
                  <a:lnTo>
                    <a:pt x="6196" y="36774"/>
                  </a:lnTo>
                  <a:lnTo>
                    <a:pt x="24624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" name="SMARTInkShape-3716"/>
            <p:cNvSpPr/>
            <p:nvPr>
              <p:custDataLst>
                <p:tags r:id="rId220"/>
              </p:custDataLst>
            </p:nvPr>
          </p:nvSpPr>
          <p:spPr>
            <a:xfrm>
              <a:off x="4146550" y="4934833"/>
              <a:ext cx="44451" cy="117345"/>
            </a:xfrm>
            <a:custGeom>
              <a:avLst/>
              <a:gdLst/>
              <a:ahLst/>
              <a:cxnLst/>
              <a:rect l="0" t="0" r="0" b="0"/>
              <a:pathLst>
                <a:path w="44451" h="117345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2" y="441"/>
                  </a:lnTo>
                  <a:lnTo>
                    <a:pt x="3371" y="0"/>
                  </a:lnTo>
                  <a:lnTo>
                    <a:pt x="4364" y="2528"/>
                  </a:lnTo>
                  <a:lnTo>
                    <a:pt x="11245" y="47562"/>
                  </a:lnTo>
                  <a:lnTo>
                    <a:pt x="17299" y="86506"/>
                  </a:lnTo>
                  <a:lnTo>
                    <a:pt x="19683" y="102868"/>
                  </a:lnTo>
                  <a:lnTo>
                    <a:pt x="25446" y="114842"/>
                  </a:lnTo>
                  <a:lnTo>
                    <a:pt x="28958" y="117190"/>
                  </a:lnTo>
                  <a:lnTo>
                    <a:pt x="32711" y="117344"/>
                  </a:lnTo>
                  <a:lnTo>
                    <a:pt x="44450" y="113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7" name="SMARTInkShape-3717"/>
            <p:cNvSpPr/>
            <p:nvPr>
              <p:custDataLst>
                <p:tags r:id="rId221"/>
              </p:custDataLst>
            </p:nvPr>
          </p:nvSpPr>
          <p:spPr>
            <a:xfrm>
              <a:off x="3934539" y="4770463"/>
              <a:ext cx="142162" cy="312599"/>
            </a:xfrm>
            <a:custGeom>
              <a:avLst/>
              <a:gdLst/>
              <a:ahLst/>
              <a:cxnLst/>
              <a:rect l="0" t="0" r="0" b="0"/>
              <a:pathLst>
                <a:path w="142162" h="312599">
                  <a:moveTo>
                    <a:pt x="110411" y="49187"/>
                  </a:moveTo>
                  <a:lnTo>
                    <a:pt x="110411" y="49187"/>
                  </a:lnTo>
                  <a:lnTo>
                    <a:pt x="110411" y="45816"/>
                  </a:lnTo>
                  <a:lnTo>
                    <a:pt x="131426" y="13061"/>
                  </a:lnTo>
                  <a:lnTo>
                    <a:pt x="132182" y="9580"/>
                  </a:lnTo>
                  <a:lnTo>
                    <a:pt x="131981" y="6555"/>
                  </a:lnTo>
                  <a:lnTo>
                    <a:pt x="131141" y="3832"/>
                  </a:lnTo>
                  <a:lnTo>
                    <a:pt x="129170" y="2017"/>
                  </a:lnTo>
                  <a:lnTo>
                    <a:pt x="123217" y="0"/>
                  </a:lnTo>
                  <a:lnTo>
                    <a:pt x="105190" y="5607"/>
                  </a:lnTo>
                  <a:lnTo>
                    <a:pt x="78603" y="19576"/>
                  </a:lnTo>
                  <a:lnTo>
                    <a:pt x="51754" y="50605"/>
                  </a:lnTo>
                  <a:lnTo>
                    <a:pt x="29296" y="97820"/>
                  </a:lnTo>
                  <a:lnTo>
                    <a:pt x="15799" y="135477"/>
                  </a:lnTo>
                  <a:lnTo>
                    <a:pt x="4861" y="174322"/>
                  </a:lnTo>
                  <a:lnTo>
                    <a:pt x="0" y="210400"/>
                  </a:lnTo>
                  <a:lnTo>
                    <a:pt x="4005" y="255703"/>
                  </a:lnTo>
                  <a:lnTo>
                    <a:pt x="14201" y="277144"/>
                  </a:lnTo>
                  <a:lnTo>
                    <a:pt x="28845" y="293023"/>
                  </a:lnTo>
                  <a:lnTo>
                    <a:pt x="47113" y="304785"/>
                  </a:lnTo>
                  <a:lnTo>
                    <a:pt x="80602" y="312598"/>
                  </a:lnTo>
                  <a:lnTo>
                    <a:pt x="125611" y="306509"/>
                  </a:lnTo>
                  <a:lnTo>
                    <a:pt x="142161" y="3031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5" name="SMARTInkShape-Group659"/>
          <p:cNvGrpSpPr/>
          <p:nvPr/>
        </p:nvGrpSpPr>
        <p:grpSpPr>
          <a:xfrm>
            <a:off x="3291065" y="5290132"/>
            <a:ext cx="595136" cy="236618"/>
            <a:chOff x="3291065" y="5290132"/>
            <a:chExt cx="595136" cy="236618"/>
          </a:xfrm>
        </p:grpSpPr>
        <p:sp>
          <p:nvSpPr>
            <p:cNvPr id="789" name="SMARTInkShape-3718"/>
            <p:cNvSpPr/>
            <p:nvPr>
              <p:custDataLst>
                <p:tags r:id="rId209"/>
              </p:custDataLst>
            </p:nvPr>
          </p:nvSpPr>
          <p:spPr>
            <a:xfrm>
              <a:off x="3568700" y="5290132"/>
              <a:ext cx="317501" cy="189919"/>
            </a:xfrm>
            <a:custGeom>
              <a:avLst/>
              <a:gdLst/>
              <a:ahLst/>
              <a:cxnLst/>
              <a:rect l="0" t="0" r="0" b="0"/>
              <a:pathLst>
                <a:path w="317501" h="189919">
                  <a:moveTo>
                    <a:pt x="0" y="189918"/>
                  </a:moveTo>
                  <a:lnTo>
                    <a:pt x="0" y="189918"/>
                  </a:lnTo>
                  <a:lnTo>
                    <a:pt x="3371" y="189918"/>
                  </a:lnTo>
                  <a:lnTo>
                    <a:pt x="6907" y="188036"/>
                  </a:lnTo>
                  <a:lnTo>
                    <a:pt x="10831" y="185554"/>
                  </a:lnTo>
                  <a:lnTo>
                    <a:pt x="17007" y="183451"/>
                  </a:lnTo>
                  <a:lnTo>
                    <a:pt x="23305" y="179378"/>
                  </a:lnTo>
                  <a:lnTo>
                    <a:pt x="29640" y="177858"/>
                  </a:lnTo>
                  <a:lnTo>
                    <a:pt x="33869" y="177502"/>
                  </a:lnTo>
                  <a:lnTo>
                    <a:pt x="38101" y="175462"/>
                  </a:lnTo>
                  <a:lnTo>
                    <a:pt x="46567" y="168405"/>
                  </a:lnTo>
                  <a:lnTo>
                    <a:pt x="48918" y="160601"/>
                  </a:lnTo>
                  <a:lnTo>
                    <a:pt x="50635" y="115404"/>
                  </a:lnTo>
                  <a:lnTo>
                    <a:pt x="54138" y="71718"/>
                  </a:lnTo>
                  <a:lnTo>
                    <a:pt x="66694" y="39256"/>
                  </a:lnTo>
                  <a:lnTo>
                    <a:pt x="86925" y="9368"/>
                  </a:lnTo>
                  <a:lnTo>
                    <a:pt x="97194" y="3840"/>
                  </a:lnTo>
                  <a:lnTo>
                    <a:pt x="136690" y="0"/>
                  </a:lnTo>
                  <a:lnTo>
                    <a:pt x="162013" y="1002"/>
                  </a:lnTo>
                  <a:lnTo>
                    <a:pt x="176428" y="6237"/>
                  </a:lnTo>
                  <a:lnTo>
                    <a:pt x="186127" y="15148"/>
                  </a:lnTo>
                  <a:lnTo>
                    <a:pt x="192084" y="26165"/>
                  </a:lnTo>
                  <a:lnTo>
                    <a:pt x="196222" y="56745"/>
                  </a:lnTo>
                  <a:lnTo>
                    <a:pt x="193293" y="72299"/>
                  </a:lnTo>
                  <a:lnTo>
                    <a:pt x="158763" y="116472"/>
                  </a:lnTo>
                  <a:lnTo>
                    <a:pt x="138327" y="149014"/>
                  </a:lnTo>
                  <a:lnTo>
                    <a:pt x="137374" y="153476"/>
                  </a:lnTo>
                  <a:lnTo>
                    <a:pt x="138196" y="162198"/>
                  </a:lnTo>
                  <a:lnTo>
                    <a:pt x="140913" y="168896"/>
                  </a:lnTo>
                  <a:lnTo>
                    <a:pt x="142625" y="171670"/>
                  </a:lnTo>
                  <a:lnTo>
                    <a:pt x="161891" y="178945"/>
                  </a:lnTo>
                  <a:lnTo>
                    <a:pt x="207191" y="177585"/>
                  </a:lnTo>
                  <a:lnTo>
                    <a:pt x="239546" y="174324"/>
                  </a:lnTo>
                  <a:lnTo>
                    <a:pt x="286720" y="168521"/>
                  </a:lnTo>
                  <a:lnTo>
                    <a:pt x="317500" y="1645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" name="SMARTInkShape-3719"/>
            <p:cNvSpPr/>
            <p:nvPr>
              <p:custDataLst>
                <p:tags r:id="rId210"/>
              </p:custDataLst>
            </p:nvPr>
          </p:nvSpPr>
          <p:spPr>
            <a:xfrm>
              <a:off x="3530600" y="5486400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39345" y="15679"/>
                  </a:lnTo>
                  <a:lnTo>
                    <a:pt x="78275" y="8218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" name="SMARTInkShape-3720"/>
            <p:cNvSpPr/>
            <p:nvPr>
              <p:custDataLst>
                <p:tags r:id="rId211"/>
              </p:custDataLst>
            </p:nvPr>
          </p:nvSpPr>
          <p:spPr>
            <a:xfrm>
              <a:off x="3353683" y="5441950"/>
              <a:ext cx="113418" cy="19051"/>
            </a:xfrm>
            <a:custGeom>
              <a:avLst/>
              <a:gdLst/>
              <a:ahLst/>
              <a:cxnLst/>
              <a:rect l="0" t="0" r="0" b="0"/>
              <a:pathLst>
                <a:path w="113418" h="19051">
                  <a:moveTo>
                    <a:pt x="5467" y="19050"/>
                  </a:moveTo>
                  <a:lnTo>
                    <a:pt x="5467" y="19050"/>
                  </a:lnTo>
                  <a:lnTo>
                    <a:pt x="2096" y="19050"/>
                  </a:lnTo>
                  <a:lnTo>
                    <a:pt x="1103" y="18345"/>
                  </a:lnTo>
                  <a:lnTo>
                    <a:pt x="0" y="15679"/>
                  </a:lnTo>
                  <a:lnTo>
                    <a:pt x="1116" y="14686"/>
                  </a:lnTo>
                  <a:lnTo>
                    <a:pt x="6120" y="13583"/>
                  </a:lnTo>
                  <a:lnTo>
                    <a:pt x="53412" y="9406"/>
                  </a:lnTo>
                  <a:lnTo>
                    <a:pt x="97174" y="2590"/>
                  </a:lnTo>
                  <a:lnTo>
                    <a:pt x="1134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2" name="SMARTInkShape-3721"/>
            <p:cNvSpPr/>
            <p:nvPr>
              <p:custDataLst>
                <p:tags r:id="rId212"/>
              </p:custDataLst>
            </p:nvPr>
          </p:nvSpPr>
          <p:spPr>
            <a:xfrm>
              <a:off x="3344835" y="5341572"/>
              <a:ext cx="103216" cy="185178"/>
            </a:xfrm>
            <a:custGeom>
              <a:avLst/>
              <a:gdLst/>
              <a:ahLst/>
              <a:cxnLst/>
              <a:rect l="0" t="0" r="0" b="0"/>
              <a:pathLst>
                <a:path w="103216" h="185178">
                  <a:moveTo>
                    <a:pt x="71465" y="17828"/>
                  </a:moveTo>
                  <a:lnTo>
                    <a:pt x="71465" y="17828"/>
                  </a:lnTo>
                  <a:lnTo>
                    <a:pt x="86392" y="2901"/>
                  </a:lnTo>
                  <a:lnTo>
                    <a:pt x="87061" y="1527"/>
                  </a:lnTo>
                  <a:lnTo>
                    <a:pt x="86801" y="610"/>
                  </a:lnTo>
                  <a:lnTo>
                    <a:pt x="85922" y="0"/>
                  </a:lnTo>
                  <a:lnTo>
                    <a:pt x="81183" y="3084"/>
                  </a:lnTo>
                  <a:lnTo>
                    <a:pt x="36518" y="40252"/>
                  </a:lnTo>
                  <a:lnTo>
                    <a:pt x="22772" y="60956"/>
                  </a:lnTo>
                  <a:lnTo>
                    <a:pt x="7805" y="99673"/>
                  </a:lnTo>
                  <a:lnTo>
                    <a:pt x="0" y="136152"/>
                  </a:lnTo>
                  <a:lnTo>
                    <a:pt x="427" y="153672"/>
                  </a:lnTo>
                  <a:lnTo>
                    <a:pt x="6731" y="168515"/>
                  </a:lnTo>
                  <a:lnTo>
                    <a:pt x="11376" y="175435"/>
                  </a:lnTo>
                  <a:lnTo>
                    <a:pt x="18000" y="180049"/>
                  </a:lnTo>
                  <a:lnTo>
                    <a:pt x="34767" y="185177"/>
                  </a:lnTo>
                  <a:lnTo>
                    <a:pt x="64041" y="184692"/>
                  </a:lnTo>
                  <a:lnTo>
                    <a:pt x="103215" y="1702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SMARTInkShape-3722"/>
            <p:cNvSpPr/>
            <p:nvPr>
              <p:custDataLst>
                <p:tags r:id="rId213"/>
              </p:custDataLst>
            </p:nvPr>
          </p:nvSpPr>
          <p:spPr>
            <a:xfrm>
              <a:off x="3295650" y="5309483"/>
              <a:ext cx="6351" cy="5468"/>
            </a:xfrm>
            <a:custGeom>
              <a:avLst/>
              <a:gdLst/>
              <a:ahLst/>
              <a:cxnLst/>
              <a:rect l="0" t="0" r="0" b="0"/>
              <a:pathLst>
                <a:path w="6351" h="5468">
                  <a:moveTo>
                    <a:pt x="6350" y="5467"/>
                  </a:moveTo>
                  <a:lnTo>
                    <a:pt x="6350" y="5467"/>
                  </a:lnTo>
                  <a:lnTo>
                    <a:pt x="883" y="0"/>
                  </a:lnTo>
                  <a:lnTo>
                    <a:pt x="588" y="411"/>
                  </a:lnTo>
                  <a:lnTo>
                    <a:pt x="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SMARTInkShape-3723"/>
            <p:cNvSpPr/>
            <p:nvPr>
              <p:custDataLst>
                <p:tags r:id="rId214"/>
              </p:custDataLst>
            </p:nvPr>
          </p:nvSpPr>
          <p:spPr>
            <a:xfrm>
              <a:off x="3291065" y="5384800"/>
              <a:ext cx="29986" cy="127001"/>
            </a:xfrm>
            <a:custGeom>
              <a:avLst/>
              <a:gdLst/>
              <a:ahLst/>
              <a:cxnLst/>
              <a:rect l="0" t="0" r="0" b="0"/>
              <a:pathLst>
                <a:path w="29986" h="127001">
                  <a:moveTo>
                    <a:pt x="10935" y="0"/>
                  </a:moveTo>
                  <a:lnTo>
                    <a:pt x="10935" y="0"/>
                  </a:lnTo>
                  <a:lnTo>
                    <a:pt x="4193" y="0"/>
                  </a:lnTo>
                  <a:lnTo>
                    <a:pt x="2207" y="1411"/>
                  </a:lnTo>
                  <a:lnTo>
                    <a:pt x="883" y="3763"/>
                  </a:lnTo>
                  <a:lnTo>
                    <a:pt x="0" y="6742"/>
                  </a:lnTo>
                  <a:lnTo>
                    <a:pt x="901" y="13815"/>
                  </a:lnTo>
                  <a:lnTo>
                    <a:pt x="16195" y="58920"/>
                  </a:lnTo>
                  <a:lnTo>
                    <a:pt x="23361" y="103819"/>
                  </a:lnTo>
                  <a:lnTo>
                    <a:pt x="29985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6" name="SMARTInkShape-3724"/>
          <p:cNvSpPr/>
          <p:nvPr>
            <p:custDataLst>
              <p:tags r:id="rId2"/>
            </p:custDataLst>
          </p:nvPr>
        </p:nvSpPr>
        <p:spPr>
          <a:xfrm>
            <a:off x="3351087" y="4756227"/>
            <a:ext cx="420814" cy="444424"/>
          </a:xfrm>
          <a:custGeom>
            <a:avLst/>
            <a:gdLst/>
            <a:ahLst/>
            <a:cxnLst/>
            <a:rect l="0" t="0" r="0" b="0"/>
            <a:pathLst>
              <a:path w="420814" h="444424">
                <a:moveTo>
                  <a:pt x="243013" y="6273"/>
                </a:moveTo>
                <a:lnTo>
                  <a:pt x="243013" y="6273"/>
                </a:lnTo>
                <a:lnTo>
                  <a:pt x="253152" y="1909"/>
                </a:lnTo>
                <a:lnTo>
                  <a:pt x="267735" y="0"/>
                </a:lnTo>
                <a:lnTo>
                  <a:pt x="268112" y="1838"/>
                </a:lnTo>
                <a:lnTo>
                  <a:pt x="268212" y="3317"/>
                </a:lnTo>
                <a:lnTo>
                  <a:pt x="262679" y="6842"/>
                </a:lnTo>
                <a:lnTo>
                  <a:pt x="215994" y="32838"/>
                </a:lnTo>
                <a:lnTo>
                  <a:pt x="171589" y="60674"/>
                </a:lnTo>
                <a:lnTo>
                  <a:pt x="134596" y="85029"/>
                </a:lnTo>
                <a:lnTo>
                  <a:pt x="96825" y="113490"/>
                </a:lnTo>
                <a:lnTo>
                  <a:pt x="53321" y="144573"/>
                </a:lnTo>
                <a:lnTo>
                  <a:pt x="35506" y="163903"/>
                </a:lnTo>
                <a:lnTo>
                  <a:pt x="29600" y="178175"/>
                </a:lnTo>
                <a:lnTo>
                  <a:pt x="28218" y="184509"/>
                </a:lnTo>
                <a:lnTo>
                  <a:pt x="29486" y="191557"/>
                </a:lnTo>
                <a:lnTo>
                  <a:pt x="30811" y="195413"/>
                </a:lnTo>
                <a:lnTo>
                  <a:pt x="37929" y="201578"/>
                </a:lnTo>
                <a:lnTo>
                  <a:pt x="42790" y="204210"/>
                </a:lnTo>
                <a:lnTo>
                  <a:pt x="89533" y="210661"/>
                </a:lnTo>
                <a:lnTo>
                  <a:pt x="126511" y="214294"/>
                </a:lnTo>
                <a:lnTo>
                  <a:pt x="170495" y="220691"/>
                </a:lnTo>
                <a:lnTo>
                  <a:pt x="185151" y="226594"/>
                </a:lnTo>
                <a:lnTo>
                  <a:pt x="189074" y="230723"/>
                </a:lnTo>
                <a:lnTo>
                  <a:pt x="190819" y="236791"/>
                </a:lnTo>
                <a:lnTo>
                  <a:pt x="191283" y="240385"/>
                </a:lnTo>
                <a:lnTo>
                  <a:pt x="188037" y="248142"/>
                </a:lnTo>
                <a:lnTo>
                  <a:pt x="174455" y="264619"/>
                </a:lnTo>
                <a:lnTo>
                  <a:pt x="137200" y="286531"/>
                </a:lnTo>
                <a:lnTo>
                  <a:pt x="97204" y="305683"/>
                </a:lnTo>
                <a:lnTo>
                  <a:pt x="56896" y="327506"/>
                </a:lnTo>
                <a:lnTo>
                  <a:pt x="11130" y="359714"/>
                </a:lnTo>
                <a:lnTo>
                  <a:pt x="2622" y="369465"/>
                </a:lnTo>
                <a:lnTo>
                  <a:pt x="202" y="373284"/>
                </a:lnTo>
                <a:lnTo>
                  <a:pt x="0" y="377241"/>
                </a:lnTo>
                <a:lnTo>
                  <a:pt x="3538" y="385401"/>
                </a:lnTo>
                <a:lnTo>
                  <a:pt x="13578" y="391851"/>
                </a:lnTo>
                <a:lnTo>
                  <a:pt x="42623" y="399447"/>
                </a:lnTo>
                <a:lnTo>
                  <a:pt x="74223" y="403267"/>
                </a:lnTo>
                <a:lnTo>
                  <a:pt x="116490" y="404965"/>
                </a:lnTo>
                <a:lnTo>
                  <a:pt x="141025" y="405418"/>
                </a:lnTo>
                <a:lnTo>
                  <a:pt x="167260" y="405720"/>
                </a:lnTo>
                <a:lnTo>
                  <a:pt x="194628" y="405920"/>
                </a:lnTo>
                <a:lnTo>
                  <a:pt x="221339" y="406760"/>
                </a:lnTo>
                <a:lnTo>
                  <a:pt x="247613" y="408026"/>
                </a:lnTo>
                <a:lnTo>
                  <a:pt x="273596" y="409574"/>
                </a:lnTo>
                <a:lnTo>
                  <a:pt x="317519" y="413178"/>
                </a:lnTo>
                <a:lnTo>
                  <a:pt x="353738" y="417130"/>
                </a:lnTo>
                <a:lnTo>
                  <a:pt x="391845" y="424734"/>
                </a:lnTo>
                <a:lnTo>
                  <a:pt x="420813" y="44442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9" name="SMARTInkShape-Group661"/>
          <p:cNvGrpSpPr/>
          <p:nvPr/>
        </p:nvGrpSpPr>
        <p:grpSpPr>
          <a:xfrm>
            <a:off x="2495550" y="5067300"/>
            <a:ext cx="349251" cy="169465"/>
            <a:chOff x="2495550" y="5067300"/>
            <a:chExt cx="349251" cy="169465"/>
          </a:xfrm>
        </p:grpSpPr>
        <p:sp>
          <p:nvSpPr>
            <p:cNvPr id="797" name="SMARTInkShape-3725"/>
            <p:cNvSpPr/>
            <p:nvPr>
              <p:custDataLst>
                <p:tags r:id="rId207"/>
              </p:custDataLst>
            </p:nvPr>
          </p:nvSpPr>
          <p:spPr>
            <a:xfrm>
              <a:off x="2495550" y="5200650"/>
              <a:ext cx="349251" cy="36115"/>
            </a:xfrm>
            <a:custGeom>
              <a:avLst/>
              <a:gdLst/>
              <a:ahLst/>
              <a:cxnLst/>
              <a:rect l="0" t="0" r="0" b="0"/>
              <a:pathLst>
                <a:path w="349251" h="36115">
                  <a:moveTo>
                    <a:pt x="0" y="31750"/>
                  </a:moveTo>
                  <a:lnTo>
                    <a:pt x="0" y="31750"/>
                  </a:lnTo>
                  <a:lnTo>
                    <a:pt x="17325" y="36114"/>
                  </a:lnTo>
                  <a:lnTo>
                    <a:pt x="50524" y="36101"/>
                  </a:lnTo>
                  <a:lnTo>
                    <a:pt x="84779" y="31097"/>
                  </a:lnTo>
                  <a:lnTo>
                    <a:pt x="107320" y="28492"/>
                  </a:lnTo>
                  <a:lnTo>
                    <a:pt x="132930" y="26051"/>
                  </a:lnTo>
                  <a:lnTo>
                    <a:pt x="160587" y="23718"/>
                  </a:lnTo>
                  <a:lnTo>
                    <a:pt x="187491" y="20750"/>
                  </a:lnTo>
                  <a:lnTo>
                    <a:pt x="213894" y="17361"/>
                  </a:lnTo>
                  <a:lnTo>
                    <a:pt x="239963" y="13691"/>
                  </a:lnTo>
                  <a:lnTo>
                    <a:pt x="285861" y="7731"/>
                  </a:lnTo>
                  <a:lnTo>
                    <a:pt x="349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SMARTInkShape-3726"/>
            <p:cNvSpPr/>
            <p:nvPr>
              <p:custDataLst>
                <p:tags r:id="rId208"/>
              </p:custDataLst>
            </p:nvPr>
          </p:nvSpPr>
          <p:spPr>
            <a:xfrm>
              <a:off x="2521833" y="5067300"/>
              <a:ext cx="246768" cy="19051"/>
            </a:xfrm>
            <a:custGeom>
              <a:avLst/>
              <a:gdLst/>
              <a:ahLst/>
              <a:cxnLst/>
              <a:rect l="0" t="0" r="0" b="0"/>
              <a:pathLst>
                <a:path w="246768" h="1905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11785" y="1881"/>
                  </a:lnTo>
                  <a:lnTo>
                    <a:pt x="50694" y="8838"/>
                  </a:lnTo>
                  <a:lnTo>
                    <a:pt x="85070" y="10983"/>
                  </a:lnTo>
                  <a:lnTo>
                    <a:pt x="125513" y="11938"/>
                  </a:lnTo>
                  <a:lnTo>
                    <a:pt x="167006" y="12361"/>
                  </a:lnTo>
                  <a:lnTo>
                    <a:pt x="201440" y="14431"/>
                  </a:lnTo>
                  <a:lnTo>
                    <a:pt x="24676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1" name="SMARTInkShape-Group662"/>
          <p:cNvGrpSpPr/>
          <p:nvPr/>
        </p:nvGrpSpPr>
        <p:grpSpPr>
          <a:xfrm>
            <a:off x="10306050" y="4889761"/>
            <a:ext cx="1676401" cy="697333"/>
            <a:chOff x="10306050" y="4889761"/>
            <a:chExt cx="1676401" cy="697333"/>
          </a:xfrm>
        </p:grpSpPr>
        <p:sp>
          <p:nvSpPr>
            <p:cNvPr id="800" name="SMARTInkShape-3727"/>
            <p:cNvSpPr/>
            <p:nvPr>
              <p:custDataLst>
                <p:tags r:id="rId186"/>
              </p:custDataLst>
            </p:nvPr>
          </p:nvSpPr>
          <p:spPr>
            <a:xfrm>
              <a:off x="10677041" y="5388677"/>
              <a:ext cx="352910" cy="198417"/>
            </a:xfrm>
            <a:custGeom>
              <a:avLst/>
              <a:gdLst/>
              <a:ahLst/>
              <a:cxnLst/>
              <a:rect l="0" t="0" r="0" b="0"/>
              <a:pathLst>
                <a:path w="352910" h="198417">
                  <a:moveTo>
                    <a:pt x="3659" y="167573"/>
                  </a:moveTo>
                  <a:lnTo>
                    <a:pt x="3659" y="167573"/>
                  </a:lnTo>
                  <a:lnTo>
                    <a:pt x="289" y="167573"/>
                  </a:lnTo>
                  <a:lnTo>
                    <a:pt x="0" y="166868"/>
                  </a:lnTo>
                  <a:lnTo>
                    <a:pt x="1563" y="164202"/>
                  </a:lnTo>
                  <a:lnTo>
                    <a:pt x="46168" y="138310"/>
                  </a:lnTo>
                  <a:lnTo>
                    <a:pt x="84780" y="97587"/>
                  </a:lnTo>
                  <a:lnTo>
                    <a:pt x="113052" y="58734"/>
                  </a:lnTo>
                  <a:lnTo>
                    <a:pt x="117423" y="43000"/>
                  </a:lnTo>
                  <a:lnTo>
                    <a:pt x="115916" y="24123"/>
                  </a:lnTo>
                  <a:lnTo>
                    <a:pt x="112459" y="8474"/>
                  </a:lnTo>
                  <a:lnTo>
                    <a:pt x="113587" y="5768"/>
                  </a:lnTo>
                  <a:lnTo>
                    <a:pt x="118602" y="880"/>
                  </a:lnTo>
                  <a:lnTo>
                    <a:pt x="121918" y="0"/>
                  </a:lnTo>
                  <a:lnTo>
                    <a:pt x="129361" y="903"/>
                  </a:lnTo>
                  <a:lnTo>
                    <a:pt x="144856" y="5379"/>
                  </a:lnTo>
                  <a:lnTo>
                    <a:pt x="166223" y="21286"/>
                  </a:lnTo>
                  <a:lnTo>
                    <a:pt x="176569" y="37881"/>
                  </a:lnTo>
                  <a:lnTo>
                    <a:pt x="180316" y="47245"/>
                  </a:lnTo>
                  <a:lnTo>
                    <a:pt x="180716" y="67057"/>
                  </a:lnTo>
                  <a:lnTo>
                    <a:pt x="178846" y="77279"/>
                  </a:lnTo>
                  <a:lnTo>
                    <a:pt x="163600" y="98044"/>
                  </a:lnTo>
                  <a:lnTo>
                    <a:pt x="120310" y="136749"/>
                  </a:lnTo>
                  <a:lnTo>
                    <a:pt x="98508" y="159616"/>
                  </a:lnTo>
                  <a:lnTo>
                    <a:pt x="95114" y="166502"/>
                  </a:lnTo>
                  <a:lnTo>
                    <a:pt x="93223" y="179797"/>
                  </a:lnTo>
                  <a:lnTo>
                    <a:pt x="98646" y="184894"/>
                  </a:lnTo>
                  <a:lnTo>
                    <a:pt x="119723" y="192440"/>
                  </a:lnTo>
                  <a:lnTo>
                    <a:pt x="155430" y="196263"/>
                  </a:lnTo>
                  <a:lnTo>
                    <a:pt x="199524" y="197963"/>
                  </a:lnTo>
                  <a:lnTo>
                    <a:pt x="223136" y="198416"/>
                  </a:lnTo>
                  <a:lnTo>
                    <a:pt x="269831" y="198215"/>
                  </a:lnTo>
                  <a:lnTo>
                    <a:pt x="311752" y="195773"/>
                  </a:lnTo>
                  <a:lnTo>
                    <a:pt x="352909" y="19297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SMARTInkShape-3728"/>
            <p:cNvSpPr/>
            <p:nvPr>
              <p:custDataLst>
                <p:tags r:id="rId187"/>
              </p:custDataLst>
            </p:nvPr>
          </p:nvSpPr>
          <p:spPr>
            <a:xfrm>
              <a:off x="10550329" y="5499361"/>
              <a:ext cx="98622" cy="6090"/>
            </a:xfrm>
            <a:custGeom>
              <a:avLst/>
              <a:gdLst/>
              <a:ahLst/>
              <a:cxnLst/>
              <a:rect l="0" t="0" r="0" b="0"/>
              <a:pathLst>
                <a:path w="98622" h="6090">
                  <a:moveTo>
                    <a:pt x="3371" y="6089"/>
                  </a:moveTo>
                  <a:lnTo>
                    <a:pt x="3371" y="6089"/>
                  </a:lnTo>
                  <a:lnTo>
                    <a:pt x="0" y="2718"/>
                  </a:lnTo>
                  <a:lnTo>
                    <a:pt x="1123" y="1725"/>
                  </a:lnTo>
                  <a:lnTo>
                    <a:pt x="30541" y="0"/>
                  </a:lnTo>
                  <a:lnTo>
                    <a:pt x="69668" y="3187"/>
                  </a:lnTo>
                  <a:lnTo>
                    <a:pt x="98621" y="608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SMARTInkShape-3729"/>
            <p:cNvSpPr/>
            <p:nvPr>
              <p:custDataLst>
                <p:tags r:id="rId188"/>
              </p:custDataLst>
            </p:nvPr>
          </p:nvSpPr>
          <p:spPr>
            <a:xfrm>
              <a:off x="10530065" y="5348465"/>
              <a:ext cx="10936" cy="17286"/>
            </a:xfrm>
            <a:custGeom>
              <a:avLst/>
              <a:gdLst/>
              <a:ahLst/>
              <a:cxnLst/>
              <a:rect l="0" t="0" r="0" b="0"/>
              <a:pathLst>
                <a:path w="10936" h="17286">
                  <a:moveTo>
                    <a:pt x="10935" y="10935"/>
                  </a:moveTo>
                  <a:lnTo>
                    <a:pt x="10935" y="10935"/>
                  </a:lnTo>
                  <a:lnTo>
                    <a:pt x="0" y="0"/>
                  </a:lnTo>
                  <a:lnTo>
                    <a:pt x="4585" y="172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SMARTInkShape-3730"/>
            <p:cNvSpPr/>
            <p:nvPr>
              <p:custDataLst>
                <p:tags r:id="rId189"/>
              </p:custDataLst>
            </p:nvPr>
          </p:nvSpPr>
          <p:spPr>
            <a:xfrm>
              <a:off x="10521948" y="5454650"/>
              <a:ext cx="3" cy="101601"/>
            </a:xfrm>
            <a:custGeom>
              <a:avLst/>
              <a:gdLst/>
              <a:ahLst/>
              <a:cxnLst/>
              <a:rect l="0" t="0" r="0" b="0"/>
              <a:pathLst>
                <a:path w="3" h="101601">
                  <a:moveTo>
                    <a:pt x="2" y="0"/>
                  </a:moveTo>
                  <a:lnTo>
                    <a:pt x="2" y="0"/>
                  </a:lnTo>
                  <a:lnTo>
                    <a:pt x="0" y="44812"/>
                  </a:lnTo>
                  <a:lnTo>
                    <a:pt x="0" y="88050"/>
                  </a:lnTo>
                  <a:lnTo>
                    <a:pt x="2" y="101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SMARTInkShape-3731"/>
            <p:cNvSpPr/>
            <p:nvPr>
              <p:custDataLst>
                <p:tags r:id="rId190"/>
              </p:custDataLst>
            </p:nvPr>
          </p:nvSpPr>
          <p:spPr>
            <a:xfrm>
              <a:off x="10547207" y="5416550"/>
              <a:ext cx="120794" cy="153597"/>
            </a:xfrm>
            <a:custGeom>
              <a:avLst/>
              <a:gdLst/>
              <a:ahLst/>
              <a:cxnLst/>
              <a:rect l="0" t="0" r="0" b="0"/>
              <a:pathLst>
                <a:path w="120794" h="153597">
                  <a:moveTo>
                    <a:pt x="120793" y="0"/>
                  </a:moveTo>
                  <a:lnTo>
                    <a:pt x="120793" y="0"/>
                  </a:lnTo>
                  <a:lnTo>
                    <a:pt x="117422" y="0"/>
                  </a:lnTo>
                  <a:lnTo>
                    <a:pt x="75980" y="17676"/>
                  </a:lnTo>
                  <a:lnTo>
                    <a:pt x="35635" y="49927"/>
                  </a:lnTo>
                  <a:lnTo>
                    <a:pt x="7760" y="82762"/>
                  </a:lnTo>
                  <a:lnTo>
                    <a:pt x="0" y="101929"/>
                  </a:lnTo>
                  <a:lnTo>
                    <a:pt x="314" y="117974"/>
                  </a:lnTo>
                  <a:lnTo>
                    <a:pt x="2373" y="125216"/>
                  </a:lnTo>
                  <a:lnTo>
                    <a:pt x="10307" y="137025"/>
                  </a:lnTo>
                  <a:lnTo>
                    <a:pt x="15388" y="142150"/>
                  </a:lnTo>
                  <a:lnTo>
                    <a:pt x="42760" y="152734"/>
                  </a:lnTo>
                  <a:lnTo>
                    <a:pt x="74311" y="153596"/>
                  </a:lnTo>
                  <a:lnTo>
                    <a:pt x="114443" y="146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SMARTInkShape-3732"/>
            <p:cNvSpPr/>
            <p:nvPr>
              <p:custDataLst>
                <p:tags r:id="rId191"/>
              </p:custDataLst>
            </p:nvPr>
          </p:nvSpPr>
          <p:spPr>
            <a:xfrm>
              <a:off x="11842750" y="50355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SMARTInkShape-3733"/>
            <p:cNvSpPr/>
            <p:nvPr>
              <p:custDataLst>
                <p:tags r:id="rId192"/>
              </p:custDataLst>
            </p:nvPr>
          </p:nvSpPr>
          <p:spPr>
            <a:xfrm>
              <a:off x="11893550" y="5067300"/>
              <a:ext cx="88901" cy="190501"/>
            </a:xfrm>
            <a:custGeom>
              <a:avLst/>
              <a:gdLst/>
              <a:ahLst/>
              <a:cxnLst/>
              <a:rect l="0" t="0" r="0" b="0"/>
              <a:pathLst>
                <a:path w="88901" h="190501">
                  <a:moveTo>
                    <a:pt x="88900" y="0"/>
                  </a:moveTo>
                  <a:lnTo>
                    <a:pt x="88900" y="0"/>
                  </a:lnTo>
                  <a:lnTo>
                    <a:pt x="75732" y="47037"/>
                  </a:lnTo>
                  <a:lnTo>
                    <a:pt x="65302" y="84274"/>
                  </a:lnTo>
                  <a:lnTo>
                    <a:pt x="53413" y="112627"/>
                  </a:lnTo>
                  <a:lnTo>
                    <a:pt x="27032" y="153538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SMARTInkShape-3734"/>
            <p:cNvSpPr/>
            <p:nvPr>
              <p:custDataLst>
                <p:tags r:id="rId193"/>
              </p:custDataLst>
            </p:nvPr>
          </p:nvSpPr>
          <p:spPr>
            <a:xfrm>
              <a:off x="11849100" y="5149850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19050" y="0"/>
                  </a:moveTo>
                  <a:lnTo>
                    <a:pt x="19050" y="0"/>
                  </a:lnTo>
                  <a:lnTo>
                    <a:pt x="15680" y="3371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SMARTInkShape-3735"/>
            <p:cNvSpPr/>
            <p:nvPr>
              <p:custDataLst>
                <p:tags r:id="rId194"/>
              </p:custDataLst>
            </p:nvPr>
          </p:nvSpPr>
          <p:spPr>
            <a:xfrm>
              <a:off x="11645900" y="5156200"/>
              <a:ext cx="57151" cy="95251"/>
            </a:xfrm>
            <a:custGeom>
              <a:avLst/>
              <a:gdLst/>
              <a:ahLst/>
              <a:cxnLst/>
              <a:rect l="0" t="0" r="0" b="0"/>
              <a:pathLst>
                <a:path w="57151" h="95251">
                  <a:moveTo>
                    <a:pt x="57150" y="0"/>
                  </a:moveTo>
                  <a:lnTo>
                    <a:pt x="57150" y="0"/>
                  </a:lnTo>
                  <a:lnTo>
                    <a:pt x="45216" y="13815"/>
                  </a:lnTo>
                  <a:lnTo>
                    <a:pt x="16715" y="58839"/>
                  </a:lnTo>
                  <a:lnTo>
                    <a:pt x="5580" y="75995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SMARTInkShape-3736"/>
            <p:cNvSpPr/>
            <p:nvPr>
              <p:custDataLst>
                <p:tags r:id="rId195"/>
              </p:custDataLst>
            </p:nvPr>
          </p:nvSpPr>
          <p:spPr>
            <a:xfrm>
              <a:off x="11645900" y="5137150"/>
              <a:ext cx="57151" cy="120651"/>
            </a:xfrm>
            <a:custGeom>
              <a:avLst/>
              <a:gdLst/>
              <a:ahLst/>
              <a:cxnLst/>
              <a:rect l="0" t="0" r="0" b="0"/>
              <a:pathLst>
                <a:path w="57151" h="120651">
                  <a:moveTo>
                    <a:pt x="0" y="0"/>
                  </a:moveTo>
                  <a:lnTo>
                    <a:pt x="0" y="0"/>
                  </a:lnTo>
                  <a:lnTo>
                    <a:pt x="5776" y="7186"/>
                  </a:lnTo>
                  <a:lnTo>
                    <a:pt x="24179" y="50205"/>
                  </a:lnTo>
                  <a:lnTo>
                    <a:pt x="44734" y="96591"/>
                  </a:lnTo>
                  <a:lnTo>
                    <a:pt x="57150" y="1206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SMARTInkShape-3737"/>
            <p:cNvSpPr/>
            <p:nvPr>
              <p:custDataLst>
                <p:tags r:id="rId196"/>
              </p:custDataLst>
            </p:nvPr>
          </p:nvSpPr>
          <p:spPr>
            <a:xfrm>
              <a:off x="11563634" y="5032494"/>
              <a:ext cx="114807" cy="339497"/>
            </a:xfrm>
            <a:custGeom>
              <a:avLst/>
              <a:gdLst/>
              <a:ahLst/>
              <a:cxnLst/>
              <a:rect l="0" t="0" r="0" b="0"/>
              <a:pathLst>
                <a:path w="114807" h="339497">
                  <a:moveTo>
                    <a:pt x="18766" y="72906"/>
                  </a:moveTo>
                  <a:lnTo>
                    <a:pt x="18766" y="72906"/>
                  </a:lnTo>
                  <a:lnTo>
                    <a:pt x="15396" y="72906"/>
                  </a:lnTo>
                  <a:lnTo>
                    <a:pt x="13739" y="80432"/>
                  </a:lnTo>
                  <a:lnTo>
                    <a:pt x="12678" y="121743"/>
                  </a:lnTo>
                  <a:lnTo>
                    <a:pt x="12494" y="167966"/>
                  </a:lnTo>
                  <a:lnTo>
                    <a:pt x="10570" y="202644"/>
                  </a:lnTo>
                  <a:lnTo>
                    <a:pt x="8067" y="238516"/>
                  </a:lnTo>
                  <a:lnTo>
                    <a:pt x="6956" y="273276"/>
                  </a:lnTo>
                  <a:lnTo>
                    <a:pt x="2957" y="314465"/>
                  </a:lnTo>
                  <a:lnTo>
                    <a:pt x="142" y="339440"/>
                  </a:lnTo>
                  <a:lnTo>
                    <a:pt x="0" y="339496"/>
                  </a:lnTo>
                  <a:lnTo>
                    <a:pt x="8543" y="299410"/>
                  </a:lnTo>
                  <a:lnTo>
                    <a:pt x="15634" y="266707"/>
                  </a:lnTo>
                  <a:lnTo>
                    <a:pt x="23488" y="221599"/>
                  </a:lnTo>
                  <a:lnTo>
                    <a:pt x="28263" y="196729"/>
                  </a:lnTo>
                  <a:lnTo>
                    <a:pt x="33565" y="170977"/>
                  </a:lnTo>
                  <a:lnTo>
                    <a:pt x="39216" y="144637"/>
                  </a:lnTo>
                  <a:lnTo>
                    <a:pt x="47374" y="98435"/>
                  </a:lnTo>
                  <a:lnTo>
                    <a:pt x="54058" y="59558"/>
                  </a:lnTo>
                  <a:lnTo>
                    <a:pt x="66462" y="20660"/>
                  </a:lnTo>
                  <a:lnTo>
                    <a:pt x="77358" y="7823"/>
                  </a:lnTo>
                  <a:lnTo>
                    <a:pt x="87373" y="1647"/>
                  </a:lnTo>
                  <a:lnTo>
                    <a:pt x="92023" y="0"/>
                  </a:lnTo>
                  <a:lnTo>
                    <a:pt x="96532" y="1724"/>
                  </a:lnTo>
                  <a:lnTo>
                    <a:pt x="105304" y="11166"/>
                  </a:lnTo>
                  <a:lnTo>
                    <a:pt x="114806" y="35719"/>
                  </a:lnTo>
                  <a:lnTo>
                    <a:pt x="112249" y="55202"/>
                  </a:lnTo>
                  <a:lnTo>
                    <a:pt x="103354" y="74916"/>
                  </a:lnTo>
                  <a:lnTo>
                    <a:pt x="89991" y="93083"/>
                  </a:lnTo>
                  <a:lnTo>
                    <a:pt x="63232" y="112438"/>
                  </a:lnTo>
                  <a:lnTo>
                    <a:pt x="19663" y="134156"/>
                  </a:lnTo>
                  <a:lnTo>
                    <a:pt x="6066" y="1427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SMARTInkShape-3738"/>
            <p:cNvSpPr/>
            <p:nvPr>
              <p:custDataLst>
                <p:tags r:id="rId197"/>
              </p:custDataLst>
            </p:nvPr>
          </p:nvSpPr>
          <p:spPr>
            <a:xfrm>
              <a:off x="11487150" y="51625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0"/>
                  </a:moveTo>
                  <a:lnTo>
                    <a:pt x="6350" y="0"/>
                  </a:lnTo>
                  <a:lnTo>
                    <a:pt x="1324" y="11933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2" name="SMARTInkShape-3739"/>
            <p:cNvSpPr/>
            <p:nvPr>
              <p:custDataLst>
                <p:tags r:id="rId198"/>
              </p:custDataLst>
            </p:nvPr>
          </p:nvSpPr>
          <p:spPr>
            <a:xfrm>
              <a:off x="11290300" y="5016500"/>
              <a:ext cx="79847" cy="209551"/>
            </a:xfrm>
            <a:custGeom>
              <a:avLst/>
              <a:gdLst/>
              <a:ahLst/>
              <a:cxnLst/>
              <a:rect l="0" t="0" r="0" b="0"/>
              <a:pathLst>
                <a:path w="79847" h="209551">
                  <a:moveTo>
                    <a:pt x="38100" y="0"/>
                  </a:moveTo>
                  <a:lnTo>
                    <a:pt x="38100" y="0"/>
                  </a:lnTo>
                  <a:lnTo>
                    <a:pt x="38100" y="3371"/>
                  </a:lnTo>
                  <a:lnTo>
                    <a:pt x="53796" y="33587"/>
                  </a:lnTo>
                  <a:lnTo>
                    <a:pt x="73420" y="72721"/>
                  </a:lnTo>
                  <a:lnTo>
                    <a:pt x="79846" y="108801"/>
                  </a:lnTo>
                  <a:lnTo>
                    <a:pt x="75006" y="142932"/>
                  </a:lnTo>
                  <a:lnTo>
                    <a:pt x="61265" y="172015"/>
                  </a:lnTo>
                  <a:lnTo>
                    <a:pt x="40416" y="195137"/>
                  </a:lnTo>
                  <a:lnTo>
                    <a:pt x="24547" y="203143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3" name="SMARTInkShape-3740"/>
            <p:cNvSpPr/>
            <p:nvPr>
              <p:custDataLst>
                <p:tags r:id="rId199"/>
              </p:custDataLst>
            </p:nvPr>
          </p:nvSpPr>
          <p:spPr>
            <a:xfrm>
              <a:off x="11258550" y="50482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12700"/>
                  </a:moveTo>
                  <a:lnTo>
                    <a:pt x="0" y="1270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SMARTInkShape-3741"/>
            <p:cNvSpPr/>
            <p:nvPr>
              <p:custDataLst>
                <p:tags r:id="rId200"/>
              </p:custDataLst>
            </p:nvPr>
          </p:nvSpPr>
          <p:spPr>
            <a:xfrm>
              <a:off x="11236129" y="5143500"/>
              <a:ext cx="3372" cy="63501"/>
            </a:xfrm>
            <a:custGeom>
              <a:avLst/>
              <a:gdLst/>
              <a:ahLst/>
              <a:cxnLst/>
              <a:rect l="0" t="0" r="0" b="0"/>
              <a:pathLst>
                <a:path w="3372" h="6350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227" y="10670"/>
                  </a:lnTo>
                  <a:lnTo>
                    <a:pt x="3371" y="63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SMARTInkShape-3742"/>
            <p:cNvSpPr/>
            <p:nvPr>
              <p:custDataLst>
                <p:tags r:id="rId201"/>
              </p:custDataLst>
            </p:nvPr>
          </p:nvSpPr>
          <p:spPr>
            <a:xfrm>
              <a:off x="11140560" y="5016108"/>
              <a:ext cx="98941" cy="209943"/>
            </a:xfrm>
            <a:custGeom>
              <a:avLst/>
              <a:gdLst/>
              <a:ahLst/>
              <a:cxnLst/>
              <a:rect l="0" t="0" r="0" b="0"/>
              <a:pathLst>
                <a:path w="98941" h="209943">
                  <a:moveTo>
                    <a:pt x="98940" y="6742"/>
                  </a:moveTo>
                  <a:lnTo>
                    <a:pt x="98940" y="6742"/>
                  </a:lnTo>
                  <a:lnTo>
                    <a:pt x="95569" y="0"/>
                  </a:lnTo>
                  <a:lnTo>
                    <a:pt x="90343" y="130"/>
                  </a:lnTo>
                  <a:lnTo>
                    <a:pt x="73246" y="5920"/>
                  </a:lnTo>
                  <a:lnTo>
                    <a:pt x="49934" y="24451"/>
                  </a:lnTo>
                  <a:lnTo>
                    <a:pt x="23800" y="71205"/>
                  </a:lnTo>
                  <a:lnTo>
                    <a:pt x="9569" y="112782"/>
                  </a:lnTo>
                  <a:lnTo>
                    <a:pt x="1277" y="151522"/>
                  </a:lnTo>
                  <a:lnTo>
                    <a:pt x="0" y="190928"/>
                  </a:lnTo>
                  <a:lnTo>
                    <a:pt x="1230" y="197266"/>
                  </a:lnTo>
                  <a:lnTo>
                    <a:pt x="4871" y="201491"/>
                  </a:lnTo>
                  <a:lnTo>
                    <a:pt x="29090" y="20994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SMARTInkShape-3743"/>
            <p:cNvSpPr/>
            <p:nvPr>
              <p:custDataLst>
                <p:tags r:id="rId202"/>
              </p:custDataLst>
            </p:nvPr>
          </p:nvSpPr>
          <p:spPr>
            <a:xfrm>
              <a:off x="10944079" y="5075210"/>
              <a:ext cx="111272" cy="308972"/>
            </a:xfrm>
            <a:custGeom>
              <a:avLst/>
              <a:gdLst/>
              <a:ahLst/>
              <a:cxnLst/>
              <a:rect l="0" t="0" r="0" b="0"/>
              <a:pathLst>
                <a:path w="111272" h="308972">
                  <a:moveTo>
                    <a:pt x="111271" y="30190"/>
                  </a:moveTo>
                  <a:lnTo>
                    <a:pt x="111271" y="30190"/>
                  </a:lnTo>
                  <a:lnTo>
                    <a:pt x="102432" y="12513"/>
                  </a:lnTo>
                  <a:lnTo>
                    <a:pt x="94643" y="6341"/>
                  </a:lnTo>
                  <a:lnTo>
                    <a:pt x="84125" y="1951"/>
                  </a:lnTo>
                  <a:lnTo>
                    <a:pt x="72395" y="0"/>
                  </a:lnTo>
                  <a:lnTo>
                    <a:pt x="47149" y="5644"/>
                  </a:lnTo>
                  <a:lnTo>
                    <a:pt x="24068" y="19624"/>
                  </a:lnTo>
                  <a:lnTo>
                    <a:pt x="7194" y="43915"/>
                  </a:lnTo>
                  <a:lnTo>
                    <a:pt x="0" y="70083"/>
                  </a:lnTo>
                  <a:lnTo>
                    <a:pt x="1105" y="77246"/>
                  </a:lnTo>
                  <a:lnTo>
                    <a:pt x="7981" y="88969"/>
                  </a:lnTo>
                  <a:lnTo>
                    <a:pt x="21854" y="97001"/>
                  </a:lnTo>
                  <a:lnTo>
                    <a:pt x="30492" y="100130"/>
                  </a:lnTo>
                  <a:lnTo>
                    <a:pt x="45735" y="99845"/>
                  </a:lnTo>
                  <a:lnTo>
                    <a:pt x="52764" y="97793"/>
                  </a:lnTo>
                  <a:lnTo>
                    <a:pt x="64337" y="89869"/>
                  </a:lnTo>
                  <a:lnTo>
                    <a:pt x="102368" y="51171"/>
                  </a:lnTo>
                  <a:lnTo>
                    <a:pt x="103220" y="51939"/>
                  </a:lnTo>
                  <a:lnTo>
                    <a:pt x="104416" y="60466"/>
                  </a:lnTo>
                  <a:lnTo>
                    <a:pt x="102941" y="83835"/>
                  </a:lnTo>
                  <a:lnTo>
                    <a:pt x="99434" y="118790"/>
                  </a:lnTo>
                  <a:lnTo>
                    <a:pt x="102196" y="156003"/>
                  </a:lnTo>
                  <a:lnTo>
                    <a:pt x="100744" y="201680"/>
                  </a:lnTo>
                  <a:lnTo>
                    <a:pt x="95845" y="247591"/>
                  </a:lnTo>
                  <a:lnTo>
                    <a:pt x="82798" y="290731"/>
                  </a:lnTo>
                  <a:lnTo>
                    <a:pt x="74862" y="303796"/>
                  </a:lnTo>
                  <a:lnTo>
                    <a:pt x="70067" y="307138"/>
                  </a:lnTo>
                  <a:lnTo>
                    <a:pt x="64752" y="308661"/>
                  </a:lnTo>
                  <a:lnTo>
                    <a:pt x="59091" y="308971"/>
                  </a:lnTo>
                  <a:lnTo>
                    <a:pt x="47157" y="305551"/>
                  </a:lnTo>
                  <a:lnTo>
                    <a:pt x="41012" y="302664"/>
                  </a:lnTo>
                  <a:lnTo>
                    <a:pt x="32302" y="290049"/>
                  </a:lnTo>
                  <a:lnTo>
                    <a:pt x="28992" y="281746"/>
                  </a:lnTo>
                  <a:lnTo>
                    <a:pt x="29077" y="264994"/>
                  </a:lnTo>
                  <a:lnTo>
                    <a:pt x="34523" y="248141"/>
                  </a:lnTo>
                  <a:lnTo>
                    <a:pt x="66821" y="20164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SMARTInkShape-3744"/>
            <p:cNvSpPr/>
            <p:nvPr>
              <p:custDataLst>
                <p:tags r:id="rId203"/>
              </p:custDataLst>
            </p:nvPr>
          </p:nvSpPr>
          <p:spPr>
            <a:xfrm>
              <a:off x="10609916" y="4889761"/>
              <a:ext cx="242235" cy="361690"/>
            </a:xfrm>
            <a:custGeom>
              <a:avLst/>
              <a:gdLst/>
              <a:ahLst/>
              <a:cxnLst/>
              <a:rect l="0" t="0" r="0" b="0"/>
              <a:pathLst>
                <a:path w="242235" h="361690">
                  <a:moveTo>
                    <a:pt x="229534" y="6089"/>
                  </a:moveTo>
                  <a:lnTo>
                    <a:pt x="229534" y="6089"/>
                  </a:lnTo>
                  <a:lnTo>
                    <a:pt x="229534" y="2718"/>
                  </a:lnTo>
                  <a:lnTo>
                    <a:pt x="230239" y="1725"/>
                  </a:lnTo>
                  <a:lnTo>
                    <a:pt x="231415" y="1063"/>
                  </a:lnTo>
                  <a:lnTo>
                    <a:pt x="235001" y="0"/>
                  </a:lnTo>
                  <a:lnTo>
                    <a:pt x="220226" y="15342"/>
                  </a:lnTo>
                  <a:lnTo>
                    <a:pt x="173467" y="50215"/>
                  </a:lnTo>
                  <a:lnTo>
                    <a:pt x="132724" y="82194"/>
                  </a:lnTo>
                  <a:lnTo>
                    <a:pt x="93135" y="112129"/>
                  </a:lnTo>
                  <a:lnTo>
                    <a:pt x="48903" y="154709"/>
                  </a:lnTo>
                  <a:lnTo>
                    <a:pt x="40363" y="166452"/>
                  </a:lnTo>
                  <a:lnTo>
                    <a:pt x="38508" y="170853"/>
                  </a:lnTo>
                  <a:lnTo>
                    <a:pt x="37977" y="174493"/>
                  </a:lnTo>
                  <a:lnTo>
                    <a:pt x="38329" y="177625"/>
                  </a:lnTo>
                  <a:lnTo>
                    <a:pt x="42797" y="179713"/>
                  </a:lnTo>
                  <a:lnTo>
                    <a:pt x="86030" y="184946"/>
                  </a:lnTo>
                  <a:lnTo>
                    <a:pt x="131274" y="190552"/>
                  </a:lnTo>
                  <a:lnTo>
                    <a:pt x="174377" y="198768"/>
                  </a:lnTo>
                  <a:lnTo>
                    <a:pt x="178651" y="202980"/>
                  </a:lnTo>
                  <a:lnTo>
                    <a:pt x="180091" y="208611"/>
                  </a:lnTo>
                  <a:lnTo>
                    <a:pt x="179637" y="215187"/>
                  </a:lnTo>
                  <a:lnTo>
                    <a:pt x="171610" y="228138"/>
                  </a:lnTo>
                  <a:lnTo>
                    <a:pt x="155812" y="241655"/>
                  </a:lnTo>
                  <a:lnTo>
                    <a:pt x="115889" y="265132"/>
                  </a:lnTo>
                  <a:lnTo>
                    <a:pt x="73174" y="289257"/>
                  </a:lnTo>
                  <a:lnTo>
                    <a:pt x="26101" y="314847"/>
                  </a:lnTo>
                  <a:lnTo>
                    <a:pt x="6510" y="329230"/>
                  </a:lnTo>
                  <a:lnTo>
                    <a:pt x="2535" y="333700"/>
                  </a:lnTo>
                  <a:lnTo>
                    <a:pt x="590" y="337385"/>
                  </a:lnTo>
                  <a:lnTo>
                    <a:pt x="0" y="340548"/>
                  </a:lnTo>
                  <a:lnTo>
                    <a:pt x="311" y="343361"/>
                  </a:lnTo>
                  <a:lnTo>
                    <a:pt x="3342" y="345943"/>
                  </a:lnTo>
                  <a:lnTo>
                    <a:pt x="14233" y="350692"/>
                  </a:lnTo>
                  <a:lnTo>
                    <a:pt x="49716" y="353962"/>
                  </a:lnTo>
                  <a:lnTo>
                    <a:pt x="83762" y="354727"/>
                  </a:lnTo>
                  <a:lnTo>
                    <a:pt x="121708" y="355067"/>
                  </a:lnTo>
                  <a:lnTo>
                    <a:pt x="159739" y="355218"/>
                  </a:lnTo>
                  <a:lnTo>
                    <a:pt x="194045" y="357167"/>
                  </a:lnTo>
                  <a:lnTo>
                    <a:pt x="242234" y="36168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8" name="SMARTInkShape-3745"/>
            <p:cNvSpPr/>
            <p:nvPr>
              <p:custDataLst>
                <p:tags r:id="rId204"/>
              </p:custDataLst>
            </p:nvPr>
          </p:nvSpPr>
          <p:spPr>
            <a:xfrm>
              <a:off x="10316929" y="5111750"/>
              <a:ext cx="122472" cy="12439"/>
            </a:xfrm>
            <a:custGeom>
              <a:avLst/>
              <a:gdLst/>
              <a:ahLst/>
              <a:cxnLst/>
              <a:rect l="0" t="0" r="0" b="0"/>
              <a:pathLst>
                <a:path w="122472" h="12439">
                  <a:moveTo>
                    <a:pt x="8171" y="6350"/>
                  </a:moveTo>
                  <a:lnTo>
                    <a:pt x="8171" y="6350"/>
                  </a:lnTo>
                  <a:lnTo>
                    <a:pt x="0" y="6350"/>
                  </a:lnTo>
                  <a:lnTo>
                    <a:pt x="608" y="6350"/>
                  </a:lnTo>
                  <a:lnTo>
                    <a:pt x="13132" y="10714"/>
                  </a:lnTo>
                  <a:lnTo>
                    <a:pt x="56060" y="12438"/>
                  </a:lnTo>
                  <a:lnTo>
                    <a:pt x="95109" y="5881"/>
                  </a:lnTo>
                  <a:lnTo>
                    <a:pt x="12247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9" name="SMARTInkShape-3746"/>
            <p:cNvSpPr/>
            <p:nvPr>
              <p:custDataLst>
                <p:tags r:id="rId205"/>
              </p:custDataLst>
            </p:nvPr>
          </p:nvSpPr>
          <p:spPr>
            <a:xfrm>
              <a:off x="11748663" y="5035550"/>
              <a:ext cx="62338" cy="184151"/>
            </a:xfrm>
            <a:custGeom>
              <a:avLst/>
              <a:gdLst/>
              <a:ahLst/>
              <a:cxnLst/>
              <a:rect l="0" t="0" r="0" b="0"/>
              <a:pathLst>
                <a:path w="62338" h="184151">
                  <a:moveTo>
                    <a:pt x="62337" y="0"/>
                  </a:moveTo>
                  <a:lnTo>
                    <a:pt x="62337" y="0"/>
                  </a:lnTo>
                  <a:lnTo>
                    <a:pt x="32451" y="38724"/>
                  </a:lnTo>
                  <a:lnTo>
                    <a:pt x="12087" y="75287"/>
                  </a:lnTo>
                  <a:lnTo>
                    <a:pt x="2762" y="110659"/>
                  </a:lnTo>
                  <a:lnTo>
                    <a:pt x="0" y="143482"/>
                  </a:lnTo>
                  <a:lnTo>
                    <a:pt x="4997" y="161136"/>
                  </a:lnTo>
                  <a:lnTo>
                    <a:pt x="9294" y="168807"/>
                  </a:lnTo>
                  <a:lnTo>
                    <a:pt x="14275" y="173922"/>
                  </a:lnTo>
                  <a:lnTo>
                    <a:pt x="36937" y="184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SMARTInkShape-3747"/>
            <p:cNvSpPr/>
            <p:nvPr>
              <p:custDataLst>
                <p:tags r:id="rId206"/>
              </p:custDataLst>
            </p:nvPr>
          </p:nvSpPr>
          <p:spPr>
            <a:xfrm>
              <a:off x="10306050" y="5035550"/>
              <a:ext cx="120651" cy="1"/>
            </a:xfrm>
            <a:custGeom>
              <a:avLst/>
              <a:gdLst/>
              <a:ahLst/>
              <a:cxnLst/>
              <a:rect l="0" t="0" r="0" b="0"/>
              <a:pathLst>
                <a:path w="120651" h="1">
                  <a:moveTo>
                    <a:pt x="0" y="0"/>
                  </a:moveTo>
                  <a:lnTo>
                    <a:pt x="0" y="0"/>
                  </a:lnTo>
                  <a:lnTo>
                    <a:pt x="36628" y="0"/>
                  </a:lnTo>
                  <a:lnTo>
                    <a:pt x="74666" y="0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3" name="SMARTInkShape-Group663"/>
          <p:cNvGrpSpPr/>
          <p:nvPr/>
        </p:nvGrpSpPr>
        <p:grpSpPr>
          <a:xfrm>
            <a:off x="8451850" y="4638148"/>
            <a:ext cx="3460751" cy="2137303"/>
            <a:chOff x="8451850" y="4638148"/>
            <a:chExt cx="3460751" cy="2137303"/>
          </a:xfrm>
        </p:grpSpPr>
        <p:sp>
          <p:nvSpPr>
            <p:cNvPr id="822" name="SMARTInkShape-3748"/>
            <p:cNvSpPr/>
            <p:nvPr>
              <p:custDataLst>
                <p:tags r:id="rId175"/>
              </p:custDataLst>
            </p:nvPr>
          </p:nvSpPr>
          <p:spPr>
            <a:xfrm>
              <a:off x="8451850" y="4743450"/>
              <a:ext cx="146051" cy="2032001"/>
            </a:xfrm>
            <a:custGeom>
              <a:avLst/>
              <a:gdLst/>
              <a:ahLst/>
              <a:cxnLst/>
              <a:rect l="0" t="0" r="0" b="0"/>
              <a:pathLst>
                <a:path w="146051" h="2032001">
                  <a:moveTo>
                    <a:pt x="146050" y="0"/>
                  </a:moveTo>
                  <a:lnTo>
                    <a:pt x="146050" y="0"/>
                  </a:lnTo>
                  <a:lnTo>
                    <a:pt x="139308" y="0"/>
                  </a:lnTo>
                  <a:lnTo>
                    <a:pt x="137322" y="3528"/>
                  </a:lnTo>
                  <a:lnTo>
                    <a:pt x="133821" y="33108"/>
                  </a:lnTo>
                  <a:lnTo>
                    <a:pt x="132252" y="55234"/>
                  </a:lnTo>
                  <a:lnTo>
                    <a:pt x="130501" y="81273"/>
                  </a:lnTo>
                  <a:lnTo>
                    <a:pt x="128629" y="115565"/>
                  </a:lnTo>
                  <a:lnTo>
                    <a:pt x="126675" y="155360"/>
                  </a:lnTo>
                  <a:lnTo>
                    <a:pt x="124667" y="198823"/>
                  </a:lnTo>
                  <a:lnTo>
                    <a:pt x="122622" y="251082"/>
                  </a:lnTo>
                  <a:lnTo>
                    <a:pt x="120554" y="309205"/>
                  </a:lnTo>
                  <a:lnTo>
                    <a:pt x="118469" y="371237"/>
                  </a:lnTo>
                  <a:lnTo>
                    <a:pt x="116374" y="442930"/>
                  </a:lnTo>
                  <a:lnTo>
                    <a:pt x="114271" y="521064"/>
                  </a:lnTo>
                  <a:lnTo>
                    <a:pt x="112164" y="603493"/>
                  </a:lnTo>
                  <a:lnTo>
                    <a:pt x="110759" y="686667"/>
                  </a:lnTo>
                  <a:lnTo>
                    <a:pt x="109823" y="770339"/>
                  </a:lnTo>
                  <a:lnTo>
                    <a:pt x="109198" y="854342"/>
                  </a:lnTo>
                  <a:lnTo>
                    <a:pt x="108783" y="936450"/>
                  </a:lnTo>
                  <a:lnTo>
                    <a:pt x="108504" y="1017294"/>
                  </a:lnTo>
                  <a:lnTo>
                    <a:pt x="108320" y="1097296"/>
                  </a:lnTo>
                  <a:lnTo>
                    <a:pt x="106079" y="1176736"/>
                  </a:lnTo>
                  <a:lnTo>
                    <a:pt x="102470" y="1255801"/>
                  </a:lnTo>
                  <a:lnTo>
                    <a:pt x="97947" y="1334618"/>
                  </a:lnTo>
                  <a:lnTo>
                    <a:pt x="91403" y="1411150"/>
                  </a:lnTo>
                  <a:lnTo>
                    <a:pt x="83513" y="1486162"/>
                  </a:lnTo>
                  <a:lnTo>
                    <a:pt x="74726" y="1560157"/>
                  </a:lnTo>
                  <a:lnTo>
                    <a:pt x="65339" y="1626420"/>
                  </a:lnTo>
                  <a:lnTo>
                    <a:pt x="55554" y="1687531"/>
                  </a:lnTo>
                  <a:lnTo>
                    <a:pt x="45503" y="1745204"/>
                  </a:lnTo>
                  <a:lnTo>
                    <a:pt x="36685" y="1796352"/>
                  </a:lnTo>
                  <a:lnTo>
                    <a:pt x="28690" y="1843151"/>
                  </a:lnTo>
                  <a:lnTo>
                    <a:pt x="21244" y="1887051"/>
                  </a:lnTo>
                  <a:lnTo>
                    <a:pt x="15573" y="1922667"/>
                  </a:lnTo>
                  <a:lnTo>
                    <a:pt x="11088" y="1952760"/>
                  </a:lnTo>
                  <a:lnTo>
                    <a:pt x="4928" y="1996783"/>
                  </a:lnTo>
                  <a:lnTo>
                    <a:pt x="0" y="20320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3" name="SMARTInkShape-3749"/>
            <p:cNvSpPr/>
            <p:nvPr>
              <p:custDataLst>
                <p:tags r:id="rId176"/>
              </p:custDataLst>
            </p:nvPr>
          </p:nvSpPr>
          <p:spPr>
            <a:xfrm>
              <a:off x="8644115" y="4638148"/>
              <a:ext cx="3268486" cy="105303"/>
            </a:xfrm>
            <a:custGeom>
              <a:avLst/>
              <a:gdLst/>
              <a:ahLst/>
              <a:cxnLst/>
              <a:rect l="0" t="0" r="0" b="0"/>
              <a:pathLst>
                <a:path w="3268486" h="105303">
                  <a:moveTo>
                    <a:pt x="10935" y="16402"/>
                  </a:moveTo>
                  <a:lnTo>
                    <a:pt x="10935" y="16402"/>
                  </a:lnTo>
                  <a:lnTo>
                    <a:pt x="0" y="0"/>
                  </a:lnTo>
                  <a:lnTo>
                    <a:pt x="15613" y="1508"/>
                  </a:lnTo>
                  <a:lnTo>
                    <a:pt x="55581" y="8371"/>
                  </a:lnTo>
                  <a:lnTo>
                    <a:pt x="83033" y="13165"/>
                  </a:lnTo>
                  <a:lnTo>
                    <a:pt x="124617" y="18477"/>
                  </a:lnTo>
                  <a:lnTo>
                    <a:pt x="175623" y="24135"/>
                  </a:lnTo>
                  <a:lnTo>
                    <a:pt x="232911" y="30024"/>
                  </a:lnTo>
                  <a:lnTo>
                    <a:pt x="304967" y="33950"/>
                  </a:lnTo>
                  <a:lnTo>
                    <a:pt x="386873" y="36567"/>
                  </a:lnTo>
                  <a:lnTo>
                    <a:pt x="475344" y="38312"/>
                  </a:lnTo>
                  <a:lnTo>
                    <a:pt x="577365" y="38770"/>
                  </a:lnTo>
                  <a:lnTo>
                    <a:pt x="688415" y="38370"/>
                  </a:lnTo>
                  <a:lnTo>
                    <a:pt x="805488" y="37397"/>
                  </a:lnTo>
                  <a:lnTo>
                    <a:pt x="937158" y="36043"/>
                  </a:lnTo>
                  <a:lnTo>
                    <a:pt x="1078563" y="34435"/>
                  </a:lnTo>
                  <a:lnTo>
                    <a:pt x="1226454" y="32657"/>
                  </a:lnTo>
                  <a:lnTo>
                    <a:pt x="1380784" y="32177"/>
                  </a:lnTo>
                  <a:lnTo>
                    <a:pt x="1539415" y="32563"/>
                  </a:lnTo>
                  <a:lnTo>
                    <a:pt x="1700903" y="33526"/>
                  </a:lnTo>
                  <a:lnTo>
                    <a:pt x="1908046" y="39106"/>
                  </a:lnTo>
                  <a:lnTo>
                    <a:pt x="2145624" y="47767"/>
                  </a:lnTo>
                  <a:lnTo>
                    <a:pt x="2403494" y="58479"/>
                  </a:lnTo>
                  <a:lnTo>
                    <a:pt x="2614214" y="68441"/>
                  </a:lnTo>
                  <a:lnTo>
                    <a:pt x="2793498" y="77907"/>
                  </a:lnTo>
                  <a:lnTo>
                    <a:pt x="2951828" y="87038"/>
                  </a:lnTo>
                  <a:lnTo>
                    <a:pt x="3057381" y="93126"/>
                  </a:lnTo>
                  <a:lnTo>
                    <a:pt x="3268485" y="10530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SMARTInkShape-3750"/>
            <p:cNvSpPr/>
            <p:nvPr>
              <p:custDataLst>
                <p:tags r:id="rId177"/>
              </p:custDataLst>
            </p:nvPr>
          </p:nvSpPr>
          <p:spPr>
            <a:xfrm>
              <a:off x="8775700" y="5010150"/>
              <a:ext cx="190501" cy="19051"/>
            </a:xfrm>
            <a:custGeom>
              <a:avLst/>
              <a:gdLst/>
              <a:ahLst/>
              <a:cxnLst/>
              <a:rect l="0" t="0" r="0" b="0"/>
              <a:pathLst>
                <a:path w="190501" h="19051">
                  <a:moveTo>
                    <a:pt x="0" y="19050"/>
                  </a:moveTo>
                  <a:lnTo>
                    <a:pt x="0" y="19050"/>
                  </a:lnTo>
                  <a:lnTo>
                    <a:pt x="36627" y="10211"/>
                  </a:lnTo>
                  <a:lnTo>
                    <a:pt x="78038" y="7494"/>
                  </a:lnTo>
                  <a:lnTo>
                    <a:pt x="109708" y="4977"/>
                  </a:lnTo>
                  <a:lnTo>
                    <a:pt x="153626" y="1475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SMARTInkShape-3751"/>
            <p:cNvSpPr/>
            <p:nvPr>
              <p:custDataLst>
                <p:tags r:id="rId178"/>
              </p:custDataLst>
            </p:nvPr>
          </p:nvSpPr>
          <p:spPr>
            <a:xfrm>
              <a:off x="9049988" y="4839844"/>
              <a:ext cx="147883" cy="318212"/>
            </a:xfrm>
            <a:custGeom>
              <a:avLst/>
              <a:gdLst/>
              <a:ahLst/>
              <a:cxnLst/>
              <a:rect l="0" t="0" r="0" b="0"/>
              <a:pathLst>
                <a:path w="147883" h="318212">
                  <a:moveTo>
                    <a:pt x="138462" y="11556"/>
                  </a:moveTo>
                  <a:lnTo>
                    <a:pt x="138462" y="11556"/>
                  </a:lnTo>
                  <a:lnTo>
                    <a:pt x="147299" y="2717"/>
                  </a:lnTo>
                  <a:lnTo>
                    <a:pt x="147882" y="1430"/>
                  </a:lnTo>
                  <a:lnTo>
                    <a:pt x="147565" y="572"/>
                  </a:lnTo>
                  <a:lnTo>
                    <a:pt x="146645" y="0"/>
                  </a:lnTo>
                  <a:lnTo>
                    <a:pt x="106248" y="7795"/>
                  </a:lnTo>
                  <a:lnTo>
                    <a:pt x="59337" y="29902"/>
                  </a:lnTo>
                  <a:lnTo>
                    <a:pt x="45438" y="39466"/>
                  </a:lnTo>
                  <a:lnTo>
                    <a:pt x="34559" y="50771"/>
                  </a:lnTo>
                  <a:lnTo>
                    <a:pt x="28783" y="62851"/>
                  </a:lnTo>
                  <a:lnTo>
                    <a:pt x="21113" y="100651"/>
                  </a:lnTo>
                  <a:lnTo>
                    <a:pt x="21468" y="148081"/>
                  </a:lnTo>
                  <a:lnTo>
                    <a:pt x="17014" y="192178"/>
                  </a:lnTo>
                  <a:lnTo>
                    <a:pt x="11224" y="237229"/>
                  </a:lnTo>
                  <a:lnTo>
                    <a:pt x="5041" y="275507"/>
                  </a:lnTo>
                  <a:lnTo>
                    <a:pt x="0" y="306562"/>
                  </a:lnTo>
                  <a:lnTo>
                    <a:pt x="998" y="310532"/>
                  </a:lnTo>
                  <a:lnTo>
                    <a:pt x="5871" y="316825"/>
                  </a:lnTo>
                  <a:lnTo>
                    <a:pt x="18385" y="318211"/>
                  </a:lnTo>
                  <a:lnTo>
                    <a:pt x="58534" y="309980"/>
                  </a:lnTo>
                  <a:lnTo>
                    <a:pt x="101456" y="304200"/>
                  </a:lnTo>
                  <a:lnTo>
                    <a:pt x="138462" y="2973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SMARTInkShape-3752"/>
            <p:cNvSpPr/>
            <p:nvPr>
              <p:custDataLst>
                <p:tags r:id="rId179"/>
              </p:custDataLst>
            </p:nvPr>
          </p:nvSpPr>
          <p:spPr>
            <a:xfrm>
              <a:off x="9256392" y="4996178"/>
              <a:ext cx="159182" cy="361498"/>
            </a:xfrm>
            <a:custGeom>
              <a:avLst/>
              <a:gdLst/>
              <a:ahLst/>
              <a:cxnLst/>
              <a:rect l="0" t="0" r="0" b="0"/>
              <a:pathLst>
                <a:path w="159182" h="361498">
                  <a:moveTo>
                    <a:pt x="141608" y="52072"/>
                  </a:moveTo>
                  <a:lnTo>
                    <a:pt x="141608" y="52072"/>
                  </a:lnTo>
                  <a:lnTo>
                    <a:pt x="122898" y="20284"/>
                  </a:lnTo>
                  <a:lnTo>
                    <a:pt x="103923" y="6827"/>
                  </a:lnTo>
                  <a:lnTo>
                    <a:pt x="90992" y="684"/>
                  </a:lnTo>
                  <a:lnTo>
                    <a:pt x="65071" y="0"/>
                  </a:lnTo>
                  <a:lnTo>
                    <a:pt x="35049" y="7637"/>
                  </a:lnTo>
                  <a:lnTo>
                    <a:pt x="18047" y="18682"/>
                  </a:lnTo>
                  <a:lnTo>
                    <a:pt x="10550" y="25579"/>
                  </a:lnTo>
                  <a:lnTo>
                    <a:pt x="2221" y="42649"/>
                  </a:lnTo>
                  <a:lnTo>
                    <a:pt x="0" y="52139"/>
                  </a:lnTo>
                  <a:lnTo>
                    <a:pt x="3177" y="70212"/>
                  </a:lnTo>
                  <a:lnTo>
                    <a:pt x="6987" y="78981"/>
                  </a:lnTo>
                  <a:lnTo>
                    <a:pt x="13055" y="85534"/>
                  </a:lnTo>
                  <a:lnTo>
                    <a:pt x="29203" y="94695"/>
                  </a:lnTo>
                  <a:lnTo>
                    <a:pt x="50023" y="97356"/>
                  </a:lnTo>
                  <a:lnTo>
                    <a:pt x="61501" y="97079"/>
                  </a:lnTo>
                  <a:lnTo>
                    <a:pt x="83662" y="89243"/>
                  </a:lnTo>
                  <a:lnTo>
                    <a:pt x="119889" y="64589"/>
                  </a:lnTo>
                  <a:lnTo>
                    <a:pt x="140141" y="43668"/>
                  </a:lnTo>
                  <a:lnTo>
                    <a:pt x="142747" y="42236"/>
                  </a:lnTo>
                  <a:lnTo>
                    <a:pt x="144483" y="44104"/>
                  </a:lnTo>
                  <a:lnTo>
                    <a:pt x="146931" y="60922"/>
                  </a:lnTo>
                  <a:lnTo>
                    <a:pt x="149636" y="105378"/>
                  </a:lnTo>
                  <a:lnTo>
                    <a:pt x="152937" y="138557"/>
                  </a:lnTo>
                  <a:lnTo>
                    <a:pt x="156755" y="174472"/>
                  </a:lnTo>
                  <a:lnTo>
                    <a:pt x="158924" y="215362"/>
                  </a:lnTo>
                  <a:lnTo>
                    <a:pt x="159181" y="257995"/>
                  </a:lnTo>
                  <a:lnTo>
                    <a:pt x="156944" y="298110"/>
                  </a:lnTo>
                  <a:lnTo>
                    <a:pt x="151717" y="339539"/>
                  </a:lnTo>
                  <a:lnTo>
                    <a:pt x="143984" y="354577"/>
                  </a:lnTo>
                  <a:lnTo>
                    <a:pt x="138959" y="359576"/>
                  </a:lnTo>
                  <a:lnTo>
                    <a:pt x="134198" y="361497"/>
                  </a:lnTo>
                  <a:lnTo>
                    <a:pt x="129612" y="361366"/>
                  </a:lnTo>
                  <a:lnTo>
                    <a:pt x="125144" y="359868"/>
                  </a:lnTo>
                  <a:lnTo>
                    <a:pt x="108744" y="344275"/>
                  </a:lnTo>
                  <a:lnTo>
                    <a:pt x="90477" y="311668"/>
                  </a:lnTo>
                  <a:lnTo>
                    <a:pt x="78108" y="25527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SMARTInkShape-3753"/>
            <p:cNvSpPr/>
            <p:nvPr>
              <p:custDataLst>
                <p:tags r:id="rId180"/>
              </p:custDataLst>
            </p:nvPr>
          </p:nvSpPr>
          <p:spPr>
            <a:xfrm>
              <a:off x="9579958" y="4852785"/>
              <a:ext cx="129193" cy="275992"/>
            </a:xfrm>
            <a:custGeom>
              <a:avLst/>
              <a:gdLst/>
              <a:ahLst/>
              <a:cxnLst/>
              <a:rect l="0" t="0" r="0" b="0"/>
              <a:pathLst>
                <a:path w="129193" h="275992">
                  <a:moveTo>
                    <a:pt x="129192" y="11315"/>
                  </a:moveTo>
                  <a:lnTo>
                    <a:pt x="129192" y="11315"/>
                  </a:lnTo>
                  <a:lnTo>
                    <a:pt x="105594" y="1202"/>
                  </a:lnTo>
                  <a:lnTo>
                    <a:pt x="88366" y="0"/>
                  </a:lnTo>
                  <a:lnTo>
                    <a:pt x="80807" y="1655"/>
                  </a:lnTo>
                  <a:lnTo>
                    <a:pt x="64884" y="14783"/>
                  </a:lnTo>
                  <a:lnTo>
                    <a:pt x="40052" y="51618"/>
                  </a:lnTo>
                  <a:lnTo>
                    <a:pt x="23957" y="87083"/>
                  </a:lnTo>
                  <a:lnTo>
                    <a:pt x="9749" y="131068"/>
                  </a:lnTo>
                  <a:lnTo>
                    <a:pt x="2022" y="173194"/>
                  </a:lnTo>
                  <a:lnTo>
                    <a:pt x="0" y="210261"/>
                  </a:lnTo>
                  <a:lnTo>
                    <a:pt x="3807" y="238495"/>
                  </a:lnTo>
                  <a:lnTo>
                    <a:pt x="15844" y="259039"/>
                  </a:lnTo>
                  <a:lnTo>
                    <a:pt x="23993" y="267482"/>
                  </a:lnTo>
                  <a:lnTo>
                    <a:pt x="32248" y="272404"/>
                  </a:lnTo>
                  <a:lnTo>
                    <a:pt x="48947" y="275991"/>
                  </a:lnTo>
                  <a:lnTo>
                    <a:pt x="65776" y="271471"/>
                  </a:lnTo>
                  <a:lnTo>
                    <a:pt x="91092" y="25896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SMARTInkShape-3754"/>
            <p:cNvSpPr/>
            <p:nvPr>
              <p:custDataLst>
                <p:tags r:id="rId181"/>
              </p:custDataLst>
            </p:nvPr>
          </p:nvSpPr>
          <p:spPr>
            <a:xfrm>
              <a:off x="9690100" y="4940300"/>
              <a:ext cx="146051" cy="184151"/>
            </a:xfrm>
            <a:custGeom>
              <a:avLst/>
              <a:gdLst/>
              <a:ahLst/>
              <a:cxnLst/>
              <a:rect l="0" t="0" r="0" b="0"/>
              <a:pathLst>
                <a:path w="146051" h="1841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18953" y="10113"/>
                  </a:lnTo>
                  <a:lnTo>
                    <a:pt x="54568" y="52066"/>
                  </a:lnTo>
                  <a:lnTo>
                    <a:pt x="84451" y="89980"/>
                  </a:lnTo>
                  <a:lnTo>
                    <a:pt x="110786" y="130770"/>
                  </a:lnTo>
                  <a:lnTo>
                    <a:pt x="141247" y="177570"/>
                  </a:lnTo>
                  <a:lnTo>
                    <a:pt x="146050" y="184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9" name="SMARTInkShape-3755"/>
            <p:cNvSpPr/>
            <p:nvPr>
              <p:custDataLst>
                <p:tags r:id="rId182"/>
              </p:custDataLst>
            </p:nvPr>
          </p:nvSpPr>
          <p:spPr>
            <a:xfrm>
              <a:off x="9770272" y="4962329"/>
              <a:ext cx="72229" cy="174822"/>
            </a:xfrm>
            <a:custGeom>
              <a:avLst/>
              <a:gdLst/>
              <a:ahLst/>
              <a:cxnLst/>
              <a:rect l="0" t="0" r="0" b="0"/>
              <a:pathLst>
                <a:path w="72229" h="174822">
                  <a:moveTo>
                    <a:pt x="72228" y="3371"/>
                  </a:moveTo>
                  <a:lnTo>
                    <a:pt x="72228" y="3371"/>
                  </a:lnTo>
                  <a:lnTo>
                    <a:pt x="65485" y="0"/>
                  </a:lnTo>
                  <a:lnTo>
                    <a:pt x="61384" y="2535"/>
                  </a:lnTo>
                  <a:lnTo>
                    <a:pt x="30165" y="48216"/>
                  </a:lnTo>
                  <a:lnTo>
                    <a:pt x="9433" y="89409"/>
                  </a:lnTo>
                  <a:lnTo>
                    <a:pt x="0" y="129523"/>
                  </a:lnTo>
                  <a:lnTo>
                    <a:pt x="2378" y="1748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0" name="SMARTInkShape-3756"/>
            <p:cNvSpPr/>
            <p:nvPr>
              <p:custDataLst>
                <p:tags r:id="rId183"/>
              </p:custDataLst>
            </p:nvPr>
          </p:nvSpPr>
          <p:spPr>
            <a:xfrm>
              <a:off x="9931400" y="4892479"/>
              <a:ext cx="94705" cy="244672"/>
            </a:xfrm>
            <a:custGeom>
              <a:avLst/>
              <a:gdLst/>
              <a:ahLst/>
              <a:cxnLst/>
              <a:rect l="0" t="0" r="0" b="0"/>
              <a:pathLst>
                <a:path w="94705" h="244672">
                  <a:moveTo>
                    <a:pt x="0" y="3371"/>
                  </a:moveTo>
                  <a:lnTo>
                    <a:pt x="0" y="3371"/>
                  </a:lnTo>
                  <a:lnTo>
                    <a:pt x="3370" y="0"/>
                  </a:lnTo>
                  <a:lnTo>
                    <a:pt x="22322" y="4647"/>
                  </a:lnTo>
                  <a:lnTo>
                    <a:pt x="50281" y="28444"/>
                  </a:lnTo>
                  <a:lnTo>
                    <a:pt x="77536" y="72418"/>
                  </a:lnTo>
                  <a:lnTo>
                    <a:pt x="89257" y="105555"/>
                  </a:lnTo>
                  <a:lnTo>
                    <a:pt x="94704" y="139097"/>
                  </a:lnTo>
                  <a:lnTo>
                    <a:pt x="92420" y="172820"/>
                  </a:lnTo>
                  <a:lnTo>
                    <a:pt x="83201" y="210055"/>
                  </a:lnTo>
                  <a:lnTo>
                    <a:pt x="73667" y="225993"/>
                  </a:lnTo>
                  <a:lnTo>
                    <a:pt x="57150" y="2446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SMARTInkShape-3757"/>
            <p:cNvSpPr/>
            <p:nvPr>
              <p:custDataLst>
                <p:tags r:id="rId184"/>
              </p:custDataLst>
            </p:nvPr>
          </p:nvSpPr>
          <p:spPr>
            <a:xfrm>
              <a:off x="10058400" y="4779323"/>
              <a:ext cx="149545" cy="395928"/>
            </a:xfrm>
            <a:custGeom>
              <a:avLst/>
              <a:gdLst/>
              <a:ahLst/>
              <a:cxnLst/>
              <a:rect l="0" t="0" r="0" b="0"/>
              <a:pathLst>
                <a:path w="149545" h="395928">
                  <a:moveTo>
                    <a:pt x="0" y="14927"/>
                  </a:moveTo>
                  <a:lnTo>
                    <a:pt x="0" y="14927"/>
                  </a:lnTo>
                  <a:lnTo>
                    <a:pt x="3370" y="11556"/>
                  </a:lnTo>
                  <a:lnTo>
                    <a:pt x="50279" y="0"/>
                  </a:lnTo>
                  <a:lnTo>
                    <a:pt x="86968" y="1761"/>
                  </a:lnTo>
                  <a:lnTo>
                    <a:pt x="106856" y="5077"/>
                  </a:lnTo>
                  <a:lnTo>
                    <a:pt x="123691" y="14548"/>
                  </a:lnTo>
                  <a:lnTo>
                    <a:pt x="131145" y="21024"/>
                  </a:lnTo>
                  <a:lnTo>
                    <a:pt x="141308" y="39509"/>
                  </a:lnTo>
                  <a:lnTo>
                    <a:pt x="149113" y="75597"/>
                  </a:lnTo>
                  <a:lnTo>
                    <a:pt x="149544" y="115688"/>
                  </a:lnTo>
                  <a:lnTo>
                    <a:pt x="145204" y="152497"/>
                  </a:lnTo>
                  <a:lnTo>
                    <a:pt x="137416" y="196540"/>
                  </a:lnTo>
                  <a:lnTo>
                    <a:pt x="129788" y="235552"/>
                  </a:lnTo>
                  <a:lnTo>
                    <a:pt x="128532" y="271033"/>
                  </a:lnTo>
                  <a:lnTo>
                    <a:pt x="130197" y="311806"/>
                  </a:lnTo>
                  <a:lnTo>
                    <a:pt x="125834" y="338079"/>
                  </a:lnTo>
                  <a:lnTo>
                    <a:pt x="111665" y="361984"/>
                  </a:lnTo>
                  <a:lnTo>
                    <a:pt x="91259" y="381547"/>
                  </a:lnTo>
                  <a:lnTo>
                    <a:pt x="68074" y="392593"/>
                  </a:lnTo>
                  <a:lnTo>
                    <a:pt x="12700" y="39592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2" name="SMARTInkShape-3758"/>
            <p:cNvSpPr/>
            <p:nvPr>
              <p:custDataLst>
                <p:tags r:id="rId185"/>
              </p:custDataLst>
            </p:nvPr>
          </p:nvSpPr>
          <p:spPr>
            <a:xfrm>
              <a:off x="8784889" y="4883228"/>
              <a:ext cx="162262" cy="255921"/>
            </a:xfrm>
            <a:custGeom>
              <a:avLst/>
              <a:gdLst/>
              <a:ahLst/>
              <a:cxnLst/>
              <a:rect l="0" t="0" r="0" b="0"/>
              <a:pathLst>
                <a:path w="162262" h="255921">
                  <a:moveTo>
                    <a:pt x="143211" y="6272"/>
                  </a:moveTo>
                  <a:lnTo>
                    <a:pt x="143211" y="6272"/>
                  </a:lnTo>
                  <a:lnTo>
                    <a:pt x="139840" y="2901"/>
                  </a:lnTo>
                  <a:lnTo>
                    <a:pt x="136304" y="1246"/>
                  </a:lnTo>
                  <a:lnTo>
                    <a:pt x="106431" y="0"/>
                  </a:lnTo>
                  <a:lnTo>
                    <a:pt x="83081" y="6687"/>
                  </a:lnTo>
                  <a:lnTo>
                    <a:pt x="61659" y="20976"/>
                  </a:lnTo>
                  <a:lnTo>
                    <a:pt x="41906" y="45358"/>
                  </a:lnTo>
                  <a:lnTo>
                    <a:pt x="26408" y="90271"/>
                  </a:lnTo>
                  <a:lnTo>
                    <a:pt x="18840" y="127351"/>
                  </a:lnTo>
                  <a:lnTo>
                    <a:pt x="11424" y="165149"/>
                  </a:lnTo>
                  <a:lnTo>
                    <a:pt x="396" y="212084"/>
                  </a:lnTo>
                  <a:lnTo>
                    <a:pt x="0" y="238233"/>
                  </a:lnTo>
                  <a:lnTo>
                    <a:pt x="1171" y="245579"/>
                  </a:lnTo>
                  <a:lnTo>
                    <a:pt x="4068" y="250476"/>
                  </a:lnTo>
                  <a:lnTo>
                    <a:pt x="8115" y="253742"/>
                  </a:lnTo>
                  <a:lnTo>
                    <a:pt x="12930" y="255920"/>
                  </a:lnTo>
                  <a:lnTo>
                    <a:pt x="39934" y="255611"/>
                  </a:lnTo>
                  <a:lnTo>
                    <a:pt x="78117" y="247680"/>
                  </a:lnTo>
                  <a:lnTo>
                    <a:pt x="124419" y="238134"/>
                  </a:lnTo>
                  <a:lnTo>
                    <a:pt x="162261" y="23487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34" name="SMARTInkShape-3759"/>
          <p:cNvSpPr/>
          <p:nvPr>
            <p:custDataLst>
              <p:tags r:id="rId3"/>
            </p:custDataLst>
          </p:nvPr>
        </p:nvSpPr>
        <p:spPr>
          <a:xfrm>
            <a:off x="4980065" y="3650754"/>
            <a:ext cx="222621" cy="43602"/>
          </a:xfrm>
          <a:custGeom>
            <a:avLst/>
            <a:gdLst/>
            <a:ahLst/>
            <a:cxnLst/>
            <a:rect l="0" t="0" r="0" b="0"/>
            <a:pathLst>
              <a:path w="222621" h="43602">
                <a:moveTo>
                  <a:pt x="17385" y="13196"/>
                </a:moveTo>
                <a:lnTo>
                  <a:pt x="17385" y="13196"/>
                </a:lnTo>
                <a:lnTo>
                  <a:pt x="17385" y="3083"/>
                </a:lnTo>
                <a:lnTo>
                  <a:pt x="18796" y="810"/>
                </a:lnTo>
                <a:lnTo>
                  <a:pt x="21148" y="0"/>
                </a:lnTo>
                <a:lnTo>
                  <a:pt x="60031" y="1136"/>
                </a:lnTo>
                <a:lnTo>
                  <a:pt x="101909" y="4840"/>
                </a:lnTo>
                <a:lnTo>
                  <a:pt x="138442" y="5954"/>
                </a:lnTo>
                <a:lnTo>
                  <a:pt x="185193" y="6582"/>
                </a:lnTo>
                <a:lnTo>
                  <a:pt x="222620" y="6822"/>
                </a:lnTo>
                <a:lnTo>
                  <a:pt x="192138" y="16980"/>
                </a:lnTo>
                <a:lnTo>
                  <a:pt x="156671" y="24521"/>
                </a:lnTo>
                <a:lnTo>
                  <a:pt x="113157" y="30694"/>
                </a:lnTo>
                <a:lnTo>
                  <a:pt x="69123" y="35789"/>
                </a:lnTo>
                <a:lnTo>
                  <a:pt x="33089" y="40406"/>
                </a:lnTo>
                <a:lnTo>
                  <a:pt x="1891" y="43601"/>
                </a:lnTo>
                <a:lnTo>
                  <a:pt x="0" y="43344"/>
                </a:lnTo>
                <a:lnTo>
                  <a:pt x="35483" y="35980"/>
                </a:lnTo>
                <a:lnTo>
                  <a:pt x="79756" y="28261"/>
                </a:lnTo>
                <a:lnTo>
                  <a:pt x="108355" y="23239"/>
                </a:lnTo>
                <a:lnTo>
                  <a:pt x="139415" y="17775"/>
                </a:lnTo>
                <a:lnTo>
                  <a:pt x="201535" y="6846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2" name="SMARTInkShape-Group665"/>
          <p:cNvGrpSpPr/>
          <p:nvPr/>
        </p:nvGrpSpPr>
        <p:grpSpPr>
          <a:xfrm>
            <a:off x="6209647" y="3740150"/>
            <a:ext cx="883304" cy="501651"/>
            <a:chOff x="6209647" y="3740150"/>
            <a:chExt cx="883304" cy="501651"/>
          </a:xfrm>
        </p:grpSpPr>
        <p:sp>
          <p:nvSpPr>
            <p:cNvPr id="835" name="SMARTInkShape-3760"/>
            <p:cNvSpPr/>
            <p:nvPr>
              <p:custDataLst>
                <p:tags r:id="rId168"/>
              </p:custDataLst>
            </p:nvPr>
          </p:nvSpPr>
          <p:spPr>
            <a:xfrm>
              <a:off x="6667500" y="3911600"/>
              <a:ext cx="81039" cy="273051"/>
            </a:xfrm>
            <a:custGeom>
              <a:avLst/>
              <a:gdLst/>
              <a:ahLst/>
              <a:cxnLst/>
              <a:rect l="0" t="0" r="0" b="0"/>
              <a:pathLst>
                <a:path w="81039" h="273051">
                  <a:moveTo>
                    <a:pt x="38100" y="0"/>
                  </a:moveTo>
                  <a:lnTo>
                    <a:pt x="38100" y="0"/>
                  </a:lnTo>
                  <a:lnTo>
                    <a:pt x="34441" y="0"/>
                  </a:lnTo>
                  <a:lnTo>
                    <a:pt x="40849" y="0"/>
                  </a:lnTo>
                  <a:lnTo>
                    <a:pt x="50125" y="6742"/>
                  </a:lnTo>
                  <a:lnTo>
                    <a:pt x="65181" y="27789"/>
                  </a:lnTo>
                  <a:lnTo>
                    <a:pt x="79677" y="73223"/>
                  </a:lnTo>
                  <a:lnTo>
                    <a:pt x="81038" y="111330"/>
                  </a:lnTo>
                  <a:lnTo>
                    <a:pt x="74822" y="151786"/>
                  </a:lnTo>
                  <a:lnTo>
                    <a:pt x="60300" y="193284"/>
                  </a:lnTo>
                  <a:lnTo>
                    <a:pt x="38325" y="227721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SMARTInkShape-3761"/>
            <p:cNvSpPr/>
            <p:nvPr>
              <p:custDataLst>
                <p:tags r:id="rId169"/>
              </p:custDataLst>
            </p:nvPr>
          </p:nvSpPr>
          <p:spPr>
            <a:xfrm>
              <a:off x="6209647" y="3994150"/>
              <a:ext cx="121304" cy="247651"/>
            </a:xfrm>
            <a:custGeom>
              <a:avLst/>
              <a:gdLst/>
              <a:ahLst/>
              <a:cxnLst/>
              <a:rect l="0" t="0" r="0" b="0"/>
              <a:pathLst>
                <a:path w="121304" h="247651">
                  <a:moveTo>
                    <a:pt x="45103" y="0"/>
                  </a:moveTo>
                  <a:lnTo>
                    <a:pt x="45103" y="0"/>
                  </a:lnTo>
                  <a:lnTo>
                    <a:pt x="38362" y="3371"/>
                  </a:lnTo>
                  <a:lnTo>
                    <a:pt x="33170" y="8789"/>
                  </a:lnTo>
                  <a:lnTo>
                    <a:pt x="20717" y="27136"/>
                  </a:lnTo>
                  <a:lnTo>
                    <a:pt x="9032" y="71421"/>
                  </a:lnTo>
                  <a:lnTo>
                    <a:pt x="0" y="113982"/>
                  </a:lnTo>
                  <a:lnTo>
                    <a:pt x="2263" y="159910"/>
                  </a:lnTo>
                  <a:lnTo>
                    <a:pt x="10540" y="185136"/>
                  </a:lnTo>
                  <a:lnTo>
                    <a:pt x="28802" y="206225"/>
                  </a:lnTo>
                  <a:lnTo>
                    <a:pt x="54791" y="223594"/>
                  </a:lnTo>
                  <a:lnTo>
                    <a:pt x="98773" y="239895"/>
                  </a:lnTo>
                  <a:lnTo>
                    <a:pt x="121303" y="247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SMARTInkShape-3762"/>
            <p:cNvSpPr/>
            <p:nvPr>
              <p:custDataLst>
                <p:tags r:id="rId170"/>
              </p:custDataLst>
            </p:nvPr>
          </p:nvSpPr>
          <p:spPr>
            <a:xfrm>
              <a:off x="6781800" y="3754072"/>
              <a:ext cx="80606" cy="124081"/>
            </a:xfrm>
            <a:custGeom>
              <a:avLst/>
              <a:gdLst/>
              <a:ahLst/>
              <a:cxnLst/>
              <a:rect l="0" t="0" r="0" b="0"/>
              <a:pathLst>
                <a:path w="80606" h="124081">
                  <a:moveTo>
                    <a:pt x="0" y="17828"/>
                  </a:moveTo>
                  <a:lnTo>
                    <a:pt x="0" y="17828"/>
                  </a:lnTo>
                  <a:lnTo>
                    <a:pt x="14927" y="2901"/>
                  </a:lnTo>
                  <a:lnTo>
                    <a:pt x="20980" y="610"/>
                  </a:lnTo>
                  <a:lnTo>
                    <a:pt x="24571" y="0"/>
                  </a:lnTo>
                  <a:lnTo>
                    <a:pt x="32322" y="1202"/>
                  </a:lnTo>
                  <a:lnTo>
                    <a:pt x="36365" y="2511"/>
                  </a:lnTo>
                  <a:lnTo>
                    <a:pt x="42737" y="7727"/>
                  </a:lnTo>
                  <a:lnTo>
                    <a:pt x="52578" y="19204"/>
                  </a:lnTo>
                  <a:lnTo>
                    <a:pt x="53397" y="22273"/>
                  </a:lnTo>
                  <a:lnTo>
                    <a:pt x="52425" y="29446"/>
                  </a:lnTo>
                  <a:lnTo>
                    <a:pt x="49767" y="32629"/>
                  </a:lnTo>
                  <a:lnTo>
                    <a:pt x="31169" y="45064"/>
                  </a:lnTo>
                  <a:lnTo>
                    <a:pt x="27963" y="49453"/>
                  </a:lnTo>
                  <a:lnTo>
                    <a:pt x="25906" y="54649"/>
                  </a:lnTo>
                  <a:lnTo>
                    <a:pt x="32292" y="58920"/>
                  </a:lnTo>
                  <a:lnTo>
                    <a:pt x="64105" y="68725"/>
                  </a:lnTo>
                  <a:lnTo>
                    <a:pt x="72706" y="75962"/>
                  </a:lnTo>
                  <a:lnTo>
                    <a:pt x="75988" y="79867"/>
                  </a:lnTo>
                  <a:lnTo>
                    <a:pt x="79633" y="89851"/>
                  </a:lnTo>
                  <a:lnTo>
                    <a:pt x="80605" y="95477"/>
                  </a:lnTo>
                  <a:lnTo>
                    <a:pt x="79842" y="100638"/>
                  </a:lnTo>
                  <a:lnTo>
                    <a:pt x="75231" y="110136"/>
                  </a:lnTo>
                  <a:lnTo>
                    <a:pt x="64703" y="120045"/>
                  </a:lnTo>
                  <a:lnTo>
                    <a:pt x="56018" y="124080"/>
                  </a:lnTo>
                  <a:lnTo>
                    <a:pt x="54278" y="122529"/>
                  </a:lnTo>
                  <a:lnTo>
                    <a:pt x="50800" y="1067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SMARTInkShape-3763"/>
            <p:cNvSpPr/>
            <p:nvPr>
              <p:custDataLst>
                <p:tags r:id="rId171"/>
              </p:custDataLst>
            </p:nvPr>
          </p:nvSpPr>
          <p:spPr>
            <a:xfrm>
              <a:off x="6921500" y="3740150"/>
              <a:ext cx="69851" cy="209551"/>
            </a:xfrm>
            <a:custGeom>
              <a:avLst/>
              <a:gdLst/>
              <a:ahLst/>
              <a:cxnLst/>
              <a:rect l="0" t="0" r="0" b="0"/>
              <a:pathLst>
                <a:path w="69851" h="209551">
                  <a:moveTo>
                    <a:pt x="69850" y="0"/>
                  </a:moveTo>
                  <a:lnTo>
                    <a:pt x="69850" y="0"/>
                  </a:lnTo>
                  <a:lnTo>
                    <a:pt x="66479" y="0"/>
                  </a:lnTo>
                  <a:lnTo>
                    <a:pt x="57641" y="6742"/>
                  </a:lnTo>
                  <a:lnTo>
                    <a:pt x="46375" y="33213"/>
                  </a:lnTo>
                  <a:lnTo>
                    <a:pt x="35299" y="67226"/>
                  </a:lnTo>
                  <a:lnTo>
                    <a:pt x="23081" y="111720"/>
                  </a:lnTo>
                  <a:lnTo>
                    <a:pt x="11229" y="155790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SMARTInkShape-3764"/>
            <p:cNvSpPr/>
            <p:nvPr>
              <p:custDataLst>
                <p:tags r:id="rId172"/>
              </p:custDataLst>
            </p:nvPr>
          </p:nvSpPr>
          <p:spPr>
            <a:xfrm>
              <a:off x="6996878" y="3873529"/>
              <a:ext cx="96073" cy="96113"/>
            </a:xfrm>
            <a:custGeom>
              <a:avLst/>
              <a:gdLst/>
              <a:ahLst/>
              <a:cxnLst/>
              <a:rect l="0" t="0" r="0" b="0"/>
              <a:pathLst>
                <a:path w="96073" h="96113">
                  <a:moveTo>
                    <a:pt x="822" y="12671"/>
                  </a:moveTo>
                  <a:lnTo>
                    <a:pt x="822" y="12671"/>
                  </a:lnTo>
                  <a:lnTo>
                    <a:pt x="822" y="1116"/>
                  </a:lnTo>
                  <a:lnTo>
                    <a:pt x="7564" y="310"/>
                  </a:lnTo>
                  <a:lnTo>
                    <a:pt x="39514" y="0"/>
                  </a:lnTo>
                  <a:lnTo>
                    <a:pt x="42844" y="2107"/>
                  </a:lnTo>
                  <a:lnTo>
                    <a:pt x="44360" y="5628"/>
                  </a:lnTo>
                  <a:lnTo>
                    <a:pt x="44664" y="10092"/>
                  </a:lnTo>
                  <a:lnTo>
                    <a:pt x="34978" y="33230"/>
                  </a:lnTo>
                  <a:lnTo>
                    <a:pt x="5390" y="74209"/>
                  </a:lnTo>
                  <a:lnTo>
                    <a:pt x="30" y="86588"/>
                  </a:lnTo>
                  <a:lnTo>
                    <a:pt x="0" y="94442"/>
                  </a:lnTo>
                  <a:lnTo>
                    <a:pt x="2390" y="96112"/>
                  </a:lnTo>
                  <a:lnTo>
                    <a:pt x="10691" y="96088"/>
                  </a:lnTo>
                  <a:lnTo>
                    <a:pt x="48476" y="90322"/>
                  </a:lnTo>
                  <a:lnTo>
                    <a:pt x="96072" y="825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0" name="SMARTInkShape-3765"/>
            <p:cNvSpPr/>
            <p:nvPr>
              <p:custDataLst>
                <p:tags r:id="rId173"/>
              </p:custDataLst>
            </p:nvPr>
          </p:nvSpPr>
          <p:spPr>
            <a:xfrm>
              <a:off x="6364468" y="4076700"/>
              <a:ext cx="195863" cy="119553"/>
            </a:xfrm>
            <a:custGeom>
              <a:avLst/>
              <a:gdLst/>
              <a:ahLst/>
              <a:cxnLst/>
              <a:rect l="0" t="0" r="0" b="0"/>
              <a:pathLst>
                <a:path w="195863" h="119553">
                  <a:moveTo>
                    <a:pt x="61732" y="38100"/>
                  </a:moveTo>
                  <a:lnTo>
                    <a:pt x="61732" y="38100"/>
                  </a:lnTo>
                  <a:lnTo>
                    <a:pt x="59850" y="78853"/>
                  </a:lnTo>
                  <a:lnTo>
                    <a:pt x="55957" y="92901"/>
                  </a:lnTo>
                  <a:lnTo>
                    <a:pt x="49523" y="103849"/>
                  </a:lnTo>
                  <a:lnTo>
                    <a:pt x="31224" y="117946"/>
                  </a:lnTo>
                  <a:lnTo>
                    <a:pt x="25166" y="119552"/>
                  </a:lnTo>
                  <a:lnTo>
                    <a:pt x="19716" y="119212"/>
                  </a:lnTo>
                  <a:lnTo>
                    <a:pt x="14671" y="117575"/>
                  </a:lnTo>
                  <a:lnTo>
                    <a:pt x="10603" y="114367"/>
                  </a:lnTo>
                  <a:lnTo>
                    <a:pt x="4199" y="105158"/>
                  </a:lnTo>
                  <a:lnTo>
                    <a:pt x="0" y="84702"/>
                  </a:lnTo>
                  <a:lnTo>
                    <a:pt x="2126" y="60766"/>
                  </a:lnTo>
                  <a:lnTo>
                    <a:pt x="9135" y="47939"/>
                  </a:lnTo>
                  <a:lnTo>
                    <a:pt x="20717" y="37534"/>
                  </a:lnTo>
                  <a:lnTo>
                    <a:pt x="48482" y="24448"/>
                  </a:lnTo>
                  <a:lnTo>
                    <a:pt x="87361" y="15789"/>
                  </a:lnTo>
                  <a:lnTo>
                    <a:pt x="128044" y="8755"/>
                  </a:lnTo>
                  <a:lnTo>
                    <a:pt x="168146" y="3820"/>
                  </a:lnTo>
                  <a:lnTo>
                    <a:pt x="195862" y="6128"/>
                  </a:lnTo>
                  <a:lnTo>
                    <a:pt x="195601" y="6202"/>
                  </a:lnTo>
                  <a:lnTo>
                    <a:pt x="18873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1" name="SMARTInkShape-3766"/>
            <p:cNvSpPr/>
            <p:nvPr>
              <p:custDataLst>
                <p:tags r:id="rId174"/>
              </p:custDataLst>
            </p:nvPr>
          </p:nvSpPr>
          <p:spPr>
            <a:xfrm>
              <a:off x="6555961" y="3927932"/>
              <a:ext cx="98840" cy="80622"/>
            </a:xfrm>
            <a:custGeom>
              <a:avLst/>
              <a:gdLst/>
              <a:ahLst/>
              <a:cxnLst/>
              <a:rect l="0" t="0" r="0" b="0"/>
              <a:pathLst>
                <a:path w="98840" h="80622">
                  <a:moveTo>
                    <a:pt x="3589" y="15418"/>
                  </a:moveTo>
                  <a:lnTo>
                    <a:pt x="3589" y="15418"/>
                  </a:lnTo>
                  <a:lnTo>
                    <a:pt x="3589" y="9951"/>
                  </a:lnTo>
                  <a:lnTo>
                    <a:pt x="14433" y="4173"/>
                  </a:lnTo>
                  <a:lnTo>
                    <a:pt x="24637" y="307"/>
                  </a:lnTo>
                  <a:lnTo>
                    <a:pt x="34345" y="0"/>
                  </a:lnTo>
                  <a:lnTo>
                    <a:pt x="38909" y="906"/>
                  </a:lnTo>
                  <a:lnTo>
                    <a:pt x="41953" y="3626"/>
                  </a:lnTo>
                  <a:lnTo>
                    <a:pt x="45334" y="12294"/>
                  </a:lnTo>
                  <a:lnTo>
                    <a:pt x="41191" y="25083"/>
                  </a:lnTo>
                  <a:lnTo>
                    <a:pt x="16093" y="58763"/>
                  </a:lnTo>
                  <a:lnTo>
                    <a:pt x="1381" y="76400"/>
                  </a:lnTo>
                  <a:lnTo>
                    <a:pt x="0" y="79356"/>
                  </a:lnTo>
                  <a:lnTo>
                    <a:pt x="1197" y="80621"/>
                  </a:lnTo>
                  <a:lnTo>
                    <a:pt x="8170" y="80145"/>
                  </a:lnTo>
                  <a:lnTo>
                    <a:pt x="54787" y="68864"/>
                  </a:lnTo>
                  <a:lnTo>
                    <a:pt x="98839" y="662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5" name="SMARTInkShape-Group666"/>
          <p:cNvGrpSpPr/>
          <p:nvPr/>
        </p:nvGrpSpPr>
        <p:grpSpPr>
          <a:xfrm>
            <a:off x="5905500" y="4097393"/>
            <a:ext cx="120651" cy="80025"/>
            <a:chOff x="5905500" y="4097393"/>
            <a:chExt cx="120651" cy="80025"/>
          </a:xfrm>
        </p:grpSpPr>
        <p:sp>
          <p:nvSpPr>
            <p:cNvPr id="843" name="SMARTInkShape-3767"/>
            <p:cNvSpPr/>
            <p:nvPr>
              <p:custDataLst>
                <p:tags r:id="rId166"/>
              </p:custDataLst>
            </p:nvPr>
          </p:nvSpPr>
          <p:spPr>
            <a:xfrm>
              <a:off x="5905500" y="4097393"/>
              <a:ext cx="114301" cy="17408"/>
            </a:xfrm>
            <a:custGeom>
              <a:avLst/>
              <a:gdLst/>
              <a:ahLst/>
              <a:cxnLst/>
              <a:rect l="0" t="0" r="0" b="0"/>
              <a:pathLst>
                <a:path w="114301" h="17408">
                  <a:moveTo>
                    <a:pt x="0" y="17407"/>
                  </a:moveTo>
                  <a:lnTo>
                    <a:pt x="0" y="17407"/>
                  </a:lnTo>
                  <a:lnTo>
                    <a:pt x="3371" y="17407"/>
                  </a:lnTo>
                  <a:lnTo>
                    <a:pt x="50281" y="3101"/>
                  </a:lnTo>
                  <a:lnTo>
                    <a:pt x="85557" y="0"/>
                  </a:lnTo>
                  <a:lnTo>
                    <a:pt x="114300" y="47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4" name="SMARTInkShape-3768"/>
            <p:cNvSpPr/>
            <p:nvPr>
              <p:custDataLst>
                <p:tags r:id="rId167"/>
              </p:custDataLst>
            </p:nvPr>
          </p:nvSpPr>
          <p:spPr>
            <a:xfrm>
              <a:off x="5933593" y="4171950"/>
              <a:ext cx="92558" cy="5468"/>
            </a:xfrm>
            <a:custGeom>
              <a:avLst/>
              <a:gdLst/>
              <a:ahLst/>
              <a:cxnLst/>
              <a:rect l="0" t="0" r="0" b="0"/>
              <a:pathLst>
                <a:path w="92558" h="5468">
                  <a:moveTo>
                    <a:pt x="3657" y="0"/>
                  </a:moveTo>
                  <a:lnTo>
                    <a:pt x="3657" y="0"/>
                  </a:lnTo>
                  <a:lnTo>
                    <a:pt x="286" y="3371"/>
                  </a:lnTo>
                  <a:lnTo>
                    <a:pt x="0" y="4364"/>
                  </a:lnTo>
                  <a:lnTo>
                    <a:pt x="512" y="5026"/>
                  </a:lnTo>
                  <a:lnTo>
                    <a:pt x="1561" y="5467"/>
                  </a:lnTo>
                  <a:lnTo>
                    <a:pt x="43470" y="805"/>
                  </a:lnTo>
                  <a:lnTo>
                    <a:pt x="9255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1" name="SMARTInkShape-Group667"/>
          <p:cNvGrpSpPr/>
          <p:nvPr/>
        </p:nvGrpSpPr>
        <p:grpSpPr>
          <a:xfrm>
            <a:off x="9017000" y="3379190"/>
            <a:ext cx="3143251" cy="862611"/>
            <a:chOff x="9017000" y="3379190"/>
            <a:chExt cx="3143251" cy="862611"/>
          </a:xfrm>
        </p:grpSpPr>
        <p:sp>
          <p:nvSpPr>
            <p:cNvPr id="846" name="SMARTInkShape-3769"/>
            <p:cNvSpPr/>
            <p:nvPr>
              <p:custDataLst>
                <p:tags r:id="rId131"/>
              </p:custDataLst>
            </p:nvPr>
          </p:nvSpPr>
          <p:spPr>
            <a:xfrm>
              <a:off x="11131550" y="4013200"/>
              <a:ext cx="25401" cy="63501"/>
            </a:xfrm>
            <a:custGeom>
              <a:avLst/>
              <a:gdLst/>
              <a:ahLst/>
              <a:cxnLst/>
              <a:rect l="0" t="0" r="0" b="0"/>
              <a:pathLst>
                <a:path w="25401" h="63501">
                  <a:moveTo>
                    <a:pt x="0" y="0"/>
                  </a:moveTo>
                  <a:lnTo>
                    <a:pt x="0" y="0"/>
                  </a:lnTo>
                  <a:lnTo>
                    <a:pt x="5069" y="5775"/>
                  </a:lnTo>
                  <a:lnTo>
                    <a:pt x="10831" y="17312"/>
                  </a:lnTo>
                  <a:lnTo>
                    <a:pt x="25400" y="63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7" name="SMARTInkShape-3770"/>
            <p:cNvSpPr/>
            <p:nvPr>
              <p:custDataLst>
                <p:tags r:id="rId132"/>
              </p:custDataLst>
            </p:nvPr>
          </p:nvSpPr>
          <p:spPr>
            <a:xfrm>
              <a:off x="11144250" y="39687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8" name="SMARTInkShape-3771"/>
            <p:cNvSpPr/>
            <p:nvPr>
              <p:custDataLst>
                <p:tags r:id="rId133"/>
              </p:custDataLst>
            </p:nvPr>
          </p:nvSpPr>
          <p:spPr>
            <a:xfrm>
              <a:off x="11240744" y="3963544"/>
              <a:ext cx="74957" cy="123056"/>
            </a:xfrm>
            <a:custGeom>
              <a:avLst/>
              <a:gdLst/>
              <a:ahLst/>
              <a:cxnLst/>
              <a:rect l="0" t="0" r="0" b="0"/>
              <a:pathLst>
                <a:path w="74957" h="123056">
                  <a:moveTo>
                    <a:pt x="55906" y="11556"/>
                  </a:moveTo>
                  <a:lnTo>
                    <a:pt x="55906" y="11556"/>
                  </a:lnTo>
                  <a:lnTo>
                    <a:pt x="47067" y="2718"/>
                  </a:lnTo>
                  <a:lnTo>
                    <a:pt x="41157" y="572"/>
                  </a:lnTo>
                  <a:lnTo>
                    <a:pt x="37609" y="0"/>
                  </a:lnTo>
                  <a:lnTo>
                    <a:pt x="28017" y="5009"/>
                  </a:lnTo>
                  <a:lnTo>
                    <a:pt x="17406" y="14996"/>
                  </a:lnTo>
                  <a:lnTo>
                    <a:pt x="7986" y="28843"/>
                  </a:lnTo>
                  <a:lnTo>
                    <a:pt x="1491" y="52504"/>
                  </a:lnTo>
                  <a:lnTo>
                    <a:pt x="0" y="88737"/>
                  </a:lnTo>
                  <a:lnTo>
                    <a:pt x="2367" y="101362"/>
                  </a:lnTo>
                  <a:lnTo>
                    <a:pt x="11415" y="111677"/>
                  </a:lnTo>
                  <a:lnTo>
                    <a:pt x="24842" y="119554"/>
                  </a:lnTo>
                  <a:lnTo>
                    <a:pt x="40219" y="123055"/>
                  </a:lnTo>
                  <a:lnTo>
                    <a:pt x="74956" y="1195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9" name="SMARTInkShape-3772"/>
            <p:cNvSpPr/>
            <p:nvPr>
              <p:custDataLst>
                <p:tags r:id="rId134"/>
              </p:custDataLst>
            </p:nvPr>
          </p:nvSpPr>
          <p:spPr>
            <a:xfrm>
              <a:off x="11239500" y="4025900"/>
              <a:ext cx="76201" cy="12701"/>
            </a:xfrm>
            <a:custGeom>
              <a:avLst/>
              <a:gdLst/>
              <a:ahLst/>
              <a:cxnLst/>
              <a:rect l="0" t="0" r="0" b="0"/>
              <a:pathLst>
                <a:path w="76201" h="12701">
                  <a:moveTo>
                    <a:pt x="0" y="12700"/>
                  </a:moveTo>
                  <a:lnTo>
                    <a:pt x="0" y="12700"/>
                  </a:lnTo>
                  <a:lnTo>
                    <a:pt x="6743" y="9329"/>
                  </a:lnTo>
                  <a:lnTo>
                    <a:pt x="46453" y="4861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0" name="SMARTInkShape-3773"/>
            <p:cNvSpPr/>
            <p:nvPr>
              <p:custDataLst>
                <p:tags r:id="rId135"/>
              </p:custDataLst>
            </p:nvPr>
          </p:nvSpPr>
          <p:spPr>
            <a:xfrm>
              <a:off x="11361915" y="3938236"/>
              <a:ext cx="188736" cy="148999"/>
            </a:xfrm>
            <a:custGeom>
              <a:avLst/>
              <a:gdLst/>
              <a:ahLst/>
              <a:cxnLst/>
              <a:rect l="0" t="0" r="0" b="0"/>
              <a:pathLst>
                <a:path w="188736" h="148999">
                  <a:moveTo>
                    <a:pt x="10935" y="132114"/>
                  </a:moveTo>
                  <a:lnTo>
                    <a:pt x="10935" y="132114"/>
                  </a:lnTo>
                  <a:lnTo>
                    <a:pt x="0" y="137581"/>
                  </a:lnTo>
                  <a:lnTo>
                    <a:pt x="43717" y="120143"/>
                  </a:lnTo>
                  <a:lnTo>
                    <a:pt x="66508" y="105049"/>
                  </a:lnTo>
                  <a:lnTo>
                    <a:pt x="83296" y="87171"/>
                  </a:lnTo>
                  <a:lnTo>
                    <a:pt x="84577" y="80279"/>
                  </a:lnTo>
                  <a:lnTo>
                    <a:pt x="80354" y="65097"/>
                  </a:lnTo>
                  <a:lnTo>
                    <a:pt x="69447" y="47424"/>
                  </a:lnTo>
                  <a:lnTo>
                    <a:pt x="57277" y="36622"/>
                  </a:lnTo>
                  <a:lnTo>
                    <a:pt x="48107" y="32324"/>
                  </a:lnTo>
                  <a:lnTo>
                    <a:pt x="47005" y="30309"/>
                  </a:lnTo>
                  <a:lnTo>
                    <a:pt x="47662" y="24308"/>
                  </a:lnTo>
                  <a:lnTo>
                    <a:pt x="48826" y="22144"/>
                  </a:lnTo>
                  <a:lnTo>
                    <a:pt x="50304" y="20700"/>
                  </a:lnTo>
                  <a:lnTo>
                    <a:pt x="84747" y="5024"/>
                  </a:lnTo>
                  <a:lnTo>
                    <a:pt x="108693" y="0"/>
                  </a:lnTo>
                  <a:lnTo>
                    <a:pt x="118118" y="3077"/>
                  </a:lnTo>
                  <a:lnTo>
                    <a:pt x="122608" y="5872"/>
                  </a:lnTo>
                  <a:lnTo>
                    <a:pt x="124894" y="10559"/>
                  </a:lnTo>
                  <a:lnTo>
                    <a:pt x="125554" y="23291"/>
                  </a:lnTo>
                  <a:lnTo>
                    <a:pt x="111462" y="67732"/>
                  </a:lnTo>
                  <a:lnTo>
                    <a:pt x="93345" y="114489"/>
                  </a:lnTo>
                  <a:lnTo>
                    <a:pt x="92952" y="129925"/>
                  </a:lnTo>
                  <a:lnTo>
                    <a:pt x="95246" y="135594"/>
                  </a:lnTo>
                  <a:lnTo>
                    <a:pt x="103439" y="143773"/>
                  </a:lnTo>
                  <a:lnTo>
                    <a:pt x="116019" y="147879"/>
                  </a:lnTo>
                  <a:lnTo>
                    <a:pt x="131724" y="148998"/>
                  </a:lnTo>
                  <a:lnTo>
                    <a:pt x="178981" y="140910"/>
                  </a:lnTo>
                  <a:lnTo>
                    <a:pt x="188735" y="13846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1" name="SMARTInkShape-3774"/>
            <p:cNvSpPr/>
            <p:nvPr>
              <p:custDataLst>
                <p:tags r:id="rId136"/>
              </p:custDataLst>
            </p:nvPr>
          </p:nvSpPr>
          <p:spPr>
            <a:xfrm>
              <a:off x="12033250" y="3379190"/>
              <a:ext cx="127001" cy="98344"/>
            </a:xfrm>
            <a:custGeom>
              <a:avLst/>
              <a:gdLst/>
              <a:ahLst/>
              <a:cxnLst/>
              <a:rect l="0" t="0" r="0" b="0"/>
              <a:pathLst>
                <a:path w="127001" h="98344">
                  <a:moveTo>
                    <a:pt x="0" y="24410"/>
                  </a:moveTo>
                  <a:lnTo>
                    <a:pt x="0" y="24410"/>
                  </a:lnTo>
                  <a:lnTo>
                    <a:pt x="0" y="15572"/>
                  </a:lnTo>
                  <a:lnTo>
                    <a:pt x="1881" y="11545"/>
                  </a:lnTo>
                  <a:lnTo>
                    <a:pt x="3370" y="9483"/>
                  </a:lnTo>
                  <a:lnTo>
                    <a:pt x="5774" y="8109"/>
                  </a:lnTo>
                  <a:lnTo>
                    <a:pt x="41594" y="0"/>
                  </a:lnTo>
                  <a:lnTo>
                    <a:pt x="48589" y="1332"/>
                  </a:lnTo>
                  <a:lnTo>
                    <a:pt x="51442" y="2674"/>
                  </a:lnTo>
                  <a:lnTo>
                    <a:pt x="53346" y="5686"/>
                  </a:lnTo>
                  <a:lnTo>
                    <a:pt x="55460" y="14677"/>
                  </a:lnTo>
                  <a:lnTo>
                    <a:pt x="54611" y="19332"/>
                  </a:lnTo>
                  <a:lnTo>
                    <a:pt x="26326" y="66720"/>
                  </a:lnTo>
                  <a:lnTo>
                    <a:pt x="10836" y="90189"/>
                  </a:lnTo>
                  <a:lnTo>
                    <a:pt x="10753" y="92957"/>
                  </a:lnTo>
                  <a:lnTo>
                    <a:pt x="11402" y="95508"/>
                  </a:lnTo>
                  <a:lnTo>
                    <a:pt x="21527" y="98343"/>
                  </a:lnTo>
                  <a:lnTo>
                    <a:pt x="60148" y="96791"/>
                  </a:lnTo>
                  <a:lnTo>
                    <a:pt x="101356" y="94760"/>
                  </a:lnTo>
                  <a:lnTo>
                    <a:pt x="127000" y="9426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2" name="SMARTInkShape-3775"/>
            <p:cNvSpPr/>
            <p:nvPr>
              <p:custDataLst>
                <p:tags r:id="rId137"/>
              </p:custDataLst>
            </p:nvPr>
          </p:nvSpPr>
          <p:spPr>
            <a:xfrm>
              <a:off x="11480800" y="3740150"/>
              <a:ext cx="21931" cy="101601"/>
            </a:xfrm>
            <a:custGeom>
              <a:avLst/>
              <a:gdLst/>
              <a:ahLst/>
              <a:cxnLst/>
              <a:rect l="0" t="0" r="0" b="0"/>
              <a:pathLst>
                <a:path w="21931" h="1016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3" y="705"/>
                  </a:lnTo>
                  <a:lnTo>
                    <a:pt x="5025" y="1881"/>
                  </a:lnTo>
                  <a:lnTo>
                    <a:pt x="17130" y="48808"/>
                  </a:lnTo>
                  <a:lnTo>
                    <a:pt x="21930" y="76864"/>
                  </a:lnTo>
                  <a:lnTo>
                    <a:pt x="19050" y="101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3" name="SMARTInkShape-3776"/>
            <p:cNvSpPr/>
            <p:nvPr>
              <p:custDataLst>
                <p:tags r:id="rId138"/>
              </p:custDataLst>
            </p:nvPr>
          </p:nvSpPr>
          <p:spPr>
            <a:xfrm>
              <a:off x="11474713" y="3629718"/>
              <a:ext cx="58783" cy="38127"/>
            </a:xfrm>
            <a:custGeom>
              <a:avLst/>
              <a:gdLst/>
              <a:ahLst/>
              <a:cxnLst/>
              <a:rect l="0" t="0" r="0" b="0"/>
              <a:pathLst>
                <a:path w="58783" h="38127">
                  <a:moveTo>
                    <a:pt x="6087" y="15182"/>
                  </a:moveTo>
                  <a:lnTo>
                    <a:pt x="6087" y="15182"/>
                  </a:lnTo>
                  <a:lnTo>
                    <a:pt x="1061" y="3249"/>
                  </a:lnTo>
                  <a:lnTo>
                    <a:pt x="325" y="0"/>
                  </a:lnTo>
                  <a:lnTo>
                    <a:pt x="128" y="122"/>
                  </a:lnTo>
                  <a:lnTo>
                    <a:pt x="0" y="909"/>
                  </a:lnTo>
                  <a:lnTo>
                    <a:pt x="3185" y="8758"/>
                  </a:lnTo>
                  <a:lnTo>
                    <a:pt x="20719" y="24052"/>
                  </a:lnTo>
                  <a:lnTo>
                    <a:pt x="37704" y="35058"/>
                  </a:lnTo>
                  <a:lnTo>
                    <a:pt x="47421" y="38126"/>
                  </a:lnTo>
                  <a:lnTo>
                    <a:pt x="54559" y="37609"/>
                  </a:lnTo>
                  <a:lnTo>
                    <a:pt x="57454" y="36483"/>
                  </a:lnTo>
                  <a:lnTo>
                    <a:pt x="58674" y="34322"/>
                  </a:lnTo>
                  <a:lnTo>
                    <a:pt x="58782" y="31470"/>
                  </a:lnTo>
                  <a:lnTo>
                    <a:pt x="58150" y="28157"/>
                  </a:lnTo>
                  <a:lnTo>
                    <a:pt x="50519" y="16753"/>
                  </a:lnTo>
                  <a:lnTo>
                    <a:pt x="43241" y="12352"/>
                  </a:lnTo>
                  <a:lnTo>
                    <a:pt x="31487" y="883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4" name="SMARTInkShape-3777"/>
            <p:cNvSpPr/>
            <p:nvPr>
              <p:custDataLst>
                <p:tags r:id="rId139"/>
              </p:custDataLst>
            </p:nvPr>
          </p:nvSpPr>
          <p:spPr>
            <a:xfrm>
              <a:off x="11607800" y="38100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6350"/>
                  </a:moveTo>
                  <a:lnTo>
                    <a:pt x="0" y="6350"/>
                  </a:lnTo>
                  <a:lnTo>
                    <a:pt x="5468" y="635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5" name="SMARTInkShape-3778"/>
            <p:cNvSpPr/>
            <p:nvPr>
              <p:custDataLst>
                <p:tags r:id="rId140"/>
              </p:custDataLst>
            </p:nvPr>
          </p:nvSpPr>
          <p:spPr>
            <a:xfrm>
              <a:off x="11684877" y="3665985"/>
              <a:ext cx="89146" cy="300504"/>
            </a:xfrm>
            <a:custGeom>
              <a:avLst/>
              <a:gdLst/>
              <a:ahLst/>
              <a:cxnLst/>
              <a:rect l="0" t="0" r="0" b="0"/>
              <a:pathLst>
                <a:path w="89146" h="300504">
                  <a:moveTo>
                    <a:pt x="24523" y="93215"/>
                  </a:moveTo>
                  <a:lnTo>
                    <a:pt x="24523" y="93215"/>
                  </a:lnTo>
                  <a:lnTo>
                    <a:pt x="21153" y="93215"/>
                  </a:lnTo>
                  <a:lnTo>
                    <a:pt x="20160" y="94626"/>
                  </a:lnTo>
                  <a:lnTo>
                    <a:pt x="19055" y="99957"/>
                  </a:lnTo>
                  <a:lnTo>
                    <a:pt x="27087" y="145391"/>
                  </a:lnTo>
                  <a:lnTo>
                    <a:pt x="26380" y="189265"/>
                  </a:lnTo>
                  <a:lnTo>
                    <a:pt x="21702" y="234641"/>
                  </a:lnTo>
                  <a:lnTo>
                    <a:pt x="9105" y="275995"/>
                  </a:lnTo>
                  <a:lnTo>
                    <a:pt x="1093" y="300430"/>
                  </a:lnTo>
                  <a:lnTo>
                    <a:pt x="438" y="300503"/>
                  </a:lnTo>
                  <a:lnTo>
                    <a:pt x="0" y="299140"/>
                  </a:lnTo>
                  <a:lnTo>
                    <a:pt x="8025" y="261618"/>
                  </a:lnTo>
                  <a:lnTo>
                    <a:pt x="14369" y="230855"/>
                  </a:lnTo>
                  <a:lnTo>
                    <a:pt x="19540" y="191313"/>
                  </a:lnTo>
                  <a:lnTo>
                    <a:pt x="24190" y="145986"/>
                  </a:lnTo>
                  <a:lnTo>
                    <a:pt x="29313" y="100441"/>
                  </a:lnTo>
                  <a:lnTo>
                    <a:pt x="36296" y="61384"/>
                  </a:lnTo>
                  <a:lnTo>
                    <a:pt x="44785" y="21146"/>
                  </a:lnTo>
                  <a:lnTo>
                    <a:pt x="49522" y="8267"/>
                  </a:lnTo>
                  <a:lnTo>
                    <a:pt x="51772" y="4833"/>
                  </a:lnTo>
                  <a:lnTo>
                    <a:pt x="54682" y="2543"/>
                  </a:lnTo>
                  <a:lnTo>
                    <a:pt x="61677" y="0"/>
                  </a:lnTo>
                  <a:lnTo>
                    <a:pt x="66228" y="2144"/>
                  </a:lnTo>
                  <a:lnTo>
                    <a:pt x="76924" y="12052"/>
                  </a:lnTo>
                  <a:lnTo>
                    <a:pt x="88106" y="36868"/>
                  </a:lnTo>
                  <a:lnTo>
                    <a:pt x="89145" y="63192"/>
                  </a:lnTo>
                  <a:lnTo>
                    <a:pt x="81613" y="88866"/>
                  </a:lnTo>
                  <a:lnTo>
                    <a:pt x="75987" y="95254"/>
                  </a:lnTo>
                  <a:lnTo>
                    <a:pt x="30873" y="11861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6" name="SMARTInkShape-3779"/>
            <p:cNvSpPr/>
            <p:nvPr>
              <p:custDataLst>
                <p:tags r:id="rId141"/>
              </p:custDataLst>
            </p:nvPr>
          </p:nvSpPr>
          <p:spPr>
            <a:xfrm>
              <a:off x="11779250" y="3797300"/>
              <a:ext cx="44451" cy="44451"/>
            </a:xfrm>
            <a:custGeom>
              <a:avLst/>
              <a:gdLst/>
              <a:ahLst/>
              <a:cxnLst/>
              <a:rect l="0" t="0" r="0" b="0"/>
              <a:pathLst>
                <a:path w="44451" h="44451">
                  <a:moveTo>
                    <a:pt x="0" y="0"/>
                  </a:moveTo>
                  <a:lnTo>
                    <a:pt x="0" y="0"/>
                  </a:lnTo>
                  <a:lnTo>
                    <a:pt x="13813" y="8789"/>
                  </a:lnTo>
                  <a:lnTo>
                    <a:pt x="36317" y="31964"/>
                  </a:lnTo>
                  <a:lnTo>
                    <a:pt x="44450" y="44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7" name="SMARTInkShape-3780"/>
            <p:cNvSpPr/>
            <p:nvPr>
              <p:custDataLst>
                <p:tags r:id="rId142"/>
              </p:custDataLst>
            </p:nvPr>
          </p:nvSpPr>
          <p:spPr>
            <a:xfrm>
              <a:off x="11791950" y="3771900"/>
              <a:ext cx="63501" cy="107951"/>
            </a:xfrm>
            <a:custGeom>
              <a:avLst/>
              <a:gdLst/>
              <a:ahLst/>
              <a:cxnLst/>
              <a:rect l="0" t="0" r="0" b="0"/>
              <a:pathLst>
                <a:path w="63501" h="107951">
                  <a:moveTo>
                    <a:pt x="63500" y="0"/>
                  </a:moveTo>
                  <a:lnTo>
                    <a:pt x="63500" y="0"/>
                  </a:lnTo>
                  <a:lnTo>
                    <a:pt x="24808" y="45434"/>
                  </a:lnTo>
                  <a:lnTo>
                    <a:pt x="4245" y="90014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8" name="SMARTInkShape-3781"/>
            <p:cNvSpPr/>
            <p:nvPr>
              <p:custDataLst>
                <p:tags r:id="rId143"/>
              </p:custDataLst>
            </p:nvPr>
          </p:nvSpPr>
          <p:spPr>
            <a:xfrm>
              <a:off x="11906920" y="3665715"/>
              <a:ext cx="37431" cy="144286"/>
            </a:xfrm>
            <a:custGeom>
              <a:avLst/>
              <a:gdLst/>
              <a:ahLst/>
              <a:cxnLst/>
              <a:rect l="0" t="0" r="0" b="0"/>
              <a:pathLst>
                <a:path w="37431" h="144286">
                  <a:moveTo>
                    <a:pt x="37430" y="10935"/>
                  </a:moveTo>
                  <a:lnTo>
                    <a:pt x="37430" y="10935"/>
                  </a:lnTo>
                  <a:lnTo>
                    <a:pt x="20472" y="883"/>
                  </a:lnTo>
                  <a:lnTo>
                    <a:pt x="17658" y="0"/>
                  </a:lnTo>
                  <a:lnTo>
                    <a:pt x="14371" y="1529"/>
                  </a:lnTo>
                  <a:lnTo>
                    <a:pt x="6956" y="8871"/>
                  </a:lnTo>
                  <a:lnTo>
                    <a:pt x="2719" y="22952"/>
                  </a:lnTo>
                  <a:lnTo>
                    <a:pt x="0" y="64108"/>
                  </a:lnTo>
                  <a:lnTo>
                    <a:pt x="4532" y="107228"/>
                  </a:lnTo>
                  <a:lnTo>
                    <a:pt x="10200" y="132051"/>
                  </a:lnTo>
                  <a:lnTo>
                    <a:pt x="18380" y="1442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9" name="SMARTInkShape-3782"/>
            <p:cNvSpPr/>
            <p:nvPr>
              <p:custDataLst>
                <p:tags r:id="rId144"/>
              </p:custDataLst>
            </p:nvPr>
          </p:nvSpPr>
          <p:spPr>
            <a:xfrm>
              <a:off x="11942757" y="3670300"/>
              <a:ext cx="84144" cy="114301"/>
            </a:xfrm>
            <a:custGeom>
              <a:avLst/>
              <a:gdLst/>
              <a:ahLst/>
              <a:cxnLst/>
              <a:rect l="0" t="0" r="0" b="0"/>
              <a:pathLst>
                <a:path w="84144" h="114301">
                  <a:moveTo>
                    <a:pt x="84143" y="0"/>
                  </a:moveTo>
                  <a:lnTo>
                    <a:pt x="84143" y="0"/>
                  </a:lnTo>
                  <a:lnTo>
                    <a:pt x="80773" y="0"/>
                  </a:lnTo>
                  <a:lnTo>
                    <a:pt x="79780" y="2117"/>
                  </a:lnTo>
                  <a:lnTo>
                    <a:pt x="69120" y="47384"/>
                  </a:lnTo>
                  <a:lnTo>
                    <a:pt x="50678" y="83992"/>
                  </a:lnTo>
                  <a:lnTo>
                    <a:pt x="29464" y="106496"/>
                  </a:lnTo>
                  <a:lnTo>
                    <a:pt x="17273" y="112478"/>
                  </a:lnTo>
                  <a:lnTo>
                    <a:pt x="7855" y="112784"/>
                  </a:lnTo>
                  <a:lnTo>
                    <a:pt x="1319" y="110569"/>
                  </a:lnTo>
                  <a:lnTo>
                    <a:pt x="0" y="107579"/>
                  </a:lnTo>
                  <a:lnTo>
                    <a:pt x="412" y="98613"/>
                  </a:lnTo>
                  <a:lnTo>
                    <a:pt x="1513" y="95375"/>
                  </a:lnTo>
                  <a:lnTo>
                    <a:pt x="2949" y="93217"/>
                  </a:lnTo>
                  <a:lnTo>
                    <a:pt x="4614" y="91778"/>
                  </a:lnTo>
                  <a:lnTo>
                    <a:pt x="17070" y="89753"/>
                  </a:lnTo>
                  <a:lnTo>
                    <a:pt x="30794" y="92523"/>
                  </a:lnTo>
                  <a:lnTo>
                    <a:pt x="55481" y="106824"/>
                  </a:lnTo>
                  <a:lnTo>
                    <a:pt x="61527" y="110977"/>
                  </a:lnTo>
                  <a:lnTo>
                    <a:pt x="71443" y="114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0" name="SMARTInkShape-3783"/>
            <p:cNvSpPr/>
            <p:nvPr>
              <p:custDataLst>
                <p:tags r:id="rId145"/>
              </p:custDataLst>
            </p:nvPr>
          </p:nvSpPr>
          <p:spPr>
            <a:xfrm>
              <a:off x="11100306" y="3614449"/>
              <a:ext cx="215395" cy="289640"/>
            </a:xfrm>
            <a:custGeom>
              <a:avLst/>
              <a:gdLst/>
              <a:ahLst/>
              <a:cxnLst/>
              <a:rect l="0" t="0" r="0" b="0"/>
              <a:pathLst>
                <a:path w="215395" h="289640">
                  <a:moveTo>
                    <a:pt x="164594" y="24101"/>
                  </a:moveTo>
                  <a:lnTo>
                    <a:pt x="164594" y="24101"/>
                  </a:lnTo>
                  <a:lnTo>
                    <a:pt x="202667" y="1624"/>
                  </a:lnTo>
                  <a:lnTo>
                    <a:pt x="203380" y="650"/>
                  </a:lnTo>
                  <a:lnTo>
                    <a:pt x="203151" y="0"/>
                  </a:lnTo>
                  <a:lnTo>
                    <a:pt x="159364" y="32072"/>
                  </a:lnTo>
                  <a:lnTo>
                    <a:pt x="113734" y="61191"/>
                  </a:lnTo>
                  <a:lnTo>
                    <a:pt x="71207" y="92162"/>
                  </a:lnTo>
                  <a:lnTo>
                    <a:pt x="41908" y="116940"/>
                  </a:lnTo>
                  <a:lnTo>
                    <a:pt x="36943" y="124799"/>
                  </a:lnTo>
                  <a:lnTo>
                    <a:pt x="33307" y="141057"/>
                  </a:lnTo>
                  <a:lnTo>
                    <a:pt x="34736" y="147227"/>
                  </a:lnTo>
                  <a:lnTo>
                    <a:pt x="37805" y="152047"/>
                  </a:lnTo>
                  <a:lnTo>
                    <a:pt x="41968" y="155965"/>
                  </a:lnTo>
                  <a:lnTo>
                    <a:pt x="68053" y="164850"/>
                  </a:lnTo>
                  <a:lnTo>
                    <a:pt x="105963" y="168580"/>
                  </a:lnTo>
                  <a:lnTo>
                    <a:pt x="134992" y="173057"/>
                  </a:lnTo>
                  <a:lnTo>
                    <a:pt x="139920" y="175616"/>
                  </a:lnTo>
                  <a:lnTo>
                    <a:pt x="142502" y="178733"/>
                  </a:lnTo>
                  <a:lnTo>
                    <a:pt x="143514" y="182223"/>
                  </a:lnTo>
                  <a:lnTo>
                    <a:pt x="141368" y="186665"/>
                  </a:lnTo>
                  <a:lnTo>
                    <a:pt x="131460" y="197246"/>
                  </a:lnTo>
                  <a:lnTo>
                    <a:pt x="96528" y="218474"/>
                  </a:lnTo>
                  <a:lnTo>
                    <a:pt x="57173" y="239267"/>
                  </a:lnTo>
                  <a:lnTo>
                    <a:pt x="10790" y="269773"/>
                  </a:lnTo>
                  <a:lnTo>
                    <a:pt x="1693" y="278633"/>
                  </a:lnTo>
                  <a:lnTo>
                    <a:pt x="254" y="281983"/>
                  </a:lnTo>
                  <a:lnTo>
                    <a:pt x="0" y="284922"/>
                  </a:lnTo>
                  <a:lnTo>
                    <a:pt x="2654" y="286881"/>
                  </a:lnTo>
                  <a:lnTo>
                    <a:pt x="21990" y="289639"/>
                  </a:lnTo>
                  <a:lnTo>
                    <a:pt x="59469" y="289046"/>
                  </a:lnTo>
                  <a:lnTo>
                    <a:pt x="92471" y="283906"/>
                  </a:lnTo>
                  <a:lnTo>
                    <a:pt x="128307" y="280681"/>
                  </a:lnTo>
                  <a:lnTo>
                    <a:pt x="162576" y="278542"/>
                  </a:lnTo>
                  <a:lnTo>
                    <a:pt x="215394" y="27175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1" name="SMARTInkShape-3784"/>
            <p:cNvSpPr/>
            <p:nvPr>
              <p:custDataLst>
                <p:tags r:id="rId146"/>
              </p:custDataLst>
            </p:nvPr>
          </p:nvSpPr>
          <p:spPr>
            <a:xfrm>
              <a:off x="10845983" y="3552690"/>
              <a:ext cx="152218" cy="511311"/>
            </a:xfrm>
            <a:custGeom>
              <a:avLst/>
              <a:gdLst/>
              <a:ahLst/>
              <a:cxnLst/>
              <a:rect l="0" t="0" r="0" b="0"/>
              <a:pathLst>
                <a:path w="152218" h="511311">
                  <a:moveTo>
                    <a:pt x="107767" y="16010"/>
                  </a:moveTo>
                  <a:lnTo>
                    <a:pt x="107767" y="16010"/>
                  </a:lnTo>
                  <a:lnTo>
                    <a:pt x="101300" y="3781"/>
                  </a:lnTo>
                  <a:lnTo>
                    <a:pt x="98307" y="462"/>
                  </a:lnTo>
                  <a:lnTo>
                    <a:pt x="96522" y="0"/>
                  </a:lnTo>
                  <a:lnTo>
                    <a:pt x="94626" y="398"/>
                  </a:lnTo>
                  <a:lnTo>
                    <a:pt x="89228" y="4132"/>
                  </a:lnTo>
                  <a:lnTo>
                    <a:pt x="73581" y="20957"/>
                  </a:lnTo>
                  <a:lnTo>
                    <a:pt x="52090" y="57379"/>
                  </a:lnTo>
                  <a:lnTo>
                    <a:pt x="38572" y="90135"/>
                  </a:lnTo>
                  <a:lnTo>
                    <a:pt x="23627" y="129622"/>
                  </a:lnTo>
                  <a:lnTo>
                    <a:pt x="9693" y="173748"/>
                  </a:lnTo>
                  <a:lnTo>
                    <a:pt x="4991" y="197369"/>
                  </a:lnTo>
                  <a:lnTo>
                    <a:pt x="1148" y="221583"/>
                  </a:lnTo>
                  <a:lnTo>
                    <a:pt x="0" y="246192"/>
                  </a:lnTo>
                  <a:lnTo>
                    <a:pt x="644" y="271065"/>
                  </a:lnTo>
                  <a:lnTo>
                    <a:pt x="2486" y="296113"/>
                  </a:lnTo>
                  <a:lnTo>
                    <a:pt x="6534" y="321984"/>
                  </a:lnTo>
                  <a:lnTo>
                    <a:pt x="12057" y="348404"/>
                  </a:lnTo>
                  <a:lnTo>
                    <a:pt x="18559" y="375189"/>
                  </a:lnTo>
                  <a:lnTo>
                    <a:pt x="37074" y="420002"/>
                  </a:lnTo>
                  <a:lnTo>
                    <a:pt x="60120" y="457323"/>
                  </a:lnTo>
                  <a:lnTo>
                    <a:pt x="86825" y="488021"/>
                  </a:lnTo>
                  <a:lnTo>
                    <a:pt x="113277" y="502605"/>
                  </a:lnTo>
                  <a:lnTo>
                    <a:pt x="152217" y="51131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2" name="SMARTInkShape-3785"/>
            <p:cNvSpPr/>
            <p:nvPr>
              <p:custDataLst>
                <p:tags r:id="rId147"/>
              </p:custDataLst>
            </p:nvPr>
          </p:nvSpPr>
          <p:spPr>
            <a:xfrm>
              <a:off x="10498315" y="3767833"/>
              <a:ext cx="195086" cy="29468"/>
            </a:xfrm>
            <a:custGeom>
              <a:avLst/>
              <a:gdLst/>
              <a:ahLst/>
              <a:cxnLst/>
              <a:rect l="0" t="0" r="0" b="0"/>
              <a:pathLst>
                <a:path w="195086" h="29468">
                  <a:moveTo>
                    <a:pt x="10935" y="29467"/>
                  </a:moveTo>
                  <a:lnTo>
                    <a:pt x="10935" y="29467"/>
                  </a:lnTo>
                  <a:lnTo>
                    <a:pt x="0" y="29467"/>
                  </a:lnTo>
                  <a:lnTo>
                    <a:pt x="41759" y="17257"/>
                  </a:lnTo>
                  <a:lnTo>
                    <a:pt x="75200" y="9694"/>
                  </a:lnTo>
                  <a:lnTo>
                    <a:pt x="111465" y="3040"/>
                  </a:lnTo>
                  <a:lnTo>
                    <a:pt x="156824" y="0"/>
                  </a:lnTo>
                  <a:lnTo>
                    <a:pt x="195085" y="40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3" name="SMARTInkShape-3786"/>
            <p:cNvSpPr/>
            <p:nvPr>
              <p:custDataLst>
                <p:tags r:id="rId148"/>
              </p:custDataLst>
            </p:nvPr>
          </p:nvSpPr>
          <p:spPr>
            <a:xfrm>
              <a:off x="9245600" y="4029668"/>
              <a:ext cx="254001" cy="174033"/>
            </a:xfrm>
            <a:custGeom>
              <a:avLst/>
              <a:gdLst/>
              <a:ahLst/>
              <a:cxnLst/>
              <a:rect l="0" t="0" r="0" b="0"/>
              <a:pathLst>
                <a:path w="254001" h="174033">
                  <a:moveTo>
                    <a:pt x="0" y="174032"/>
                  </a:moveTo>
                  <a:lnTo>
                    <a:pt x="0" y="174032"/>
                  </a:lnTo>
                  <a:lnTo>
                    <a:pt x="38724" y="165194"/>
                  </a:lnTo>
                  <a:lnTo>
                    <a:pt x="83222" y="151956"/>
                  </a:lnTo>
                  <a:lnTo>
                    <a:pt x="114578" y="138485"/>
                  </a:lnTo>
                  <a:lnTo>
                    <a:pt x="136490" y="117952"/>
                  </a:lnTo>
                  <a:lnTo>
                    <a:pt x="144859" y="104658"/>
                  </a:lnTo>
                  <a:lnTo>
                    <a:pt x="145961" y="98854"/>
                  </a:lnTo>
                  <a:lnTo>
                    <a:pt x="145285" y="93575"/>
                  </a:lnTo>
                  <a:lnTo>
                    <a:pt x="143423" y="88644"/>
                  </a:lnTo>
                  <a:lnTo>
                    <a:pt x="133828" y="79402"/>
                  </a:lnTo>
                  <a:lnTo>
                    <a:pt x="98006" y="59108"/>
                  </a:lnTo>
                  <a:lnTo>
                    <a:pt x="83287" y="54373"/>
                  </a:lnTo>
                  <a:lnTo>
                    <a:pt x="80925" y="52632"/>
                  </a:lnTo>
                  <a:lnTo>
                    <a:pt x="79348" y="50765"/>
                  </a:lnTo>
                  <a:lnTo>
                    <a:pt x="77599" y="44928"/>
                  </a:lnTo>
                  <a:lnTo>
                    <a:pt x="77133" y="41396"/>
                  </a:lnTo>
                  <a:lnTo>
                    <a:pt x="80377" y="33708"/>
                  </a:lnTo>
                  <a:lnTo>
                    <a:pt x="83217" y="29683"/>
                  </a:lnTo>
                  <a:lnTo>
                    <a:pt x="100701" y="17275"/>
                  </a:lnTo>
                  <a:lnTo>
                    <a:pt x="140138" y="3123"/>
                  </a:lnTo>
                  <a:lnTo>
                    <a:pt x="156123" y="0"/>
                  </a:lnTo>
                  <a:lnTo>
                    <a:pt x="170282" y="964"/>
                  </a:lnTo>
                  <a:lnTo>
                    <a:pt x="174904" y="2915"/>
                  </a:lnTo>
                  <a:lnTo>
                    <a:pt x="177984" y="5626"/>
                  </a:lnTo>
                  <a:lnTo>
                    <a:pt x="180041" y="8844"/>
                  </a:lnTo>
                  <a:lnTo>
                    <a:pt x="182932" y="23487"/>
                  </a:lnTo>
                  <a:lnTo>
                    <a:pt x="170175" y="67441"/>
                  </a:lnTo>
                  <a:lnTo>
                    <a:pt x="151526" y="113402"/>
                  </a:lnTo>
                  <a:lnTo>
                    <a:pt x="146772" y="141432"/>
                  </a:lnTo>
                  <a:lnTo>
                    <a:pt x="150133" y="149194"/>
                  </a:lnTo>
                  <a:lnTo>
                    <a:pt x="153005" y="153241"/>
                  </a:lnTo>
                  <a:lnTo>
                    <a:pt x="157742" y="155937"/>
                  </a:lnTo>
                  <a:lnTo>
                    <a:pt x="170532" y="158934"/>
                  </a:lnTo>
                  <a:lnTo>
                    <a:pt x="217032" y="155654"/>
                  </a:lnTo>
                  <a:lnTo>
                    <a:pt x="254000" y="14863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4" name="SMARTInkShape-3787"/>
            <p:cNvSpPr/>
            <p:nvPr>
              <p:custDataLst>
                <p:tags r:id="rId149"/>
              </p:custDataLst>
            </p:nvPr>
          </p:nvSpPr>
          <p:spPr>
            <a:xfrm>
              <a:off x="9100072" y="4171950"/>
              <a:ext cx="69329" cy="12701"/>
            </a:xfrm>
            <a:custGeom>
              <a:avLst/>
              <a:gdLst/>
              <a:ahLst/>
              <a:cxnLst/>
              <a:rect l="0" t="0" r="0" b="0"/>
              <a:pathLst>
                <a:path w="69329" h="12701">
                  <a:moveTo>
                    <a:pt x="12178" y="12700"/>
                  </a:moveTo>
                  <a:lnTo>
                    <a:pt x="12178" y="12700"/>
                  </a:lnTo>
                  <a:lnTo>
                    <a:pt x="1243" y="7233"/>
                  </a:lnTo>
                  <a:lnTo>
                    <a:pt x="654" y="7644"/>
                  </a:lnTo>
                  <a:lnTo>
                    <a:pt x="0" y="9982"/>
                  </a:lnTo>
                  <a:lnTo>
                    <a:pt x="1944" y="10888"/>
                  </a:lnTo>
                  <a:lnTo>
                    <a:pt x="9746" y="11895"/>
                  </a:lnTo>
                  <a:lnTo>
                    <a:pt x="53110" y="3791"/>
                  </a:lnTo>
                  <a:lnTo>
                    <a:pt x="6932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5" name="SMARTInkShape-3788"/>
            <p:cNvSpPr/>
            <p:nvPr>
              <p:custDataLst>
                <p:tags r:id="rId150"/>
              </p:custDataLst>
            </p:nvPr>
          </p:nvSpPr>
          <p:spPr>
            <a:xfrm>
              <a:off x="9084491" y="4096012"/>
              <a:ext cx="72210" cy="136517"/>
            </a:xfrm>
            <a:custGeom>
              <a:avLst/>
              <a:gdLst/>
              <a:ahLst/>
              <a:cxnLst/>
              <a:rect l="0" t="0" r="0" b="0"/>
              <a:pathLst>
                <a:path w="72210" h="136517">
                  <a:moveTo>
                    <a:pt x="65859" y="6088"/>
                  </a:moveTo>
                  <a:lnTo>
                    <a:pt x="65859" y="6088"/>
                  </a:lnTo>
                  <a:lnTo>
                    <a:pt x="65859" y="2717"/>
                  </a:lnTo>
                  <a:lnTo>
                    <a:pt x="65154" y="1724"/>
                  </a:lnTo>
                  <a:lnTo>
                    <a:pt x="63978" y="1062"/>
                  </a:lnTo>
                  <a:lnTo>
                    <a:pt x="57070" y="130"/>
                  </a:lnTo>
                  <a:lnTo>
                    <a:pt x="53649" y="0"/>
                  </a:lnTo>
                  <a:lnTo>
                    <a:pt x="44207" y="5499"/>
                  </a:lnTo>
                  <a:lnTo>
                    <a:pt x="20894" y="29647"/>
                  </a:lnTo>
                  <a:lnTo>
                    <a:pt x="8948" y="53364"/>
                  </a:lnTo>
                  <a:lnTo>
                    <a:pt x="0" y="91025"/>
                  </a:lnTo>
                  <a:lnTo>
                    <a:pt x="840" y="108984"/>
                  </a:lnTo>
                  <a:lnTo>
                    <a:pt x="7328" y="122610"/>
                  </a:lnTo>
                  <a:lnTo>
                    <a:pt x="12023" y="128219"/>
                  </a:lnTo>
                  <a:lnTo>
                    <a:pt x="26645" y="134451"/>
                  </a:lnTo>
                  <a:lnTo>
                    <a:pt x="43491" y="136516"/>
                  </a:lnTo>
                  <a:lnTo>
                    <a:pt x="72209" y="1330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6" name="SMARTInkShape-3789"/>
            <p:cNvSpPr/>
            <p:nvPr>
              <p:custDataLst>
                <p:tags r:id="rId151"/>
              </p:custDataLst>
            </p:nvPr>
          </p:nvSpPr>
          <p:spPr>
            <a:xfrm>
              <a:off x="9017000" y="4034015"/>
              <a:ext cx="6351" cy="10936"/>
            </a:xfrm>
            <a:custGeom>
              <a:avLst/>
              <a:gdLst/>
              <a:ahLst/>
              <a:cxnLst/>
              <a:rect l="0" t="0" r="0" b="0"/>
              <a:pathLst>
                <a:path w="6351" h="10936">
                  <a:moveTo>
                    <a:pt x="0" y="10935"/>
                  </a:moveTo>
                  <a:lnTo>
                    <a:pt x="0" y="10935"/>
                  </a:lnTo>
                  <a:lnTo>
                    <a:pt x="0" y="0"/>
                  </a:lnTo>
                  <a:lnTo>
                    <a:pt x="6350" y="1093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7" name="SMARTInkShape-3790"/>
            <p:cNvSpPr/>
            <p:nvPr>
              <p:custDataLst>
                <p:tags r:id="rId152"/>
              </p:custDataLst>
            </p:nvPr>
          </p:nvSpPr>
          <p:spPr>
            <a:xfrm>
              <a:off x="9017000" y="4133850"/>
              <a:ext cx="12701" cy="107951"/>
            </a:xfrm>
            <a:custGeom>
              <a:avLst/>
              <a:gdLst/>
              <a:ahLst/>
              <a:cxnLst/>
              <a:rect l="0" t="0" r="0" b="0"/>
              <a:pathLst>
                <a:path w="12701" h="107951">
                  <a:moveTo>
                    <a:pt x="12700" y="0"/>
                  </a:moveTo>
                  <a:lnTo>
                    <a:pt x="12700" y="0"/>
                  </a:lnTo>
                  <a:lnTo>
                    <a:pt x="11995" y="6479"/>
                  </a:lnTo>
                  <a:lnTo>
                    <a:pt x="7233" y="39345"/>
                  </a:lnTo>
                  <a:lnTo>
                    <a:pt x="4585" y="85580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8" name="SMARTInkShape-3791"/>
            <p:cNvSpPr/>
            <p:nvPr>
              <p:custDataLst>
                <p:tags r:id="rId153"/>
              </p:custDataLst>
            </p:nvPr>
          </p:nvSpPr>
          <p:spPr>
            <a:xfrm>
              <a:off x="10261600" y="3644900"/>
              <a:ext cx="67384" cy="196851"/>
            </a:xfrm>
            <a:custGeom>
              <a:avLst/>
              <a:gdLst/>
              <a:ahLst/>
              <a:cxnLst/>
              <a:rect l="0" t="0" r="0" b="0"/>
              <a:pathLst>
                <a:path w="67384" h="196851">
                  <a:moveTo>
                    <a:pt x="25400" y="0"/>
                  </a:moveTo>
                  <a:lnTo>
                    <a:pt x="25400" y="0"/>
                  </a:lnTo>
                  <a:lnTo>
                    <a:pt x="28770" y="0"/>
                  </a:lnTo>
                  <a:lnTo>
                    <a:pt x="37609" y="3371"/>
                  </a:lnTo>
                  <a:lnTo>
                    <a:pt x="49164" y="18952"/>
                  </a:lnTo>
                  <a:lnTo>
                    <a:pt x="64301" y="60345"/>
                  </a:lnTo>
                  <a:lnTo>
                    <a:pt x="67383" y="87026"/>
                  </a:lnTo>
                  <a:lnTo>
                    <a:pt x="59348" y="115349"/>
                  </a:lnTo>
                  <a:lnTo>
                    <a:pt x="33107" y="157179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9" name="SMARTInkShape-3792"/>
            <p:cNvSpPr/>
            <p:nvPr>
              <p:custDataLst>
                <p:tags r:id="rId154"/>
              </p:custDataLst>
            </p:nvPr>
          </p:nvSpPr>
          <p:spPr>
            <a:xfrm>
              <a:off x="10236200" y="3672065"/>
              <a:ext cx="12701" cy="10936"/>
            </a:xfrm>
            <a:custGeom>
              <a:avLst/>
              <a:gdLst/>
              <a:ahLst/>
              <a:cxnLst/>
              <a:rect l="0" t="0" r="0" b="0"/>
              <a:pathLst>
                <a:path w="12701" h="10936">
                  <a:moveTo>
                    <a:pt x="12700" y="10935"/>
                  </a:moveTo>
                  <a:lnTo>
                    <a:pt x="12700" y="10935"/>
                  </a:lnTo>
                  <a:lnTo>
                    <a:pt x="1765" y="0"/>
                  </a:lnTo>
                  <a:lnTo>
                    <a:pt x="1176" y="117"/>
                  </a:lnTo>
                  <a:lnTo>
                    <a:pt x="784" y="901"/>
                  </a:lnTo>
                  <a:lnTo>
                    <a:pt x="0" y="45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0" name="SMARTInkShape-3793"/>
            <p:cNvSpPr/>
            <p:nvPr>
              <p:custDataLst>
                <p:tags r:id="rId155"/>
              </p:custDataLst>
            </p:nvPr>
          </p:nvSpPr>
          <p:spPr>
            <a:xfrm>
              <a:off x="10217150" y="3746500"/>
              <a:ext cx="3371" cy="57151"/>
            </a:xfrm>
            <a:custGeom>
              <a:avLst/>
              <a:gdLst/>
              <a:ahLst/>
              <a:cxnLst/>
              <a:rect l="0" t="0" r="0" b="0"/>
              <a:pathLst>
                <a:path w="3371" h="571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3143" y="10670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1" name="SMARTInkShape-3794"/>
            <p:cNvSpPr/>
            <p:nvPr>
              <p:custDataLst>
                <p:tags r:id="rId156"/>
              </p:custDataLst>
            </p:nvPr>
          </p:nvSpPr>
          <p:spPr>
            <a:xfrm>
              <a:off x="10082773" y="3673166"/>
              <a:ext cx="58178" cy="162235"/>
            </a:xfrm>
            <a:custGeom>
              <a:avLst/>
              <a:gdLst/>
              <a:ahLst/>
              <a:cxnLst/>
              <a:rect l="0" t="0" r="0" b="0"/>
              <a:pathLst>
                <a:path w="58178" h="162235">
                  <a:moveTo>
                    <a:pt x="58177" y="9834"/>
                  </a:moveTo>
                  <a:lnTo>
                    <a:pt x="58177" y="9834"/>
                  </a:lnTo>
                  <a:lnTo>
                    <a:pt x="58175" y="4367"/>
                  </a:lnTo>
                  <a:lnTo>
                    <a:pt x="54806" y="374"/>
                  </a:lnTo>
                  <a:lnTo>
                    <a:pt x="52401" y="0"/>
                  </a:lnTo>
                  <a:lnTo>
                    <a:pt x="45968" y="1465"/>
                  </a:lnTo>
                  <a:lnTo>
                    <a:pt x="31041" y="12999"/>
                  </a:lnTo>
                  <a:lnTo>
                    <a:pt x="13212" y="36563"/>
                  </a:lnTo>
                  <a:lnTo>
                    <a:pt x="1266" y="69259"/>
                  </a:lnTo>
                  <a:lnTo>
                    <a:pt x="0" y="102387"/>
                  </a:lnTo>
                  <a:lnTo>
                    <a:pt x="7466" y="131174"/>
                  </a:lnTo>
                  <a:lnTo>
                    <a:pt x="21985" y="154207"/>
                  </a:lnTo>
                  <a:lnTo>
                    <a:pt x="28403" y="158294"/>
                  </a:lnTo>
                  <a:lnTo>
                    <a:pt x="58177" y="16223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2" name="SMARTInkShape-3795"/>
            <p:cNvSpPr/>
            <p:nvPr>
              <p:custDataLst>
                <p:tags r:id="rId157"/>
              </p:custDataLst>
            </p:nvPr>
          </p:nvSpPr>
          <p:spPr>
            <a:xfrm>
              <a:off x="9944100" y="3803650"/>
              <a:ext cx="76201" cy="107951"/>
            </a:xfrm>
            <a:custGeom>
              <a:avLst/>
              <a:gdLst/>
              <a:ahLst/>
              <a:cxnLst/>
              <a:rect l="0" t="0" r="0" b="0"/>
              <a:pathLst>
                <a:path w="76201" h="107951">
                  <a:moveTo>
                    <a:pt x="76200" y="0"/>
                  </a:moveTo>
                  <a:lnTo>
                    <a:pt x="76200" y="0"/>
                  </a:lnTo>
                  <a:lnTo>
                    <a:pt x="76200" y="6742"/>
                  </a:lnTo>
                  <a:lnTo>
                    <a:pt x="55151" y="45434"/>
                  </a:lnTo>
                  <a:lnTo>
                    <a:pt x="16964" y="86870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3" name="SMARTInkShape-3796"/>
            <p:cNvSpPr/>
            <p:nvPr>
              <p:custDataLst>
                <p:tags r:id="rId158"/>
              </p:custDataLst>
            </p:nvPr>
          </p:nvSpPr>
          <p:spPr>
            <a:xfrm>
              <a:off x="9931398" y="3810000"/>
              <a:ext cx="63503" cy="88901"/>
            </a:xfrm>
            <a:custGeom>
              <a:avLst/>
              <a:gdLst/>
              <a:ahLst/>
              <a:cxnLst/>
              <a:rect l="0" t="0" r="0" b="0"/>
              <a:pathLst>
                <a:path w="63503" h="88901">
                  <a:moveTo>
                    <a:pt x="2" y="0"/>
                  </a:moveTo>
                  <a:lnTo>
                    <a:pt x="2" y="0"/>
                  </a:lnTo>
                  <a:lnTo>
                    <a:pt x="0" y="5467"/>
                  </a:lnTo>
                  <a:lnTo>
                    <a:pt x="23147" y="27320"/>
                  </a:lnTo>
                  <a:lnTo>
                    <a:pt x="42552" y="57403"/>
                  </a:lnTo>
                  <a:lnTo>
                    <a:pt x="52121" y="74394"/>
                  </a:lnTo>
                  <a:lnTo>
                    <a:pt x="63502" y="88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4" name="SMARTInkShape-3797"/>
            <p:cNvSpPr/>
            <p:nvPr>
              <p:custDataLst>
                <p:tags r:id="rId159"/>
              </p:custDataLst>
            </p:nvPr>
          </p:nvSpPr>
          <p:spPr>
            <a:xfrm>
              <a:off x="9740900" y="3675521"/>
              <a:ext cx="139745" cy="343697"/>
            </a:xfrm>
            <a:custGeom>
              <a:avLst/>
              <a:gdLst/>
              <a:ahLst/>
              <a:cxnLst/>
              <a:rect l="0" t="0" r="0" b="0"/>
              <a:pathLst>
                <a:path w="139745" h="343697">
                  <a:moveTo>
                    <a:pt x="0" y="121779"/>
                  </a:moveTo>
                  <a:lnTo>
                    <a:pt x="0" y="121779"/>
                  </a:lnTo>
                  <a:lnTo>
                    <a:pt x="6907" y="167244"/>
                  </a:lnTo>
                  <a:lnTo>
                    <a:pt x="10985" y="208393"/>
                  </a:lnTo>
                  <a:lnTo>
                    <a:pt x="12642" y="240002"/>
                  </a:lnTo>
                  <a:lnTo>
                    <a:pt x="15732" y="272865"/>
                  </a:lnTo>
                  <a:lnTo>
                    <a:pt x="14694" y="316358"/>
                  </a:lnTo>
                  <a:lnTo>
                    <a:pt x="12963" y="343529"/>
                  </a:lnTo>
                  <a:lnTo>
                    <a:pt x="12876" y="343696"/>
                  </a:lnTo>
                  <a:lnTo>
                    <a:pt x="18182" y="298534"/>
                  </a:lnTo>
                  <a:lnTo>
                    <a:pt x="20547" y="264308"/>
                  </a:lnTo>
                  <a:lnTo>
                    <a:pt x="24654" y="221108"/>
                  </a:lnTo>
                  <a:lnTo>
                    <a:pt x="27725" y="195759"/>
                  </a:lnTo>
                  <a:lnTo>
                    <a:pt x="31183" y="168983"/>
                  </a:lnTo>
                  <a:lnTo>
                    <a:pt x="35604" y="143370"/>
                  </a:lnTo>
                  <a:lnTo>
                    <a:pt x="40670" y="118534"/>
                  </a:lnTo>
                  <a:lnTo>
                    <a:pt x="51237" y="74476"/>
                  </a:lnTo>
                  <a:lnTo>
                    <a:pt x="65825" y="31250"/>
                  </a:lnTo>
                  <a:lnTo>
                    <a:pt x="77233" y="12399"/>
                  </a:lnTo>
                  <a:lnTo>
                    <a:pt x="83943" y="6526"/>
                  </a:lnTo>
                  <a:lnTo>
                    <a:pt x="98927" y="0"/>
                  </a:lnTo>
                  <a:lnTo>
                    <a:pt x="106167" y="376"/>
                  </a:lnTo>
                  <a:lnTo>
                    <a:pt x="119859" y="6438"/>
                  </a:lnTo>
                  <a:lnTo>
                    <a:pt x="131115" y="21833"/>
                  </a:lnTo>
                  <a:lnTo>
                    <a:pt x="136095" y="31865"/>
                  </a:lnTo>
                  <a:lnTo>
                    <a:pt x="139744" y="54300"/>
                  </a:lnTo>
                  <a:lnTo>
                    <a:pt x="139729" y="66210"/>
                  </a:lnTo>
                  <a:lnTo>
                    <a:pt x="126224" y="103197"/>
                  </a:lnTo>
                  <a:lnTo>
                    <a:pt x="100978" y="134226"/>
                  </a:lnTo>
                  <a:lnTo>
                    <a:pt x="58595" y="162808"/>
                  </a:lnTo>
                  <a:lnTo>
                    <a:pt x="44621" y="168236"/>
                  </a:lnTo>
                  <a:lnTo>
                    <a:pt x="41741" y="168272"/>
                  </a:lnTo>
                  <a:lnTo>
                    <a:pt x="41234" y="166886"/>
                  </a:lnTo>
                  <a:lnTo>
                    <a:pt x="44450" y="15987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5" name="SMARTInkShape-3798"/>
            <p:cNvSpPr/>
            <p:nvPr>
              <p:custDataLst>
                <p:tags r:id="rId160"/>
              </p:custDataLst>
            </p:nvPr>
          </p:nvSpPr>
          <p:spPr>
            <a:xfrm>
              <a:off x="9569450" y="3489656"/>
              <a:ext cx="139701" cy="110278"/>
            </a:xfrm>
            <a:custGeom>
              <a:avLst/>
              <a:gdLst/>
              <a:ahLst/>
              <a:cxnLst/>
              <a:rect l="0" t="0" r="0" b="0"/>
              <a:pathLst>
                <a:path w="139701" h="110278">
                  <a:moveTo>
                    <a:pt x="0" y="21894"/>
                  </a:moveTo>
                  <a:lnTo>
                    <a:pt x="0" y="21894"/>
                  </a:lnTo>
                  <a:lnTo>
                    <a:pt x="14927" y="6967"/>
                  </a:lnTo>
                  <a:lnTo>
                    <a:pt x="27940" y="695"/>
                  </a:lnTo>
                  <a:lnTo>
                    <a:pt x="32033" y="0"/>
                  </a:lnTo>
                  <a:lnTo>
                    <a:pt x="38462" y="1110"/>
                  </a:lnTo>
                  <a:lnTo>
                    <a:pt x="40459" y="4510"/>
                  </a:lnTo>
                  <a:lnTo>
                    <a:pt x="43924" y="34674"/>
                  </a:lnTo>
                  <a:lnTo>
                    <a:pt x="40922" y="53667"/>
                  </a:lnTo>
                  <a:lnTo>
                    <a:pt x="24413" y="97537"/>
                  </a:lnTo>
                  <a:lnTo>
                    <a:pt x="22138" y="104902"/>
                  </a:lnTo>
                  <a:lnTo>
                    <a:pt x="22520" y="106866"/>
                  </a:lnTo>
                  <a:lnTo>
                    <a:pt x="23480" y="108175"/>
                  </a:lnTo>
                  <a:lnTo>
                    <a:pt x="46710" y="110277"/>
                  </a:lnTo>
                  <a:lnTo>
                    <a:pt x="90601" y="108810"/>
                  </a:lnTo>
                  <a:lnTo>
                    <a:pt x="139700" y="1044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6" name="SMARTInkShape-3799"/>
            <p:cNvSpPr/>
            <p:nvPr>
              <p:custDataLst>
                <p:tags r:id="rId161"/>
              </p:custDataLst>
            </p:nvPr>
          </p:nvSpPr>
          <p:spPr>
            <a:xfrm>
              <a:off x="9477241" y="3632898"/>
              <a:ext cx="47283" cy="29571"/>
            </a:xfrm>
            <a:custGeom>
              <a:avLst/>
              <a:gdLst/>
              <a:ahLst/>
              <a:cxnLst/>
              <a:rect l="0" t="0" r="0" b="0"/>
              <a:pathLst>
                <a:path w="47283" h="29571">
                  <a:moveTo>
                    <a:pt x="16009" y="12002"/>
                  </a:moveTo>
                  <a:lnTo>
                    <a:pt x="16009" y="12002"/>
                  </a:lnTo>
                  <a:lnTo>
                    <a:pt x="5074" y="6535"/>
                  </a:lnTo>
                  <a:lnTo>
                    <a:pt x="460" y="5914"/>
                  </a:lnTo>
                  <a:lnTo>
                    <a:pt x="0" y="6532"/>
                  </a:lnTo>
                  <a:lnTo>
                    <a:pt x="397" y="7650"/>
                  </a:lnTo>
                  <a:lnTo>
                    <a:pt x="9476" y="17884"/>
                  </a:lnTo>
                  <a:lnTo>
                    <a:pt x="20816" y="26053"/>
                  </a:lnTo>
                  <a:lnTo>
                    <a:pt x="33114" y="29570"/>
                  </a:lnTo>
                  <a:lnTo>
                    <a:pt x="39604" y="28512"/>
                  </a:lnTo>
                  <a:lnTo>
                    <a:pt x="42323" y="27242"/>
                  </a:lnTo>
                  <a:lnTo>
                    <a:pt x="44134" y="24984"/>
                  </a:lnTo>
                  <a:lnTo>
                    <a:pt x="46147" y="18712"/>
                  </a:lnTo>
                  <a:lnTo>
                    <a:pt x="47282" y="7248"/>
                  </a:lnTo>
                  <a:lnTo>
                    <a:pt x="46030" y="4600"/>
                  </a:lnTo>
                  <a:lnTo>
                    <a:pt x="43784" y="2834"/>
                  </a:lnTo>
                  <a:lnTo>
                    <a:pt x="37526" y="871"/>
                  </a:lnTo>
                  <a:lnTo>
                    <a:pt x="30040" y="0"/>
                  </a:lnTo>
                  <a:lnTo>
                    <a:pt x="27479" y="1178"/>
                  </a:lnTo>
                  <a:lnTo>
                    <a:pt x="25772" y="3375"/>
                  </a:lnTo>
                  <a:lnTo>
                    <a:pt x="22359" y="1200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7" name="SMARTInkShape-3800"/>
            <p:cNvSpPr/>
            <p:nvPr>
              <p:custDataLst>
                <p:tags r:id="rId162"/>
              </p:custDataLst>
            </p:nvPr>
          </p:nvSpPr>
          <p:spPr>
            <a:xfrm>
              <a:off x="9499600" y="3759200"/>
              <a:ext cx="6329" cy="107951"/>
            </a:xfrm>
            <a:custGeom>
              <a:avLst/>
              <a:gdLst/>
              <a:ahLst/>
              <a:cxnLst/>
              <a:rect l="0" t="0" r="0" b="0"/>
              <a:pathLst>
                <a:path w="6329" h="1079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363" y="2117"/>
                  </a:lnTo>
                  <a:lnTo>
                    <a:pt x="6176" y="41927"/>
                  </a:lnTo>
                  <a:lnTo>
                    <a:pt x="6328" y="84613"/>
                  </a:lnTo>
                  <a:lnTo>
                    <a:pt x="4459" y="95931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8" name="SMARTInkShape-3801"/>
            <p:cNvSpPr/>
            <p:nvPr>
              <p:custDataLst>
                <p:tags r:id="rId163"/>
              </p:custDataLst>
            </p:nvPr>
          </p:nvSpPr>
          <p:spPr>
            <a:xfrm>
              <a:off x="9070953" y="3582360"/>
              <a:ext cx="339748" cy="366896"/>
            </a:xfrm>
            <a:custGeom>
              <a:avLst/>
              <a:gdLst/>
              <a:ahLst/>
              <a:cxnLst/>
              <a:rect l="0" t="0" r="0" b="0"/>
              <a:pathLst>
                <a:path w="339748" h="366896">
                  <a:moveTo>
                    <a:pt x="161947" y="11740"/>
                  </a:moveTo>
                  <a:lnTo>
                    <a:pt x="161947" y="11740"/>
                  </a:lnTo>
                  <a:lnTo>
                    <a:pt x="165317" y="8369"/>
                  </a:lnTo>
                  <a:lnTo>
                    <a:pt x="168854" y="6714"/>
                  </a:lnTo>
                  <a:lnTo>
                    <a:pt x="185242" y="0"/>
                  </a:lnTo>
                  <a:lnTo>
                    <a:pt x="185943" y="385"/>
                  </a:lnTo>
                  <a:lnTo>
                    <a:pt x="186411" y="1348"/>
                  </a:lnTo>
                  <a:lnTo>
                    <a:pt x="186723" y="2696"/>
                  </a:lnTo>
                  <a:lnTo>
                    <a:pt x="183307" y="7955"/>
                  </a:lnTo>
                  <a:lnTo>
                    <a:pt x="141896" y="47383"/>
                  </a:lnTo>
                  <a:lnTo>
                    <a:pt x="102770" y="84893"/>
                  </a:lnTo>
                  <a:lnTo>
                    <a:pt x="63370" y="126274"/>
                  </a:lnTo>
                  <a:lnTo>
                    <a:pt x="18674" y="173212"/>
                  </a:lnTo>
                  <a:lnTo>
                    <a:pt x="1576" y="197760"/>
                  </a:lnTo>
                  <a:lnTo>
                    <a:pt x="0" y="201370"/>
                  </a:lnTo>
                  <a:lnTo>
                    <a:pt x="1066" y="203777"/>
                  </a:lnTo>
                  <a:lnTo>
                    <a:pt x="3894" y="205381"/>
                  </a:lnTo>
                  <a:lnTo>
                    <a:pt x="21747" y="207639"/>
                  </a:lnTo>
                  <a:lnTo>
                    <a:pt x="62756" y="208402"/>
                  </a:lnTo>
                  <a:lnTo>
                    <a:pt x="105847" y="209964"/>
                  </a:lnTo>
                  <a:lnTo>
                    <a:pt x="124550" y="215315"/>
                  </a:lnTo>
                  <a:lnTo>
                    <a:pt x="129252" y="218718"/>
                  </a:lnTo>
                  <a:lnTo>
                    <a:pt x="130981" y="222397"/>
                  </a:lnTo>
                  <a:lnTo>
                    <a:pt x="130718" y="226262"/>
                  </a:lnTo>
                  <a:lnTo>
                    <a:pt x="120239" y="245184"/>
                  </a:lnTo>
                  <a:lnTo>
                    <a:pt x="86594" y="285149"/>
                  </a:lnTo>
                  <a:lnTo>
                    <a:pt x="49603" y="328714"/>
                  </a:lnTo>
                  <a:lnTo>
                    <a:pt x="34470" y="351165"/>
                  </a:lnTo>
                  <a:lnTo>
                    <a:pt x="33218" y="354440"/>
                  </a:lnTo>
                  <a:lnTo>
                    <a:pt x="33089" y="356623"/>
                  </a:lnTo>
                  <a:lnTo>
                    <a:pt x="33709" y="358079"/>
                  </a:lnTo>
                  <a:lnTo>
                    <a:pt x="41319" y="366869"/>
                  </a:lnTo>
                  <a:lnTo>
                    <a:pt x="59887" y="366895"/>
                  </a:lnTo>
                  <a:lnTo>
                    <a:pt x="102072" y="360858"/>
                  </a:lnTo>
                  <a:lnTo>
                    <a:pt x="135335" y="356698"/>
                  </a:lnTo>
                  <a:lnTo>
                    <a:pt x="173639" y="352497"/>
                  </a:lnTo>
                  <a:lnTo>
                    <a:pt x="210418" y="350160"/>
                  </a:lnTo>
                  <a:lnTo>
                    <a:pt x="244872" y="349121"/>
                  </a:lnTo>
                  <a:lnTo>
                    <a:pt x="290625" y="348536"/>
                  </a:lnTo>
                  <a:lnTo>
                    <a:pt x="339747" y="34829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9" name="SMARTInkShape-3802"/>
            <p:cNvSpPr/>
            <p:nvPr>
              <p:custDataLst>
                <p:tags r:id="rId164"/>
              </p:custDataLst>
            </p:nvPr>
          </p:nvSpPr>
          <p:spPr>
            <a:xfrm>
              <a:off x="12052300" y="3644900"/>
              <a:ext cx="23053" cy="165101"/>
            </a:xfrm>
            <a:custGeom>
              <a:avLst/>
              <a:gdLst/>
              <a:ahLst/>
              <a:cxnLst/>
              <a:rect l="0" t="0" r="0" b="0"/>
              <a:pathLst>
                <a:path w="23053" h="165101">
                  <a:moveTo>
                    <a:pt x="6350" y="0"/>
                  </a:moveTo>
                  <a:lnTo>
                    <a:pt x="6350" y="0"/>
                  </a:lnTo>
                  <a:lnTo>
                    <a:pt x="6350" y="6742"/>
                  </a:lnTo>
                  <a:lnTo>
                    <a:pt x="20654" y="48804"/>
                  </a:lnTo>
                  <a:lnTo>
                    <a:pt x="23052" y="96110"/>
                  </a:lnTo>
                  <a:lnTo>
                    <a:pt x="11401" y="140575"/>
                  </a:lnTo>
                  <a:lnTo>
                    <a:pt x="0" y="165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0" name="SMARTInkShape-3803"/>
            <p:cNvSpPr/>
            <p:nvPr>
              <p:custDataLst>
                <p:tags r:id="rId165"/>
              </p:custDataLst>
            </p:nvPr>
          </p:nvSpPr>
          <p:spPr>
            <a:xfrm>
              <a:off x="12084050" y="3576815"/>
              <a:ext cx="48416" cy="277636"/>
            </a:xfrm>
            <a:custGeom>
              <a:avLst/>
              <a:gdLst/>
              <a:ahLst/>
              <a:cxnLst/>
              <a:rect l="0" t="0" r="0" b="0"/>
              <a:pathLst>
                <a:path w="48416" h="277636">
                  <a:moveTo>
                    <a:pt x="6350" y="10935"/>
                  </a:moveTo>
                  <a:lnTo>
                    <a:pt x="6350" y="10935"/>
                  </a:lnTo>
                  <a:lnTo>
                    <a:pt x="9720" y="4193"/>
                  </a:lnTo>
                  <a:lnTo>
                    <a:pt x="11419" y="2207"/>
                  </a:lnTo>
                  <a:lnTo>
                    <a:pt x="15189" y="0"/>
                  </a:lnTo>
                  <a:lnTo>
                    <a:pt x="17887" y="823"/>
                  </a:lnTo>
                  <a:lnTo>
                    <a:pt x="24647" y="5500"/>
                  </a:lnTo>
                  <a:lnTo>
                    <a:pt x="36385" y="29551"/>
                  </a:lnTo>
                  <a:lnTo>
                    <a:pt x="45433" y="76972"/>
                  </a:lnTo>
                  <a:lnTo>
                    <a:pt x="48415" y="115544"/>
                  </a:lnTo>
                  <a:lnTo>
                    <a:pt x="47622" y="156206"/>
                  </a:lnTo>
                  <a:lnTo>
                    <a:pt x="40217" y="197796"/>
                  </a:lnTo>
                  <a:lnTo>
                    <a:pt x="26105" y="232273"/>
                  </a:lnTo>
                  <a:lnTo>
                    <a:pt x="0" y="27763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4" name="SMARTInkShape-Group668"/>
          <p:cNvGrpSpPr/>
          <p:nvPr/>
        </p:nvGrpSpPr>
        <p:grpSpPr>
          <a:xfrm>
            <a:off x="8667750" y="3703882"/>
            <a:ext cx="146051" cy="112469"/>
            <a:chOff x="8667750" y="3703882"/>
            <a:chExt cx="146051" cy="112469"/>
          </a:xfrm>
        </p:grpSpPr>
        <p:sp>
          <p:nvSpPr>
            <p:cNvPr id="882" name="SMARTInkShape-3804"/>
            <p:cNvSpPr/>
            <p:nvPr>
              <p:custDataLst>
                <p:tags r:id="rId129"/>
              </p:custDataLst>
            </p:nvPr>
          </p:nvSpPr>
          <p:spPr>
            <a:xfrm>
              <a:off x="8689491" y="3784600"/>
              <a:ext cx="124310" cy="31751"/>
            </a:xfrm>
            <a:custGeom>
              <a:avLst/>
              <a:gdLst/>
              <a:ahLst/>
              <a:cxnLst/>
              <a:rect l="0" t="0" r="0" b="0"/>
              <a:pathLst>
                <a:path w="124310" h="31751">
                  <a:moveTo>
                    <a:pt x="3659" y="31750"/>
                  </a:moveTo>
                  <a:lnTo>
                    <a:pt x="3659" y="31750"/>
                  </a:lnTo>
                  <a:lnTo>
                    <a:pt x="0" y="31750"/>
                  </a:lnTo>
                  <a:lnTo>
                    <a:pt x="10252" y="29868"/>
                  </a:lnTo>
                  <a:lnTo>
                    <a:pt x="48942" y="19540"/>
                  </a:lnTo>
                  <a:lnTo>
                    <a:pt x="93198" y="7985"/>
                  </a:lnTo>
                  <a:lnTo>
                    <a:pt x="12430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3" name="SMARTInkShape-3805"/>
            <p:cNvSpPr/>
            <p:nvPr>
              <p:custDataLst>
                <p:tags r:id="rId130"/>
              </p:custDataLst>
            </p:nvPr>
          </p:nvSpPr>
          <p:spPr>
            <a:xfrm>
              <a:off x="8667750" y="3703882"/>
              <a:ext cx="139701" cy="17219"/>
            </a:xfrm>
            <a:custGeom>
              <a:avLst/>
              <a:gdLst/>
              <a:ahLst/>
              <a:cxnLst/>
              <a:rect l="0" t="0" r="0" b="0"/>
              <a:pathLst>
                <a:path w="139701" h="17219">
                  <a:moveTo>
                    <a:pt x="0" y="17218"/>
                  </a:moveTo>
                  <a:lnTo>
                    <a:pt x="0" y="17218"/>
                  </a:lnTo>
                  <a:lnTo>
                    <a:pt x="0" y="13847"/>
                  </a:lnTo>
                  <a:lnTo>
                    <a:pt x="3763" y="10311"/>
                  </a:lnTo>
                  <a:lnTo>
                    <a:pt x="11550" y="6387"/>
                  </a:lnTo>
                  <a:lnTo>
                    <a:pt x="39546" y="0"/>
                  </a:lnTo>
                  <a:lnTo>
                    <a:pt x="84988" y="2773"/>
                  </a:lnTo>
                  <a:lnTo>
                    <a:pt x="130239" y="4365"/>
                  </a:lnTo>
                  <a:lnTo>
                    <a:pt x="139700" y="451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4" name="SMARTInkShape-Group669"/>
          <p:cNvGrpSpPr/>
          <p:nvPr/>
        </p:nvGrpSpPr>
        <p:grpSpPr>
          <a:xfrm>
            <a:off x="8538304" y="2470489"/>
            <a:ext cx="3628297" cy="609412"/>
            <a:chOff x="8538304" y="2470489"/>
            <a:chExt cx="3628297" cy="609412"/>
          </a:xfrm>
        </p:grpSpPr>
        <p:sp>
          <p:nvSpPr>
            <p:cNvPr id="885" name="SMARTInkShape-3806"/>
            <p:cNvSpPr/>
            <p:nvPr>
              <p:custDataLst>
                <p:tags r:id="rId100"/>
              </p:custDataLst>
            </p:nvPr>
          </p:nvSpPr>
          <p:spPr>
            <a:xfrm>
              <a:off x="8750300" y="2722304"/>
              <a:ext cx="127001" cy="104471"/>
            </a:xfrm>
            <a:custGeom>
              <a:avLst/>
              <a:gdLst/>
              <a:ahLst/>
              <a:cxnLst/>
              <a:rect l="0" t="0" r="0" b="0"/>
              <a:pathLst>
                <a:path w="127001" h="104471">
                  <a:moveTo>
                    <a:pt x="0" y="46296"/>
                  </a:moveTo>
                  <a:lnTo>
                    <a:pt x="0" y="46296"/>
                  </a:lnTo>
                  <a:lnTo>
                    <a:pt x="0" y="30716"/>
                  </a:lnTo>
                  <a:lnTo>
                    <a:pt x="3763" y="21497"/>
                  </a:lnTo>
                  <a:lnTo>
                    <a:pt x="6743" y="17064"/>
                  </a:lnTo>
                  <a:lnTo>
                    <a:pt x="19459" y="10256"/>
                  </a:lnTo>
                  <a:lnTo>
                    <a:pt x="49626" y="136"/>
                  </a:lnTo>
                  <a:lnTo>
                    <a:pt x="55662" y="0"/>
                  </a:lnTo>
                  <a:lnTo>
                    <a:pt x="66132" y="3613"/>
                  </a:lnTo>
                  <a:lnTo>
                    <a:pt x="69487" y="6552"/>
                  </a:lnTo>
                  <a:lnTo>
                    <a:pt x="73217" y="13580"/>
                  </a:lnTo>
                  <a:lnTo>
                    <a:pt x="69228" y="25170"/>
                  </a:lnTo>
                  <a:lnTo>
                    <a:pt x="39369" y="72071"/>
                  </a:lnTo>
                  <a:lnTo>
                    <a:pt x="34713" y="80413"/>
                  </a:lnTo>
                  <a:lnTo>
                    <a:pt x="33019" y="86679"/>
                  </a:lnTo>
                  <a:lnTo>
                    <a:pt x="33303" y="91563"/>
                  </a:lnTo>
                  <a:lnTo>
                    <a:pt x="34903" y="95524"/>
                  </a:lnTo>
                  <a:lnTo>
                    <a:pt x="40440" y="101806"/>
                  </a:lnTo>
                  <a:lnTo>
                    <a:pt x="43893" y="104470"/>
                  </a:lnTo>
                  <a:lnTo>
                    <a:pt x="57135" y="103666"/>
                  </a:lnTo>
                  <a:lnTo>
                    <a:pt x="101126" y="95023"/>
                  </a:lnTo>
                  <a:lnTo>
                    <a:pt x="127000" y="9074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6" name="SMARTInkShape-3807"/>
            <p:cNvSpPr/>
            <p:nvPr>
              <p:custDataLst>
                <p:tags r:id="rId101"/>
              </p:custDataLst>
            </p:nvPr>
          </p:nvSpPr>
          <p:spPr>
            <a:xfrm>
              <a:off x="8955167" y="2971800"/>
              <a:ext cx="106284" cy="12701"/>
            </a:xfrm>
            <a:custGeom>
              <a:avLst/>
              <a:gdLst/>
              <a:ahLst/>
              <a:cxnLst/>
              <a:rect l="0" t="0" r="0" b="0"/>
              <a:pathLst>
                <a:path w="106284" h="12701">
                  <a:moveTo>
                    <a:pt x="23733" y="12700"/>
                  </a:moveTo>
                  <a:lnTo>
                    <a:pt x="23733" y="12700"/>
                  </a:lnTo>
                  <a:lnTo>
                    <a:pt x="0" y="12700"/>
                  </a:lnTo>
                  <a:lnTo>
                    <a:pt x="21057" y="8336"/>
                  </a:lnTo>
                  <a:lnTo>
                    <a:pt x="56258" y="6233"/>
                  </a:lnTo>
                  <a:lnTo>
                    <a:pt x="106283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7" name="SMARTInkShape-3808"/>
            <p:cNvSpPr/>
            <p:nvPr>
              <p:custDataLst>
                <p:tags r:id="rId102"/>
              </p:custDataLst>
            </p:nvPr>
          </p:nvSpPr>
          <p:spPr>
            <a:xfrm>
              <a:off x="11995150" y="2705134"/>
              <a:ext cx="91417" cy="183338"/>
            </a:xfrm>
            <a:custGeom>
              <a:avLst/>
              <a:gdLst/>
              <a:ahLst/>
              <a:cxnLst/>
              <a:rect l="0" t="0" r="0" b="0"/>
              <a:pathLst>
                <a:path w="91417" h="183338">
                  <a:moveTo>
                    <a:pt x="19050" y="31716"/>
                  </a:moveTo>
                  <a:lnTo>
                    <a:pt x="19050" y="31716"/>
                  </a:lnTo>
                  <a:lnTo>
                    <a:pt x="24119" y="25941"/>
                  </a:lnTo>
                  <a:lnTo>
                    <a:pt x="27889" y="19507"/>
                  </a:lnTo>
                  <a:lnTo>
                    <a:pt x="35678" y="13825"/>
                  </a:lnTo>
                  <a:lnTo>
                    <a:pt x="63311" y="2941"/>
                  </a:lnTo>
                  <a:lnTo>
                    <a:pt x="91416" y="43"/>
                  </a:lnTo>
                  <a:lnTo>
                    <a:pt x="90491" y="0"/>
                  </a:lnTo>
                  <a:lnTo>
                    <a:pt x="85999" y="3347"/>
                  </a:lnTo>
                  <a:lnTo>
                    <a:pt x="74014" y="32570"/>
                  </a:lnTo>
                  <a:lnTo>
                    <a:pt x="70217" y="78729"/>
                  </a:lnTo>
                  <a:lnTo>
                    <a:pt x="66512" y="125751"/>
                  </a:lnTo>
                  <a:lnTo>
                    <a:pt x="62685" y="151420"/>
                  </a:lnTo>
                  <a:lnTo>
                    <a:pt x="53538" y="166275"/>
                  </a:lnTo>
                  <a:lnTo>
                    <a:pt x="45903" y="175246"/>
                  </a:lnTo>
                  <a:lnTo>
                    <a:pt x="35923" y="180174"/>
                  </a:lnTo>
                  <a:lnTo>
                    <a:pt x="15641" y="183337"/>
                  </a:lnTo>
                  <a:lnTo>
                    <a:pt x="8598" y="181889"/>
                  </a:lnTo>
                  <a:lnTo>
                    <a:pt x="0" y="17776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8" name="SMARTInkShape-3809"/>
            <p:cNvSpPr/>
            <p:nvPr>
              <p:custDataLst>
                <p:tags r:id="rId103"/>
              </p:custDataLst>
            </p:nvPr>
          </p:nvSpPr>
          <p:spPr>
            <a:xfrm>
              <a:off x="12033250" y="2647950"/>
              <a:ext cx="114763" cy="241301"/>
            </a:xfrm>
            <a:custGeom>
              <a:avLst/>
              <a:gdLst/>
              <a:ahLst/>
              <a:cxnLst/>
              <a:rect l="0" t="0" r="0" b="0"/>
              <a:pathLst>
                <a:path w="114763" h="241301">
                  <a:moveTo>
                    <a:pt x="88900" y="0"/>
                  </a:moveTo>
                  <a:lnTo>
                    <a:pt x="88900" y="0"/>
                  </a:lnTo>
                  <a:lnTo>
                    <a:pt x="108457" y="44043"/>
                  </a:lnTo>
                  <a:lnTo>
                    <a:pt x="114762" y="69199"/>
                  </a:lnTo>
                  <a:lnTo>
                    <a:pt x="112164" y="114499"/>
                  </a:lnTo>
                  <a:lnTo>
                    <a:pt x="95714" y="160299"/>
                  </a:lnTo>
                  <a:lnTo>
                    <a:pt x="62852" y="198406"/>
                  </a:lnTo>
                  <a:lnTo>
                    <a:pt x="16805" y="230632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9" name="SMARTInkShape-3810"/>
            <p:cNvSpPr/>
            <p:nvPr>
              <p:custDataLst>
                <p:tags r:id="rId104"/>
              </p:custDataLst>
            </p:nvPr>
          </p:nvSpPr>
          <p:spPr>
            <a:xfrm>
              <a:off x="11925300" y="2787650"/>
              <a:ext cx="63501" cy="76201"/>
            </a:xfrm>
            <a:custGeom>
              <a:avLst/>
              <a:gdLst/>
              <a:ahLst/>
              <a:cxnLst/>
              <a:rect l="0" t="0" r="0" b="0"/>
              <a:pathLst>
                <a:path w="63501" h="76201">
                  <a:moveTo>
                    <a:pt x="63500" y="0"/>
                  </a:moveTo>
                  <a:lnTo>
                    <a:pt x="63500" y="0"/>
                  </a:lnTo>
                  <a:lnTo>
                    <a:pt x="60130" y="0"/>
                  </a:lnTo>
                  <a:lnTo>
                    <a:pt x="47920" y="6742"/>
                  </a:lnTo>
                  <a:lnTo>
                    <a:pt x="13353" y="54265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0" name="SMARTInkShape-3811"/>
            <p:cNvSpPr/>
            <p:nvPr>
              <p:custDataLst>
                <p:tags r:id="rId105"/>
              </p:custDataLst>
            </p:nvPr>
          </p:nvSpPr>
          <p:spPr>
            <a:xfrm>
              <a:off x="12065000" y="2470489"/>
              <a:ext cx="101601" cy="88562"/>
            </a:xfrm>
            <a:custGeom>
              <a:avLst/>
              <a:gdLst/>
              <a:ahLst/>
              <a:cxnLst/>
              <a:rect l="0" t="0" r="0" b="0"/>
              <a:pathLst>
                <a:path w="101601" h="88562">
                  <a:moveTo>
                    <a:pt x="0" y="12361"/>
                  </a:moveTo>
                  <a:lnTo>
                    <a:pt x="0" y="12361"/>
                  </a:lnTo>
                  <a:lnTo>
                    <a:pt x="10831" y="2235"/>
                  </a:lnTo>
                  <a:lnTo>
                    <a:pt x="14927" y="805"/>
                  </a:lnTo>
                  <a:lnTo>
                    <a:pt x="24571" y="0"/>
                  </a:lnTo>
                  <a:lnTo>
                    <a:pt x="32324" y="3575"/>
                  </a:lnTo>
                  <a:lnTo>
                    <a:pt x="45426" y="13997"/>
                  </a:lnTo>
                  <a:lnTo>
                    <a:pt x="48412" y="22260"/>
                  </a:lnTo>
                  <a:lnTo>
                    <a:pt x="49207" y="27427"/>
                  </a:lnTo>
                  <a:lnTo>
                    <a:pt x="44447" y="38812"/>
                  </a:lnTo>
                  <a:lnTo>
                    <a:pt x="29869" y="55241"/>
                  </a:lnTo>
                  <a:lnTo>
                    <a:pt x="20331" y="64580"/>
                  </a:lnTo>
                  <a:lnTo>
                    <a:pt x="16091" y="73434"/>
                  </a:lnTo>
                  <a:lnTo>
                    <a:pt x="17076" y="77065"/>
                  </a:lnTo>
                  <a:lnTo>
                    <a:pt x="19851" y="80192"/>
                  </a:lnTo>
                  <a:lnTo>
                    <a:pt x="23818" y="82981"/>
                  </a:lnTo>
                  <a:lnTo>
                    <a:pt x="42884" y="86908"/>
                  </a:lnTo>
                  <a:lnTo>
                    <a:pt x="89976" y="88416"/>
                  </a:lnTo>
                  <a:lnTo>
                    <a:pt x="101600" y="8856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1" name="SMARTInkShape-3812"/>
            <p:cNvSpPr/>
            <p:nvPr>
              <p:custDataLst>
                <p:tags r:id="rId106"/>
              </p:custDataLst>
            </p:nvPr>
          </p:nvSpPr>
          <p:spPr>
            <a:xfrm>
              <a:off x="11919832" y="2755900"/>
              <a:ext cx="49919" cy="95251"/>
            </a:xfrm>
            <a:custGeom>
              <a:avLst/>
              <a:gdLst/>
              <a:ahLst/>
              <a:cxnLst/>
              <a:rect l="0" t="0" r="0" b="0"/>
              <a:pathLst>
                <a:path w="49919" h="95251">
                  <a:moveTo>
                    <a:pt x="5468" y="0"/>
                  </a:moveTo>
                  <a:lnTo>
                    <a:pt x="5468" y="0"/>
                  </a:lnTo>
                  <a:lnTo>
                    <a:pt x="2098" y="0"/>
                  </a:lnTo>
                  <a:lnTo>
                    <a:pt x="1105" y="1411"/>
                  </a:lnTo>
                  <a:lnTo>
                    <a:pt x="0" y="6742"/>
                  </a:lnTo>
                  <a:lnTo>
                    <a:pt x="2750" y="21048"/>
                  </a:lnTo>
                  <a:lnTo>
                    <a:pt x="28374" y="62793"/>
                  </a:lnTo>
                  <a:lnTo>
                    <a:pt x="46107" y="86368"/>
                  </a:lnTo>
                  <a:lnTo>
                    <a:pt x="49918" y="95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2" name="SMARTInkShape-3813"/>
            <p:cNvSpPr/>
            <p:nvPr>
              <p:custDataLst>
                <p:tags r:id="rId107"/>
              </p:custDataLst>
            </p:nvPr>
          </p:nvSpPr>
          <p:spPr>
            <a:xfrm>
              <a:off x="11817721" y="2705439"/>
              <a:ext cx="120280" cy="182823"/>
            </a:xfrm>
            <a:custGeom>
              <a:avLst/>
              <a:gdLst/>
              <a:ahLst/>
              <a:cxnLst/>
              <a:rect l="0" t="0" r="0" b="0"/>
              <a:pathLst>
                <a:path w="120280" h="182823">
                  <a:moveTo>
                    <a:pt x="120279" y="12361"/>
                  </a:moveTo>
                  <a:lnTo>
                    <a:pt x="120279" y="12361"/>
                  </a:lnTo>
                  <a:lnTo>
                    <a:pt x="114503" y="7291"/>
                  </a:lnTo>
                  <a:lnTo>
                    <a:pt x="104376" y="2235"/>
                  </a:lnTo>
                  <a:lnTo>
                    <a:pt x="84153" y="0"/>
                  </a:lnTo>
                  <a:lnTo>
                    <a:pt x="68182" y="6504"/>
                  </a:lnTo>
                  <a:lnTo>
                    <a:pt x="53415" y="20738"/>
                  </a:lnTo>
                  <a:lnTo>
                    <a:pt x="36492" y="45217"/>
                  </a:lnTo>
                  <a:lnTo>
                    <a:pt x="23307" y="88123"/>
                  </a:lnTo>
                  <a:lnTo>
                    <a:pt x="12382" y="132674"/>
                  </a:lnTo>
                  <a:lnTo>
                    <a:pt x="0" y="178980"/>
                  </a:lnTo>
                  <a:lnTo>
                    <a:pt x="1288" y="180590"/>
                  </a:lnTo>
                  <a:lnTo>
                    <a:pt x="6481" y="182379"/>
                  </a:lnTo>
                  <a:lnTo>
                    <a:pt x="26382" y="182822"/>
                  </a:lnTo>
                  <a:lnTo>
                    <a:pt x="52578" y="174966"/>
                  </a:lnTo>
                  <a:lnTo>
                    <a:pt x="75829" y="16476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3" name="SMARTInkShape-3814"/>
            <p:cNvSpPr/>
            <p:nvPr>
              <p:custDataLst>
                <p:tags r:id="rId108"/>
              </p:custDataLst>
            </p:nvPr>
          </p:nvSpPr>
          <p:spPr>
            <a:xfrm>
              <a:off x="11709400" y="2832100"/>
              <a:ext cx="95251" cy="25401"/>
            </a:xfrm>
            <a:custGeom>
              <a:avLst/>
              <a:gdLst/>
              <a:ahLst/>
              <a:cxnLst/>
              <a:rect l="0" t="0" r="0" b="0"/>
              <a:pathLst>
                <a:path w="95251" h="25401">
                  <a:moveTo>
                    <a:pt x="0" y="25400"/>
                  </a:moveTo>
                  <a:lnTo>
                    <a:pt x="0" y="25400"/>
                  </a:lnTo>
                  <a:lnTo>
                    <a:pt x="6478" y="24694"/>
                  </a:lnTo>
                  <a:lnTo>
                    <a:pt x="49513" y="13863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4" name="SMARTInkShape-3815"/>
            <p:cNvSpPr/>
            <p:nvPr>
              <p:custDataLst>
                <p:tags r:id="rId109"/>
              </p:custDataLst>
            </p:nvPr>
          </p:nvSpPr>
          <p:spPr>
            <a:xfrm>
              <a:off x="10772291" y="2809679"/>
              <a:ext cx="105260" cy="168472"/>
            </a:xfrm>
            <a:custGeom>
              <a:avLst/>
              <a:gdLst/>
              <a:ahLst/>
              <a:cxnLst/>
              <a:rect l="0" t="0" r="0" b="0"/>
              <a:pathLst>
                <a:path w="105260" h="168472">
                  <a:moveTo>
                    <a:pt x="3659" y="3371"/>
                  </a:moveTo>
                  <a:lnTo>
                    <a:pt x="3659" y="3371"/>
                  </a:lnTo>
                  <a:lnTo>
                    <a:pt x="289" y="0"/>
                  </a:lnTo>
                  <a:lnTo>
                    <a:pt x="0" y="418"/>
                  </a:lnTo>
                  <a:lnTo>
                    <a:pt x="1563" y="4646"/>
                  </a:lnTo>
                  <a:lnTo>
                    <a:pt x="35456" y="45903"/>
                  </a:lnTo>
                  <a:lnTo>
                    <a:pt x="65183" y="92441"/>
                  </a:lnTo>
                  <a:lnTo>
                    <a:pt x="90286" y="134455"/>
                  </a:lnTo>
                  <a:lnTo>
                    <a:pt x="105259" y="1684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5" name="SMARTInkShape-3816"/>
            <p:cNvSpPr/>
            <p:nvPr>
              <p:custDataLst>
                <p:tags r:id="rId110"/>
              </p:custDataLst>
            </p:nvPr>
          </p:nvSpPr>
          <p:spPr>
            <a:xfrm>
              <a:off x="10593191" y="2738457"/>
              <a:ext cx="163710" cy="264590"/>
            </a:xfrm>
            <a:custGeom>
              <a:avLst/>
              <a:gdLst/>
              <a:ahLst/>
              <a:cxnLst/>
              <a:rect l="0" t="0" r="0" b="0"/>
              <a:pathLst>
                <a:path w="163710" h="264590">
                  <a:moveTo>
                    <a:pt x="163709" y="42843"/>
                  </a:moveTo>
                  <a:lnTo>
                    <a:pt x="163709" y="42843"/>
                  </a:lnTo>
                  <a:lnTo>
                    <a:pt x="154920" y="29028"/>
                  </a:lnTo>
                  <a:lnTo>
                    <a:pt x="136573" y="12989"/>
                  </a:lnTo>
                  <a:lnTo>
                    <a:pt x="118744" y="3815"/>
                  </a:lnTo>
                  <a:lnTo>
                    <a:pt x="96684" y="0"/>
                  </a:lnTo>
                  <a:lnTo>
                    <a:pt x="72277" y="5611"/>
                  </a:lnTo>
                  <a:lnTo>
                    <a:pt x="57455" y="18064"/>
                  </a:lnTo>
                  <a:lnTo>
                    <a:pt x="34065" y="51432"/>
                  </a:lnTo>
                  <a:lnTo>
                    <a:pt x="16562" y="95340"/>
                  </a:lnTo>
                  <a:lnTo>
                    <a:pt x="7460" y="142896"/>
                  </a:lnTo>
                  <a:lnTo>
                    <a:pt x="2082" y="186471"/>
                  </a:lnTo>
                  <a:lnTo>
                    <a:pt x="0" y="222569"/>
                  </a:lnTo>
                  <a:lnTo>
                    <a:pt x="2284" y="234669"/>
                  </a:lnTo>
                  <a:lnTo>
                    <a:pt x="10908" y="249415"/>
                  </a:lnTo>
                  <a:lnTo>
                    <a:pt x="20304" y="256479"/>
                  </a:lnTo>
                  <a:lnTo>
                    <a:pt x="32946" y="261264"/>
                  </a:lnTo>
                  <a:lnTo>
                    <a:pt x="76569" y="264589"/>
                  </a:lnTo>
                  <a:lnTo>
                    <a:pt x="119259" y="25874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6" name="SMARTInkShape-3817"/>
            <p:cNvSpPr/>
            <p:nvPr>
              <p:custDataLst>
                <p:tags r:id="rId111"/>
              </p:custDataLst>
            </p:nvPr>
          </p:nvSpPr>
          <p:spPr>
            <a:xfrm>
              <a:off x="10352265" y="2901950"/>
              <a:ext cx="87136" cy="25401"/>
            </a:xfrm>
            <a:custGeom>
              <a:avLst/>
              <a:gdLst/>
              <a:ahLst/>
              <a:cxnLst/>
              <a:rect l="0" t="0" r="0" b="0"/>
              <a:pathLst>
                <a:path w="87136" h="25401">
                  <a:moveTo>
                    <a:pt x="10935" y="25400"/>
                  </a:moveTo>
                  <a:lnTo>
                    <a:pt x="10935" y="25400"/>
                  </a:lnTo>
                  <a:lnTo>
                    <a:pt x="0" y="19933"/>
                  </a:lnTo>
                  <a:lnTo>
                    <a:pt x="822" y="18933"/>
                  </a:lnTo>
                  <a:lnTo>
                    <a:pt x="5499" y="15940"/>
                  </a:lnTo>
                  <a:lnTo>
                    <a:pt x="51662" y="6219"/>
                  </a:lnTo>
                  <a:lnTo>
                    <a:pt x="8713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7" name="SMARTInkShape-3818"/>
            <p:cNvSpPr/>
            <p:nvPr>
              <p:custDataLst>
                <p:tags r:id="rId112"/>
              </p:custDataLst>
            </p:nvPr>
          </p:nvSpPr>
          <p:spPr>
            <a:xfrm>
              <a:off x="11087100" y="2663572"/>
              <a:ext cx="123183" cy="371115"/>
            </a:xfrm>
            <a:custGeom>
              <a:avLst/>
              <a:gdLst/>
              <a:ahLst/>
              <a:cxnLst/>
              <a:rect l="0" t="0" r="0" b="0"/>
              <a:pathLst>
                <a:path w="123183" h="371115">
                  <a:moveTo>
                    <a:pt x="19050" y="22478"/>
                  </a:moveTo>
                  <a:lnTo>
                    <a:pt x="19050" y="22478"/>
                  </a:lnTo>
                  <a:lnTo>
                    <a:pt x="15679" y="19107"/>
                  </a:lnTo>
                  <a:lnTo>
                    <a:pt x="15394" y="18114"/>
                  </a:lnTo>
                  <a:lnTo>
                    <a:pt x="15906" y="17452"/>
                  </a:lnTo>
                  <a:lnTo>
                    <a:pt x="57590" y="7367"/>
                  </a:lnTo>
                  <a:lnTo>
                    <a:pt x="100119" y="3501"/>
                  </a:lnTo>
                  <a:lnTo>
                    <a:pt x="118408" y="0"/>
                  </a:lnTo>
                  <a:lnTo>
                    <a:pt x="121272" y="437"/>
                  </a:lnTo>
                  <a:lnTo>
                    <a:pt x="123182" y="1434"/>
                  </a:lnTo>
                  <a:lnTo>
                    <a:pt x="122337" y="4215"/>
                  </a:lnTo>
                  <a:lnTo>
                    <a:pt x="94992" y="48060"/>
                  </a:lnTo>
                  <a:lnTo>
                    <a:pt x="82393" y="91990"/>
                  </a:lnTo>
                  <a:lnTo>
                    <a:pt x="78951" y="126750"/>
                  </a:lnTo>
                  <a:lnTo>
                    <a:pt x="79304" y="163366"/>
                  </a:lnTo>
                  <a:lnTo>
                    <a:pt x="82518" y="200806"/>
                  </a:lnTo>
                  <a:lnTo>
                    <a:pt x="88650" y="238613"/>
                  </a:lnTo>
                  <a:lnTo>
                    <a:pt x="94199" y="274701"/>
                  </a:lnTo>
                  <a:lnTo>
                    <a:pt x="99408" y="321107"/>
                  </a:lnTo>
                  <a:lnTo>
                    <a:pt x="98509" y="343585"/>
                  </a:lnTo>
                  <a:lnTo>
                    <a:pt x="91055" y="358279"/>
                  </a:lnTo>
                  <a:lnTo>
                    <a:pt x="75043" y="367633"/>
                  </a:lnTo>
                  <a:lnTo>
                    <a:pt x="64843" y="371114"/>
                  </a:lnTo>
                  <a:lnTo>
                    <a:pt x="17931" y="367974"/>
                  </a:lnTo>
                  <a:lnTo>
                    <a:pt x="0" y="36537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8" name="SMARTInkShape-3819"/>
            <p:cNvSpPr/>
            <p:nvPr>
              <p:custDataLst>
                <p:tags r:id="rId113"/>
              </p:custDataLst>
            </p:nvPr>
          </p:nvSpPr>
          <p:spPr>
            <a:xfrm>
              <a:off x="11682260" y="2737267"/>
              <a:ext cx="109691" cy="163453"/>
            </a:xfrm>
            <a:custGeom>
              <a:avLst/>
              <a:gdLst/>
              <a:ahLst/>
              <a:cxnLst/>
              <a:rect l="0" t="0" r="0" b="0"/>
              <a:pathLst>
                <a:path w="109691" h="163453">
                  <a:moveTo>
                    <a:pt x="109690" y="18633"/>
                  </a:moveTo>
                  <a:lnTo>
                    <a:pt x="109690" y="18633"/>
                  </a:lnTo>
                  <a:lnTo>
                    <a:pt x="109690" y="4327"/>
                  </a:lnTo>
                  <a:lnTo>
                    <a:pt x="108985" y="2746"/>
                  </a:lnTo>
                  <a:lnTo>
                    <a:pt x="107809" y="1692"/>
                  </a:lnTo>
                  <a:lnTo>
                    <a:pt x="106320" y="989"/>
                  </a:lnTo>
                  <a:lnTo>
                    <a:pt x="97481" y="0"/>
                  </a:lnTo>
                  <a:lnTo>
                    <a:pt x="82551" y="6448"/>
                  </a:lnTo>
                  <a:lnTo>
                    <a:pt x="64723" y="20667"/>
                  </a:lnTo>
                  <a:lnTo>
                    <a:pt x="33421" y="64466"/>
                  </a:lnTo>
                  <a:lnTo>
                    <a:pt x="7506" y="110406"/>
                  </a:lnTo>
                  <a:lnTo>
                    <a:pt x="0" y="131197"/>
                  </a:lnTo>
                  <a:lnTo>
                    <a:pt x="496" y="141804"/>
                  </a:lnTo>
                  <a:lnTo>
                    <a:pt x="4741" y="155709"/>
                  </a:lnTo>
                  <a:lnTo>
                    <a:pt x="8680" y="158700"/>
                  </a:lnTo>
                  <a:lnTo>
                    <a:pt x="20582" y="162024"/>
                  </a:lnTo>
                  <a:lnTo>
                    <a:pt x="51217" y="163452"/>
                  </a:lnTo>
                  <a:lnTo>
                    <a:pt x="96990" y="15198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9" name="SMARTInkShape-3820"/>
            <p:cNvSpPr/>
            <p:nvPr>
              <p:custDataLst>
                <p:tags r:id="rId114"/>
              </p:custDataLst>
            </p:nvPr>
          </p:nvSpPr>
          <p:spPr>
            <a:xfrm>
              <a:off x="11328400" y="2882900"/>
              <a:ext cx="133351" cy="6351"/>
            </a:xfrm>
            <a:custGeom>
              <a:avLst/>
              <a:gdLst/>
              <a:ahLst/>
              <a:cxnLst/>
              <a:rect l="0" t="0" r="0" b="0"/>
              <a:pathLst>
                <a:path w="133351" h="6351">
                  <a:moveTo>
                    <a:pt x="0" y="6350"/>
                  </a:moveTo>
                  <a:lnTo>
                    <a:pt x="0" y="6350"/>
                  </a:lnTo>
                  <a:lnTo>
                    <a:pt x="12553" y="4469"/>
                  </a:lnTo>
                  <a:lnTo>
                    <a:pt x="54926" y="883"/>
                  </a:lnTo>
                  <a:lnTo>
                    <a:pt x="101333" y="261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0" name="SMARTInkShape-3821"/>
            <p:cNvSpPr/>
            <p:nvPr>
              <p:custDataLst>
                <p:tags r:id="rId115"/>
              </p:custDataLst>
            </p:nvPr>
          </p:nvSpPr>
          <p:spPr>
            <a:xfrm>
              <a:off x="11563904" y="2683380"/>
              <a:ext cx="107397" cy="320171"/>
            </a:xfrm>
            <a:custGeom>
              <a:avLst/>
              <a:gdLst/>
              <a:ahLst/>
              <a:cxnLst/>
              <a:rect l="0" t="0" r="0" b="0"/>
              <a:pathLst>
                <a:path w="107397" h="320171">
                  <a:moveTo>
                    <a:pt x="107396" y="28070"/>
                  </a:moveTo>
                  <a:lnTo>
                    <a:pt x="107396" y="28070"/>
                  </a:lnTo>
                  <a:lnTo>
                    <a:pt x="104026" y="28070"/>
                  </a:lnTo>
                  <a:lnTo>
                    <a:pt x="103737" y="27364"/>
                  </a:lnTo>
                  <a:lnTo>
                    <a:pt x="105998" y="22295"/>
                  </a:lnTo>
                  <a:lnTo>
                    <a:pt x="107212" y="7676"/>
                  </a:lnTo>
                  <a:lnTo>
                    <a:pt x="105433" y="3013"/>
                  </a:lnTo>
                  <a:lnTo>
                    <a:pt x="103970" y="782"/>
                  </a:lnTo>
                  <a:lnTo>
                    <a:pt x="101583" y="0"/>
                  </a:lnTo>
                  <a:lnTo>
                    <a:pt x="95170" y="1013"/>
                  </a:lnTo>
                  <a:lnTo>
                    <a:pt x="80254" y="12292"/>
                  </a:lnTo>
                  <a:lnTo>
                    <a:pt x="51183" y="52392"/>
                  </a:lnTo>
                  <a:lnTo>
                    <a:pt x="34906" y="84035"/>
                  </a:lnTo>
                  <a:lnTo>
                    <a:pt x="20144" y="123029"/>
                  </a:lnTo>
                  <a:lnTo>
                    <a:pt x="7940" y="165524"/>
                  </a:lnTo>
                  <a:lnTo>
                    <a:pt x="162" y="207929"/>
                  </a:lnTo>
                  <a:lnTo>
                    <a:pt x="0" y="244650"/>
                  </a:lnTo>
                  <a:lnTo>
                    <a:pt x="6041" y="275317"/>
                  </a:lnTo>
                  <a:lnTo>
                    <a:pt x="18133" y="298354"/>
                  </a:lnTo>
                  <a:lnTo>
                    <a:pt x="25310" y="305626"/>
                  </a:lnTo>
                  <a:lnTo>
                    <a:pt x="56596" y="32017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1" name="SMARTInkShape-3822"/>
            <p:cNvSpPr/>
            <p:nvPr>
              <p:custDataLst>
                <p:tags r:id="rId116"/>
              </p:custDataLst>
            </p:nvPr>
          </p:nvSpPr>
          <p:spPr>
            <a:xfrm>
              <a:off x="10052050" y="2927350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5645" y="12143"/>
                  </a:lnTo>
                  <a:lnTo>
                    <a:pt x="33256" y="4123"/>
                  </a:lnTo>
                  <a:lnTo>
                    <a:pt x="76340" y="814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2" name="SMARTInkShape-3823"/>
            <p:cNvSpPr/>
            <p:nvPr>
              <p:custDataLst>
                <p:tags r:id="rId117"/>
              </p:custDataLst>
            </p:nvPr>
          </p:nvSpPr>
          <p:spPr>
            <a:xfrm>
              <a:off x="9861550" y="2794000"/>
              <a:ext cx="83087" cy="273051"/>
            </a:xfrm>
            <a:custGeom>
              <a:avLst/>
              <a:gdLst/>
              <a:ahLst/>
              <a:cxnLst/>
              <a:rect l="0" t="0" r="0" b="0"/>
              <a:pathLst>
                <a:path w="83087" h="273051">
                  <a:moveTo>
                    <a:pt x="50800" y="0"/>
                  </a:moveTo>
                  <a:lnTo>
                    <a:pt x="50800" y="0"/>
                  </a:lnTo>
                  <a:lnTo>
                    <a:pt x="57543" y="6742"/>
                  </a:lnTo>
                  <a:lnTo>
                    <a:pt x="76531" y="48334"/>
                  </a:lnTo>
                  <a:lnTo>
                    <a:pt x="82697" y="74398"/>
                  </a:lnTo>
                  <a:lnTo>
                    <a:pt x="83086" y="109501"/>
                  </a:lnTo>
                  <a:lnTo>
                    <a:pt x="75261" y="144858"/>
                  </a:lnTo>
                  <a:lnTo>
                    <a:pt x="61673" y="178681"/>
                  </a:lnTo>
                  <a:lnTo>
                    <a:pt x="34892" y="224079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3" name="SMARTInkShape-3824"/>
            <p:cNvSpPr/>
            <p:nvPr>
              <p:custDataLst>
                <p:tags r:id="rId118"/>
              </p:custDataLst>
            </p:nvPr>
          </p:nvSpPr>
          <p:spPr>
            <a:xfrm>
              <a:off x="10966450" y="2667997"/>
              <a:ext cx="107951" cy="94254"/>
            </a:xfrm>
            <a:custGeom>
              <a:avLst/>
              <a:gdLst/>
              <a:ahLst/>
              <a:cxnLst/>
              <a:rect l="0" t="0" r="0" b="0"/>
              <a:pathLst>
                <a:path w="107951" h="94254">
                  <a:moveTo>
                    <a:pt x="0" y="30753"/>
                  </a:moveTo>
                  <a:lnTo>
                    <a:pt x="0" y="30753"/>
                  </a:lnTo>
                  <a:lnTo>
                    <a:pt x="5025" y="18819"/>
                  </a:lnTo>
                  <a:lnTo>
                    <a:pt x="5467" y="16447"/>
                  </a:lnTo>
                  <a:lnTo>
                    <a:pt x="9721" y="11930"/>
                  </a:lnTo>
                  <a:lnTo>
                    <a:pt x="16315" y="8276"/>
                  </a:lnTo>
                  <a:lnTo>
                    <a:pt x="48741" y="0"/>
                  </a:lnTo>
                  <a:lnTo>
                    <a:pt x="55294" y="1327"/>
                  </a:lnTo>
                  <a:lnTo>
                    <a:pt x="58028" y="2669"/>
                  </a:lnTo>
                  <a:lnTo>
                    <a:pt x="58442" y="5680"/>
                  </a:lnTo>
                  <a:lnTo>
                    <a:pt x="55138" y="14671"/>
                  </a:lnTo>
                  <a:lnTo>
                    <a:pt x="31407" y="50063"/>
                  </a:lnTo>
                  <a:lnTo>
                    <a:pt x="27180" y="65559"/>
                  </a:lnTo>
                  <a:lnTo>
                    <a:pt x="28073" y="74680"/>
                  </a:lnTo>
                  <a:lnTo>
                    <a:pt x="29298" y="79088"/>
                  </a:lnTo>
                  <a:lnTo>
                    <a:pt x="32231" y="82026"/>
                  </a:lnTo>
                  <a:lnTo>
                    <a:pt x="61420" y="90500"/>
                  </a:lnTo>
                  <a:lnTo>
                    <a:pt x="107950" y="9425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4" name="SMARTInkShape-3825"/>
            <p:cNvSpPr/>
            <p:nvPr>
              <p:custDataLst>
                <p:tags r:id="rId119"/>
              </p:custDataLst>
            </p:nvPr>
          </p:nvSpPr>
          <p:spPr>
            <a:xfrm>
              <a:off x="10788650" y="2825750"/>
              <a:ext cx="127001" cy="146051"/>
            </a:xfrm>
            <a:custGeom>
              <a:avLst/>
              <a:gdLst/>
              <a:ahLst/>
              <a:cxnLst/>
              <a:rect l="0" t="0" r="0" b="0"/>
              <a:pathLst>
                <a:path w="127001" h="146051">
                  <a:moveTo>
                    <a:pt x="127000" y="0"/>
                  </a:moveTo>
                  <a:lnTo>
                    <a:pt x="127000" y="0"/>
                  </a:lnTo>
                  <a:lnTo>
                    <a:pt x="123629" y="0"/>
                  </a:lnTo>
                  <a:lnTo>
                    <a:pt x="84284" y="24419"/>
                  </a:lnTo>
                  <a:lnTo>
                    <a:pt x="46060" y="54272"/>
                  </a:lnTo>
                  <a:lnTo>
                    <a:pt x="20311" y="89929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5" name="SMARTInkShape-3826"/>
            <p:cNvSpPr/>
            <p:nvPr>
              <p:custDataLst>
                <p:tags r:id="rId120"/>
              </p:custDataLst>
            </p:nvPr>
          </p:nvSpPr>
          <p:spPr>
            <a:xfrm>
              <a:off x="10048680" y="3009900"/>
              <a:ext cx="98621" cy="16359"/>
            </a:xfrm>
            <a:custGeom>
              <a:avLst/>
              <a:gdLst/>
              <a:ahLst/>
              <a:cxnLst/>
              <a:rect l="0" t="0" r="0" b="0"/>
              <a:pathLst>
                <a:path w="98621" h="16359">
                  <a:moveTo>
                    <a:pt x="3370" y="12700"/>
                  </a:moveTo>
                  <a:lnTo>
                    <a:pt x="3370" y="12700"/>
                  </a:lnTo>
                  <a:lnTo>
                    <a:pt x="0" y="16071"/>
                  </a:lnTo>
                  <a:lnTo>
                    <a:pt x="416" y="16358"/>
                  </a:lnTo>
                  <a:lnTo>
                    <a:pt x="40546" y="8044"/>
                  </a:lnTo>
                  <a:lnTo>
                    <a:pt x="9862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6" name="SMARTInkShape-3827"/>
            <p:cNvSpPr/>
            <p:nvPr>
              <p:custDataLst>
                <p:tags r:id="rId121"/>
              </p:custDataLst>
            </p:nvPr>
          </p:nvSpPr>
          <p:spPr>
            <a:xfrm>
              <a:off x="10338565" y="2744761"/>
              <a:ext cx="151636" cy="272290"/>
            </a:xfrm>
            <a:custGeom>
              <a:avLst/>
              <a:gdLst/>
              <a:ahLst/>
              <a:cxnLst/>
              <a:rect l="0" t="0" r="0" b="0"/>
              <a:pathLst>
                <a:path w="151636" h="272290">
                  <a:moveTo>
                    <a:pt x="151635" y="30189"/>
                  </a:moveTo>
                  <a:lnTo>
                    <a:pt x="151635" y="30189"/>
                  </a:lnTo>
                  <a:lnTo>
                    <a:pt x="142846" y="16374"/>
                  </a:lnTo>
                  <a:lnTo>
                    <a:pt x="135028" y="9232"/>
                  </a:lnTo>
                  <a:lnTo>
                    <a:pt x="124499" y="3706"/>
                  </a:lnTo>
                  <a:lnTo>
                    <a:pt x="106670" y="0"/>
                  </a:lnTo>
                  <a:lnTo>
                    <a:pt x="81239" y="9015"/>
                  </a:lnTo>
                  <a:lnTo>
                    <a:pt x="54733" y="28462"/>
                  </a:lnTo>
                  <a:lnTo>
                    <a:pt x="26268" y="65387"/>
                  </a:lnTo>
                  <a:lnTo>
                    <a:pt x="12341" y="96906"/>
                  </a:lnTo>
                  <a:lnTo>
                    <a:pt x="6881" y="133448"/>
                  </a:lnTo>
                  <a:lnTo>
                    <a:pt x="1812" y="174535"/>
                  </a:lnTo>
                  <a:lnTo>
                    <a:pt x="0" y="212423"/>
                  </a:lnTo>
                  <a:lnTo>
                    <a:pt x="872" y="241445"/>
                  </a:lnTo>
                  <a:lnTo>
                    <a:pt x="6078" y="256725"/>
                  </a:lnTo>
                  <a:lnTo>
                    <a:pt x="11559" y="262352"/>
                  </a:lnTo>
                  <a:lnTo>
                    <a:pt x="27056" y="270485"/>
                  </a:lnTo>
                  <a:lnTo>
                    <a:pt x="62354" y="272289"/>
                  </a:lnTo>
                  <a:lnTo>
                    <a:pt x="107185" y="25878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7" name="SMARTInkShape-3828"/>
            <p:cNvSpPr/>
            <p:nvPr>
              <p:custDataLst>
                <p:tags r:id="rId122"/>
              </p:custDataLst>
            </p:nvPr>
          </p:nvSpPr>
          <p:spPr>
            <a:xfrm>
              <a:off x="9396124" y="2901950"/>
              <a:ext cx="160627" cy="168800"/>
            </a:xfrm>
            <a:custGeom>
              <a:avLst/>
              <a:gdLst/>
              <a:ahLst/>
              <a:cxnLst/>
              <a:rect l="0" t="0" r="0" b="0"/>
              <a:pathLst>
                <a:path w="160627" h="168800">
                  <a:moveTo>
                    <a:pt x="59026" y="82550"/>
                  </a:moveTo>
                  <a:lnTo>
                    <a:pt x="59026" y="82550"/>
                  </a:lnTo>
                  <a:lnTo>
                    <a:pt x="47489" y="57230"/>
                  </a:lnTo>
                  <a:lnTo>
                    <a:pt x="40729" y="50600"/>
                  </a:lnTo>
                  <a:lnTo>
                    <a:pt x="36948" y="49256"/>
                  </a:lnTo>
                  <a:lnTo>
                    <a:pt x="28990" y="49643"/>
                  </a:lnTo>
                  <a:lnTo>
                    <a:pt x="20744" y="55930"/>
                  </a:lnTo>
                  <a:lnTo>
                    <a:pt x="16573" y="60570"/>
                  </a:lnTo>
                  <a:lnTo>
                    <a:pt x="2418" y="101284"/>
                  </a:lnTo>
                  <a:lnTo>
                    <a:pt x="120" y="109856"/>
                  </a:lnTo>
                  <a:lnTo>
                    <a:pt x="0" y="116982"/>
                  </a:lnTo>
                  <a:lnTo>
                    <a:pt x="3629" y="128662"/>
                  </a:lnTo>
                  <a:lnTo>
                    <a:pt x="6573" y="132342"/>
                  </a:lnTo>
                  <a:lnTo>
                    <a:pt x="13606" y="136429"/>
                  </a:lnTo>
                  <a:lnTo>
                    <a:pt x="18163" y="136109"/>
                  </a:lnTo>
                  <a:lnTo>
                    <a:pt x="28870" y="131989"/>
                  </a:lnTo>
                  <a:lnTo>
                    <a:pt x="43427" y="118365"/>
                  </a:lnTo>
                  <a:lnTo>
                    <a:pt x="50849" y="106349"/>
                  </a:lnTo>
                  <a:lnTo>
                    <a:pt x="51458" y="106177"/>
                  </a:lnTo>
                  <a:lnTo>
                    <a:pt x="51864" y="106768"/>
                  </a:lnTo>
                  <a:lnTo>
                    <a:pt x="53333" y="118712"/>
                  </a:lnTo>
                  <a:lnTo>
                    <a:pt x="56025" y="122846"/>
                  </a:lnTo>
                  <a:lnTo>
                    <a:pt x="57732" y="122819"/>
                  </a:lnTo>
                  <a:lnTo>
                    <a:pt x="59574" y="121391"/>
                  </a:lnTo>
                  <a:lnTo>
                    <a:pt x="76830" y="91311"/>
                  </a:lnTo>
                  <a:lnTo>
                    <a:pt x="78656" y="91919"/>
                  </a:lnTo>
                  <a:lnTo>
                    <a:pt x="104029" y="112114"/>
                  </a:lnTo>
                  <a:lnTo>
                    <a:pt x="120335" y="139059"/>
                  </a:lnTo>
                  <a:lnTo>
                    <a:pt x="126344" y="156678"/>
                  </a:lnTo>
                  <a:lnTo>
                    <a:pt x="128376" y="168532"/>
                  </a:lnTo>
                  <a:lnTo>
                    <a:pt x="127131" y="168799"/>
                  </a:lnTo>
                  <a:lnTo>
                    <a:pt x="121986" y="167215"/>
                  </a:lnTo>
                  <a:lnTo>
                    <a:pt x="116877" y="156632"/>
                  </a:lnTo>
                  <a:lnTo>
                    <a:pt x="111913" y="127078"/>
                  </a:lnTo>
                  <a:lnTo>
                    <a:pt x="112870" y="99518"/>
                  </a:lnTo>
                  <a:lnTo>
                    <a:pt x="120352" y="66102"/>
                  </a:lnTo>
                  <a:lnTo>
                    <a:pt x="143205" y="25073"/>
                  </a:lnTo>
                  <a:lnTo>
                    <a:pt x="160626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8" name="SMARTInkShape-3829"/>
            <p:cNvSpPr/>
            <p:nvPr>
              <p:custDataLst>
                <p:tags r:id="rId123"/>
              </p:custDataLst>
            </p:nvPr>
          </p:nvSpPr>
          <p:spPr>
            <a:xfrm>
              <a:off x="9657236" y="2811475"/>
              <a:ext cx="64615" cy="253162"/>
            </a:xfrm>
            <a:custGeom>
              <a:avLst/>
              <a:gdLst/>
              <a:ahLst/>
              <a:cxnLst/>
              <a:rect l="0" t="0" r="0" b="0"/>
              <a:pathLst>
                <a:path w="64615" h="253162">
                  <a:moveTo>
                    <a:pt x="51914" y="26975"/>
                  </a:moveTo>
                  <a:lnTo>
                    <a:pt x="51914" y="26975"/>
                  </a:lnTo>
                  <a:lnTo>
                    <a:pt x="51209" y="8813"/>
                  </a:lnTo>
                  <a:lnTo>
                    <a:pt x="48543" y="1735"/>
                  </a:lnTo>
                  <a:lnTo>
                    <a:pt x="46845" y="270"/>
                  </a:lnTo>
                  <a:lnTo>
                    <a:pt x="45007" y="0"/>
                  </a:lnTo>
                  <a:lnTo>
                    <a:pt x="43075" y="525"/>
                  </a:lnTo>
                  <a:lnTo>
                    <a:pt x="33617" y="18119"/>
                  </a:lnTo>
                  <a:lnTo>
                    <a:pt x="21878" y="55787"/>
                  </a:lnTo>
                  <a:lnTo>
                    <a:pt x="15515" y="90345"/>
                  </a:lnTo>
                  <a:lnTo>
                    <a:pt x="9631" y="127811"/>
                  </a:lnTo>
                  <a:lnTo>
                    <a:pt x="2313" y="163278"/>
                  </a:lnTo>
                  <a:lnTo>
                    <a:pt x="0" y="195975"/>
                  </a:lnTo>
                  <a:lnTo>
                    <a:pt x="4547" y="234623"/>
                  </a:lnTo>
                  <a:lnTo>
                    <a:pt x="7635" y="243724"/>
                  </a:lnTo>
                  <a:lnTo>
                    <a:pt x="12518" y="249085"/>
                  </a:lnTo>
                  <a:lnTo>
                    <a:pt x="18594" y="251954"/>
                  </a:lnTo>
                  <a:lnTo>
                    <a:pt x="25467" y="253161"/>
                  </a:lnTo>
                  <a:lnTo>
                    <a:pt x="32871" y="249733"/>
                  </a:lnTo>
                  <a:lnTo>
                    <a:pt x="64614" y="2174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9" name="SMARTInkShape-3830"/>
            <p:cNvSpPr/>
            <p:nvPr>
              <p:custDataLst>
                <p:tags r:id="rId124"/>
              </p:custDataLst>
            </p:nvPr>
          </p:nvSpPr>
          <p:spPr>
            <a:xfrm>
              <a:off x="9751779" y="2870200"/>
              <a:ext cx="58972" cy="183280"/>
            </a:xfrm>
            <a:custGeom>
              <a:avLst/>
              <a:gdLst/>
              <a:ahLst/>
              <a:cxnLst/>
              <a:rect l="0" t="0" r="0" b="0"/>
              <a:pathLst>
                <a:path w="58972" h="183280">
                  <a:moveTo>
                    <a:pt x="8171" y="0"/>
                  </a:moveTo>
                  <a:lnTo>
                    <a:pt x="8171" y="0"/>
                  </a:lnTo>
                  <a:lnTo>
                    <a:pt x="1428" y="10113"/>
                  </a:lnTo>
                  <a:lnTo>
                    <a:pt x="0" y="22604"/>
                  </a:lnTo>
                  <a:lnTo>
                    <a:pt x="3129" y="38974"/>
                  </a:lnTo>
                  <a:lnTo>
                    <a:pt x="22383" y="83977"/>
                  </a:lnTo>
                  <a:lnTo>
                    <a:pt x="38486" y="121073"/>
                  </a:lnTo>
                  <a:lnTo>
                    <a:pt x="53200" y="164791"/>
                  </a:lnTo>
                  <a:lnTo>
                    <a:pt x="57830" y="183279"/>
                  </a:lnTo>
                  <a:lnTo>
                    <a:pt x="58211" y="182864"/>
                  </a:lnTo>
                  <a:lnTo>
                    <a:pt x="58971" y="177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0" name="SMARTInkShape-3831"/>
            <p:cNvSpPr/>
            <p:nvPr>
              <p:custDataLst>
                <p:tags r:id="rId125"/>
              </p:custDataLst>
            </p:nvPr>
          </p:nvSpPr>
          <p:spPr>
            <a:xfrm>
              <a:off x="9763953" y="2885879"/>
              <a:ext cx="84898" cy="168472"/>
            </a:xfrm>
            <a:custGeom>
              <a:avLst/>
              <a:gdLst/>
              <a:ahLst/>
              <a:cxnLst/>
              <a:rect l="0" t="0" r="0" b="0"/>
              <a:pathLst>
                <a:path w="84898" h="168472">
                  <a:moveTo>
                    <a:pt x="84897" y="3371"/>
                  </a:moveTo>
                  <a:lnTo>
                    <a:pt x="84897" y="3371"/>
                  </a:lnTo>
                  <a:lnTo>
                    <a:pt x="81526" y="0"/>
                  </a:lnTo>
                  <a:lnTo>
                    <a:pt x="74227" y="227"/>
                  </a:lnTo>
                  <a:lnTo>
                    <a:pt x="69317" y="1275"/>
                  </a:lnTo>
                  <a:lnTo>
                    <a:pt x="58216" y="9965"/>
                  </a:lnTo>
                  <a:lnTo>
                    <a:pt x="30472" y="48653"/>
                  </a:lnTo>
                  <a:lnTo>
                    <a:pt x="9505" y="89538"/>
                  </a:lnTo>
                  <a:lnTo>
                    <a:pt x="0" y="129561"/>
                  </a:lnTo>
                  <a:lnTo>
                    <a:pt x="2347" y="1684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1" name="SMARTInkShape-3832"/>
            <p:cNvSpPr/>
            <p:nvPr>
              <p:custDataLst>
                <p:tags r:id="rId126"/>
              </p:custDataLst>
            </p:nvPr>
          </p:nvSpPr>
          <p:spPr>
            <a:xfrm>
              <a:off x="8538304" y="2924404"/>
              <a:ext cx="237397" cy="150605"/>
            </a:xfrm>
            <a:custGeom>
              <a:avLst/>
              <a:gdLst/>
              <a:ahLst/>
              <a:cxnLst/>
              <a:rect l="0" t="0" r="0" b="0"/>
              <a:pathLst>
                <a:path w="237397" h="150605">
                  <a:moveTo>
                    <a:pt x="53246" y="9296"/>
                  </a:moveTo>
                  <a:lnTo>
                    <a:pt x="53246" y="9296"/>
                  </a:lnTo>
                  <a:lnTo>
                    <a:pt x="56616" y="9296"/>
                  </a:lnTo>
                  <a:lnTo>
                    <a:pt x="57609" y="10002"/>
                  </a:lnTo>
                  <a:lnTo>
                    <a:pt x="58271" y="11177"/>
                  </a:lnTo>
                  <a:lnTo>
                    <a:pt x="58713" y="12667"/>
                  </a:lnTo>
                  <a:lnTo>
                    <a:pt x="56336" y="39739"/>
                  </a:lnTo>
                  <a:lnTo>
                    <a:pt x="58953" y="78026"/>
                  </a:lnTo>
                  <a:lnTo>
                    <a:pt x="52662" y="112446"/>
                  </a:lnTo>
                  <a:lnTo>
                    <a:pt x="38491" y="139342"/>
                  </a:lnTo>
                  <a:lnTo>
                    <a:pt x="28815" y="148233"/>
                  </a:lnTo>
                  <a:lnTo>
                    <a:pt x="24258" y="150604"/>
                  </a:lnTo>
                  <a:lnTo>
                    <a:pt x="19809" y="150068"/>
                  </a:lnTo>
                  <a:lnTo>
                    <a:pt x="11104" y="143828"/>
                  </a:lnTo>
                  <a:lnTo>
                    <a:pt x="6294" y="126473"/>
                  </a:lnTo>
                  <a:lnTo>
                    <a:pt x="1705" y="87054"/>
                  </a:lnTo>
                  <a:lnTo>
                    <a:pt x="0" y="58672"/>
                  </a:lnTo>
                  <a:lnTo>
                    <a:pt x="3945" y="36650"/>
                  </a:lnTo>
                  <a:lnTo>
                    <a:pt x="14166" y="21218"/>
                  </a:lnTo>
                  <a:lnTo>
                    <a:pt x="20843" y="15127"/>
                  </a:lnTo>
                  <a:lnTo>
                    <a:pt x="39550" y="8360"/>
                  </a:lnTo>
                  <a:lnTo>
                    <a:pt x="81408" y="2668"/>
                  </a:lnTo>
                  <a:lnTo>
                    <a:pt x="117268" y="0"/>
                  </a:lnTo>
                  <a:lnTo>
                    <a:pt x="152021" y="1167"/>
                  </a:lnTo>
                  <a:lnTo>
                    <a:pt x="196578" y="5790"/>
                  </a:lnTo>
                  <a:lnTo>
                    <a:pt x="224210" y="7898"/>
                  </a:lnTo>
                  <a:lnTo>
                    <a:pt x="237396" y="294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2" name="SMARTInkShape-3833"/>
            <p:cNvSpPr/>
            <p:nvPr>
              <p:custDataLst>
                <p:tags r:id="rId127"/>
              </p:custDataLst>
            </p:nvPr>
          </p:nvSpPr>
          <p:spPr>
            <a:xfrm>
              <a:off x="9226550" y="2844800"/>
              <a:ext cx="127001" cy="235101"/>
            </a:xfrm>
            <a:custGeom>
              <a:avLst/>
              <a:gdLst/>
              <a:ahLst/>
              <a:cxnLst/>
              <a:rect l="0" t="0" r="0" b="0"/>
              <a:pathLst>
                <a:path w="127001" h="235101">
                  <a:moveTo>
                    <a:pt x="0" y="50800"/>
                  </a:moveTo>
                  <a:lnTo>
                    <a:pt x="0" y="50800"/>
                  </a:lnTo>
                  <a:lnTo>
                    <a:pt x="8837" y="36494"/>
                  </a:lnTo>
                  <a:lnTo>
                    <a:pt x="11537" y="35619"/>
                  </a:lnTo>
                  <a:lnTo>
                    <a:pt x="18297" y="36527"/>
                  </a:lnTo>
                  <a:lnTo>
                    <a:pt x="26005" y="46809"/>
                  </a:lnTo>
                  <a:lnTo>
                    <a:pt x="45824" y="92266"/>
                  </a:lnTo>
                  <a:lnTo>
                    <a:pt x="60537" y="139208"/>
                  </a:lnTo>
                  <a:lnTo>
                    <a:pt x="73833" y="185494"/>
                  </a:lnTo>
                  <a:lnTo>
                    <a:pt x="94626" y="227350"/>
                  </a:lnTo>
                  <a:lnTo>
                    <a:pt x="101557" y="235100"/>
                  </a:lnTo>
                  <a:lnTo>
                    <a:pt x="105100" y="234344"/>
                  </a:lnTo>
                  <a:lnTo>
                    <a:pt x="112797" y="225979"/>
                  </a:lnTo>
                  <a:lnTo>
                    <a:pt x="118322" y="191919"/>
                  </a:lnTo>
                  <a:lnTo>
                    <a:pt x="119617" y="156323"/>
                  </a:lnTo>
                  <a:lnTo>
                    <a:pt x="120896" y="113221"/>
                  </a:lnTo>
                  <a:lnTo>
                    <a:pt x="122225" y="88887"/>
                  </a:lnTo>
                  <a:lnTo>
                    <a:pt x="124877" y="44444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3" name="SMARTInkShape-3834"/>
            <p:cNvSpPr/>
            <p:nvPr>
              <p:custDataLst>
                <p:tags r:id="rId128"/>
              </p:custDataLst>
            </p:nvPr>
          </p:nvSpPr>
          <p:spPr>
            <a:xfrm>
              <a:off x="8987941" y="3054350"/>
              <a:ext cx="117960" cy="21803"/>
            </a:xfrm>
            <a:custGeom>
              <a:avLst/>
              <a:gdLst/>
              <a:ahLst/>
              <a:cxnLst/>
              <a:rect l="0" t="0" r="0" b="0"/>
              <a:pathLst>
                <a:path w="117960" h="21803">
                  <a:moveTo>
                    <a:pt x="3659" y="12700"/>
                  </a:moveTo>
                  <a:lnTo>
                    <a:pt x="3659" y="12700"/>
                  </a:lnTo>
                  <a:lnTo>
                    <a:pt x="288" y="16071"/>
                  </a:lnTo>
                  <a:lnTo>
                    <a:pt x="0" y="17769"/>
                  </a:lnTo>
                  <a:lnTo>
                    <a:pt x="515" y="19607"/>
                  </a:lnTo>
                  <a:lnTo>
                    <a:pt x="1563" y="21538"/>
                  </a:lnTo>
                  <a:lnTo>
                    <a:pt x="12135" y="21802"/>
                  </a:lnTo>
                  <a:lnTo>
                    <a:pt x="57779" y="16223"/>
                  </a:lnTo>
                  <a:lnTo>
                    <a:pt x="102413" y="4668"/>
                  </a:lnTo>
                  <a:lnTo>
                    <a:pt x="11795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5" name="SMARTInkShape-3835"/>
          <p:cNvSpPr/>
          <p:nvPr>
            <p:custDataLst>
              <p:tags r:id="rId4"/>
            </p:custDataLst>
          </p:nvPr>
        </p:nvSpPr>
        <p:spPr>
          <a:xfrm>
            <a:off x="4972558" y="3781189"/>
            <a:ext cx="742355" cy="504891"/>
          </a:xfrm>
          <a:custGeom>
            <a:avLst/>
            <a:gdLst/>
            <a:ahLst/>
            <a:cxnLst/>
            <a:rect l="0" t="0" r="0" b="0"/>
            <a:pathLst>
              <a:path w="742355" h="504891">
                <a:moveTo>
                  <a:pt x="640842" y="54211"/>
                </a:moveTo>
                <a:lnTo>
                  <a:pt x="640842" y="54211"/>
                </a:lnTo>
                <a:lnTo>
                  <a:pt x="640842" y="44751"/>
                </a:lnTo>
                <a:lnTo>
                  <a:pt x="638960" y="41070"/>
                </a:lnTo>
                <a:lnTo>
                  <a:pt x="637471" y="39100"/>
                </a:lnTo>
                <a:lnTo>
                  <a:pt x="613004" y="24560"/>
                </a:lnTo>
                <a:lnTo>
                  <a:pt x="572704" y="7644"/>
                </a:lnTo>
                <a:lnTo>
                  <a:pt x="526642" y="0"/>
                </a:lnTo>
                <a:lnTo>
                  <a:pt x="480217" y="5031"/>
                </a:lnTo>
                <a:lnTo>
                  <a:pt x="439512" y="19277"/>
                </a:lnTo>
                <a:lnTo>
                  <a:pt x="394021" y="39532"/>
                </a:lnTo>
                <a:lnTo>
                  <a:pt x="349063" y="56355"/>
                </a:lnTo>
                <a:lnTo>
                  <a:pt x="309660" y="75148"/>
                </a:lnTo>
                <a:lnTo>
                  <a:pt x="268114" y="99033"/>
                </a:lnTo>
                <a:lnTo>
                  <a:pt x="225231" y="119065"/>
                </a:lnTo>
                <a:lnTo>
                  <a:pt x="178608" y="140373"/>
                </a:lnTo>
                <a:lnTo>
                  <a:pt x="135219" y="171341"/>
                </a:lnTo>
                <a:lnTo>
                  <a:pt x="88983" y="214936"/>
                </a:lnTo>
                <a:lnTo>
                  <a:pt x="51271" y="255684"/>
                </a:lnTo>
                <a:lnTo>
                  <a:pt x="25059" y="293340"/>
                </a:lnTo>
                <a:lnTo>
                  <a:pt x="8174" y="332137"/>
                </a:lnTo>
                <a:lnTo>
                  <a:pt x="1207" y="367186"/>
                </a:lnTo>
                <a:lnTo>
                  <a:pt x="0" y="389420"/>
                </a:lnTo>
                <a:lnTo>
                  <a:pt x="3481" y="402865"/>
                </a:lnTo>
                <a:lnTo>
                  <a:pt x="17213" y="428743"/>
                </a:lnTo>
                <a:lnTo>
                  <a:pt x="63403" y="466837"/>
                </a:lnTo>
                <a:lnTo>
                  <a:pt x="87730" y="480408"/>
                </a:lnTo>
                <a:lnTo>
                  <a:pt x="130961" y="491672"/>
                </a:lnTo>
                <a:lnTo>
                  <a:pt x="172266" y="498507"/>
                </a:lnTo>
                <a:lnTo>
                  <a:pt x="217665" y="503119"/>
                </a:lnTo>
                <a:lnTo>
                  <a:pt x="264984" y="504485"/>
                </a:lnTo>
                <a:lnTo>
                  <a:pt x="312166" y="504890"/>
                </a:lnTo>
                <a:lnTo>
                  <a:pt x="344480" y="503574"/>
                </a:lnTo>
                <a:lnTo>
                  <a:pt x="391144" y="495605"/>
                </a:lnTo>
                <a:lnTo>
                  <a:pt x="423797" y="490745"/>
                </a:lnTo>
                <a:lnTo>
                  <a:pt x="457124" y="486233"/>
                </a:lnTo>
                <a:lnTo>
                  <a:pt x="503857" y="477845"/>
                </a:lnTo>
                <a:lnTo>
                  <a:pt x="544515" y="468305"/>
                </a:lnTo>
                <a:lnTo>
                  <a:pt x="581491" y="459128"/>
                </a:lnTo>
                <a:lnTo>
                  <a:pt x="625591" y="440013"/>
                </a:lnTo>
                <a:lnTo>
                  <a:pt x="671811" y="408792"/>
                </a:lnTo>
                <a:lnTo>
                  <a:pt x="701785" y="366154"/>
                </a:lnTo>
                <a:lnTo>
                  <a:pt x="724216" y="321863"/>
                </a:lnTo>
                <a:lnTo>
                  <a:pt x="733015" y="294994"/>
                </a:lnTo>
                <a:lnTo>
                  <a:pt x="739058" y="251576"/>
                </a:lnTo>
                <a:lnTo>
                  <a:pt x="741773" y="206870"/>
                </a:lnTo>
                <a:lnTo>
                  <a:pt x="742354" y="164007"/>
                </a:lnTo>
                <a:lnTo>
                  <a:pt x="738640" y="152163"/>
                </a:lnTo>
                <a:lnTo>
                  <a:pt x="719258" y="106280"/>
                </a:lnTo>
                <a:lnTo>
                  <a:pt x="699405" y="71745"/>
                </a:lnTo>
                <a:lnTo>
                  <a:pt x="667182" y="45776"/>
                </a:lnTo>
                <a:lnTo>
                  <a:pt x="650487" y="37990"/>
                </a:lnTo>
                <a:lnTo>
                  <a:pt x="608913" y="35326"/>
                </a:lnTo>
                <a:lnTo>
                  <a:pt x="565768" y="31524"/>
                </a:lnTo>
                <a:lnTo>
                  <a:pt x="527189" y="34475"/>
                </a:lnTo>
                <a:lnTo>
                  <a:pt x="483395" y="41794"/>
                </a:lnTo>
                <a:lnTo>
                  <a:pt x="463042" y="4786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1" name="SMARTInkShape-Group671"/>
          <p:cNvGrpSpPr/>
          <p:nvPr/>
        </p:nvGrpSpPr>
        <p:grpSpPr>
          <a:xfrm>
            <a:off x="6306433" y="2440549"/>
            <a:ext cx="564268" cy="309002"/>
            <a:chOff x="6306433" y="2440549"/>
            <a:chExt cx="564268" cy="309002"/>
          </a:xfrm>
        </p:grpSpPr>
        <p:sp>
          <p:nvSpPr>
            <p:cNvPr id="916" name="SMARTInkShape-3836"/>
            <p:cNvSpPr/>
            <p:nvPr>
              <p:custDataLst>
                <p:tags r:id="rId95"/>
              </p:custDataLst>
            </p:nvPr>
          </p:nvSpPr>
          <p:spPr>
            <a:xfrm>
              <a:off x="6435223" y="2579865"/>
              <a:ext cx="92578" cy="137803"/>
            </a:xfrm>
            <a:custGeom>
              <a:avLst/>
              <a:gdLst/>
              <a:ahLst/>
              <a:cxnLst/>
              <a:rect l="0" t="0" r="0" b="0"/>
              <a:pathLst>
                <a:path w="92578" h="137803">
                  <a:moveTo>
                    <a:pt x="48127" y="10935"/>
                  </a:moveTo>
                  <a:lnTo>
                    <a:pt x="48127" y="10935"/>
                  </a:lnTo>
                  <a:lnTo>
                    <a:pt x="48127" y="0"/>
                  </a:lnTo>
                  <a:lnTo>
                    <a:pt x="46715" y="117"/>
                  </a:lnTo>
                  <a:lnTo>
                    <a:pt x="38693" y="3653"/>
                  </a:lnTo>
                  <a:lnTo>
                    <a:pt x="33822" y="7228"/>
                  </a:lnTo>
                  <a:lnTo>
                    <a:pt x="15511" y="36256"/>
                  </a:lnTo>
                  <a:lnTo>
                    <a:pt x="3342" y="69237"/>
                  </a:lnTo>
                  <a:lnTo>
                    <a:pt x="0" y="90940"/>
                  </a:lnTo>
                  <a:lnTo>
                    <a:pt x="2277" y="108581"/>
                  </a:lnTo>
                  <a:lnTo>
                    <a:pt x="8698" y="122772"/>
                  </a:lnTo>
                  <a:lnTo>
                    <a:pt x="18609" y="133783"/>
                  </a:lnTo>
                  <a:lnTo>
                    <a:pt x="24921" y="136578"/>
                  </a:lnTo>
                  <a:lnTo>
                    <a:pt x="39459" y="137802"/>
                  </a:lnTo>
                  <a:lnTo>
                    <a:pt x="55328" y="132232"/>
                  </a:lnTo>
                  <a:lnTo>
                    <a:pt x="70378" y="121995"/>
                  </a:lnTo>
                  <a:lnTo>
                    <a:pt x="85373" y="102481"/>
                  </a:lnTo>
                  <a:lnTo>
                    <a:pt x="92577" y="871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7" name="SMARTInkShape-3837"/>
            <p:cNvSpPr/>
            <p:nvPr>
              <p:custDataLst>
                <p:tags r:id="rId96"/>
              </p:custDataLst>
            </p:nvPr>
          </p:nvSpPr>
          <p:spPr>
            <a:xfrm>
              <a:off x="6429179" y="2635250"/>
              <a:ext cx="92272" cy="38101"/>
            </a:xfrm>
            <a:custGeom>
              <a:avLst/>
              <a:gdLst/>
              <a:ahLst/>
              <a:cxnLst/>
              <a:rect l="0" t="0" r="0" b="0"/>
              <a:pathLst>
                <a:path w="92272" h="38101">
                  <a:moveTo>
                    <a:pt x="3371" y="38100"/>
                  </a:moveTo>
                  <a:lnTo>
                    <a:pt x="3371" y="38100"/>
                  </a:lnTo>
                  <a:lnTo>
                    <a:pt x="0" y="38100"/>
                  </a:lnTo>
                  <a:lnTo>
                    <a:pt x="418" y="37394"/>
                  </a:lnTo>
                  <a:lnTo>
                    <a:pt x="4647" y="34729"/>
                  </a:lnTo>
                  <a:lnTo>
                    <a:pt x="44629" y="19802"/>
                  </a:lnTo>
                  <a:lnTo>
                    <a:pt x="9227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8" name="SMARTInkShape-3838"/>
            <p:cNvSpPr/>
            <p:nvPr>
              <p:custDataLst>
                <p:tags r:id="rId97"/>
              </p:custDataLst>
            </p:nvPr>
          </p:nvSpPr>
          <p:spPr>
            <a:xfrm>
              <a:off x="6584950" y="2440549"/>
              <a:ext cx="285751" cy="220102"/>
            </a:xfrm>
            <a:custGeom>
              <a:avLst/>
              <a:gdLst/>
              <a:ahLst/>
              <a:cxnLst/>
              <a:rect l="0" t="0" r="0" b="0"/>
              <a:pathLst>
                <a:path w="285751" h="220102">
                  <a:moveTo>
                    <a:pt x="0" y="220101"/>
                  </a:moveTo>
                  <a:lnTo>
                    <a:pt x="0" y="220101"/>
                  </a:lnTo>
                  <a:lnTo>
                    <a:pt x="10844" y="210667"/>
                  </a:lnTo>
                  <a:lnTo>
                    <a:pt x="32638" y="197515"/>
                  </a:lnTo>
                  <a:lnTo>
                    <a:pt x="69310" y="161378"/>
                  </a:lnTo>
                  <a:lnTo>
                    <a:pt x="71606" y="157669"/>
                  </a:lnTo>
                  <a:lnTo>
                    <a:pt x="72432" y="154491"/>
                  </a:lnTo>
                  <a:lnTo>
                    <a:pt x="72277" y="151666"/>
                  </a:lnTo>
                  <a:lnTo>
                    <a:pt x="71467" y="149078"/>
                  </a:lnTo>
                  <a:lnTo>
                    <a:pt x="70224" y="147352"/>
                  </a:lnTo>
                  <a:lnTo>
                    <a:pt x="68688" y="146202"/>
                  </a:lnTo>
                  <a:lnTo>
                    <a:pt x="35192" y="135197"/>
                  </a:lnTo>
                  <a:lnTo>
                    <a:pt x="25988" y="117925"/>
                  </a:lnTo>
                  <a:lnTo>
                    <a:pt x="19312" y="93551"/>
                  </a:lnTo>
                  <a:lnTo>
                    <a:pt x="20224" y="60700"/>
                  </a:lnTo>
                  <a:lnTo>
                    <a:pt x="32818" y="25840"/>
                  </a:lnTo>
                  <a:lnTo>
                    <a:pt x="41397" y="13113"/>
                  </a:lnTo>
                  <a:lnTo>
                    <a:pt x="52266" y="5104"/>
                  </a:lnTo>
                  <a:lnTo>
                    <a:pt x="70283" y="0"/>
                  </a:lnTo>
                  <a:lnTo>
                    <a:pt x="80861" y="687"/>
                  </a:lnTo>
                  <a:lnTo>
                    <a:pt x="85657" y="1859"/>
                  </a:lnTo>
                  <a:lnTo>
                    <a:pt x="89560" y="4756"/>
                  </a:lnTo>
                  <a:lnTo>
                    <a:pt x="95779" y="13620"/>
                  </a:lnTo>
                  <a:lnTo>
                    <a:pt x="104814" y="47402"/>
                  </a:lnTo>
                  <a:lnTo>
                    <a:pt x="107331" y="92227"/>
                  </a:lnTo>
                  <a:lnTo>
                    <a:pt x="109791" y="112468"/>
                  </a:lnTo>
                  <a:lnTo>
                    <a:pt x="117941" y="128520"/>
                  </a:lnTo>
                  <a:lnTo>
                    <a:pt x="128618" y="138946"/>
                  </a:lnTo>
                  <a:lnTo>
                    <a:pt x="134427" y="142714"/>
                  </a:lnTo>
                  <a:lnTo>
                    <a:pt x="148411" y="145020"/>
                  </a:lnTo>
                  <a:lnTo>
                    <a:pt x="156090" y="144647"/>
                  </a:lnTo>
                  <a:lnTo>
                    <a:pt x="203197" y="125887"/>
                  </a:lnTo>
                  <a:lnTo>
                    <a:pt x="240593" y="115829"/>
                  </a:lnTo>
                  <a:lnTo>
                    <a:pt x="285750" y="1058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9" name="SMARTInkShape-3839"/>
            <p:cNvSpPr/>
            <p:nvPr>
              <p:custDataLst>
                <p:tags r:id="rId98"/>
              </p:custDataLst>
            </p:nvPr>
          </p:nvSpPr>
          <p:spPr>
            <a:xfrm>
              <a:off x="6350000" y="2679700"/>
              <a:ext cx="31751" cy="69851"/>
            </a:xfrm>
            <a:custGeom>
              <a:avLst/>
              <a:gdLst/>
              <a:ahLst/>
              <a:cxnLst/>
              <a:rect l="0" t="0" r="0" b="0"/>
              <a:pathLst>
                <a:path w="31751" h="698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5775" y="16606"/>
                  </a:lnTo>
                  <a:lnTo>
                    <a:pt x="28775" y="63471"/>
                  </a:lnTo>
                  <a:lnTo>
                    <a:pt x="31750" y="69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0" name="SMARTInkShape-3840"/>
            <p:cNvSpPr/>
            <p:nvPr>
              <p:custDataLst>
                <p:tags r:id="rId99"/>
              </p:custDataLst>
            </p:nvPr>
          </p:nvSpPr>
          <p:spPr>
            <a:xfrm>
              <a:off x="6306433" y="2616200"/>
              <a:ext cx="18168" cy="1"/>
            </a:xfrm>
            <a:custGeom>
              <a:avLst/>
              <a:gdLst/>
              <a:ahLst/>
              <a:cxnLst/>
              <a:rect l="0" t="0" r="0" b="0"/>
              <a:pathLst>
                <a:path w="18168" h="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1816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3" name="SMARTInkShape-Group672"/>
          <p:cNvGrpSpPr/>
          <p:nvPr/>
        </p:nvGrpSpPr>
        <p:grpSpPr>
          <a:xfrm>
            <a:off x="6200935" y="1816100"/>
            <a:ext cx="1360628" cy="740484"/>
            <a:chOff x="6200935" y="1816100"/>
            <a:chExt cx="1360628" cy="740484"/>
          </a:xfrm>
        </p:grpSpPr>
        <p:sp>
          <p:nvSpPr>
            <p:cNvPr id="922" name="SMARTInkShape-3841"/>
            <p:cNvSpPr/>
            <p:nvPr>
              <p:custDataLst>
                <p:tags r:id="rId84"/>
              </p:custDataLst>
            </p:nvPr>
          </p:nvSpPr>
          <p:spPr>
            <a:xfrm>
              <a:off x="7237728" y="1901629"/>
              <a:ext cx="140973" cy="165072"/>
            </a:xfrm>
            <a:custGeom>
              <a:avLst/>
              <a:gdLst/>
              <a:ahLst/>
              <a:cxnLst/>
              <a:rect l="0" t="0" r="0" b="0"/>
              <a:pathLst>
                <a:path w="140973" h="165072">
                  <a:moveTo>
                    <a:pt x="52072" y="3371"/>
                  </a:moveTo>
                  <a:lnTo>
                    <a:pt x="52072" y="3371"/>
                  </a:lnTo>
                  <a:lnTo>
                    <a:pt x="41958" y="0"/>
                  </a:lnTo>
                  <a:lnTo>
                    <a:pt x="31349" y="226"/>
                  </a:lnTo>
                  <a:lnTo>
                    <a:pt x="25557" y="1275"/>
                  </a:lnTo>
                  <a:lnTo>
                    <a:pt x="15357" y="8084"/>
                  </a:lnTo>
                  <a:lnTo>
                    <a:pt x="10662" y="12863"/>
                  </a:lnTo>
                  <a:lnTo>
                    <a:pt x="684" y="36444"/>
                  </a:lnTo>
                  <a:lnTo>
                    <a:pt x="0" y="72515"/>
                  </a:lnTo>
                  <a:lnTo>
                    <a:pt x="11008" y="107741"/>
                  </a:lnTo>
                  <a:lnTo>
                    <a:pt x="31045" y="137150"/>
                  </a:lnTo>
                  <a:lnTo>
                    <a:pt x="61599" y="156995"/>
                  </a:lnTo>
                  <a:lnTo>
                    <a:pt x="94093" y="165071"/>
                  </a:lnTo>
                  <a:lnTo>
                    <a:pt x="104073" y="163382"/>
                  </a:lnTo>
                  <a:lnTo>
                    <a:pt x="140972" y="1430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" name="SMARTInkShape-3842"/>
            <p:cNvSpPr/>
            <p:nvPr>
              <p:custDataLst>
                <p:tags r:id="rId85"/>
              </p:custDataLst>
            </p:nvPr>
          </p:nvSpPr>
          <p:spPr>
            <a:xfrm>
              <a:off x="7413429" y="1949450"/>
              <a:ext cx="28772" cy="88901"/>
            </a:xfrm>
            <a:custGeom>
              <a:avLst/>
              <a:gdLst/>
              <a:ahLst/>
              <a:cxnLst/>
              <a:rect l="0" t="0" r="0" b="0"/>
              <a:pathLst>
                <a:path w="28772" h="88901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418" y="10845"/>
                  </a:lnTo>
                  <a:lnTo>
                    <a:pt x="14078" y="57970"/>
                  </a:lnTo>
                  <a:lnTo>
                    <a:pt x="16597" y="72331"/>
                  </a:lnTo>
                  <a:lnTo>
                    <a:pt x="28771" y="88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4" name="SMARTInkShape-3843"/>
            <p:cNvSpPr/>
            <p:nvPr>
              <p:custDataLst>
                <p:tags r:id="rId86"/>
              </p:custDataLst>
            </p:nvPr>
          </p:nvSpPr>
          <p:spPr>
            <a:xfrm>
              <a:off x="7378700" y="18351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12700"/>
                  </a:moveTo>
                  <a:lnTo>
                    <a:pt x="12700" y="12700"/>
                  </a:lnTo>
                  <a:lnTo>
                    <a:pt x="9329" y="5958"/>
                  </a:lnTo>
                  <a:lnTo>
                    <a:pt x="7631" y="397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5" name="SMARTInkShape-3844"/>
            <p:cNvSpPr/>
            <p:nvPr>
              <p:custDataLst>
                <p:tags r:id="rId87"/>
              </p:custDataLst>
            </p:nvPr>
          </p:nvSpPr>
          <p:spPr>
            <a:xfrm>
              <a:off x="7128325" y="2089150"/>
              <a:ext cx="40826" cy="127001"/>
            </a:xfrm>
            <a:custGeom>
              <a:avLst/>
              <a:gdLst/>
              <a:ahLst/>
              <a:cxnLst/>
              <a:rect l="0" t="0" r="0" b="0"/>
              <a:pathLst>
                <a:path w="40826" h="127001">
                  <a:moveTo>
                    <a:pt x="40825" y="0"/>
                  </a:moveTo>
                  <a:lnTo>
                    <a:pt x="40825" y="0"/>
                  </a:lnTo>
                  <a:lnTo>
                    <a:pt x="34345" y="15914"/>
                  </a:lnTo>
                  <a:lnTo>
                    <a:pt x="17908" y="47384"/>
                  </a:lnTo>
                  <a:lnTo>
                    <a:pt x="7449" y="87363"/>
                  </a:lnTo>
                  <a:lnTo>
                    <a:pt x="0" y="113317"/>
                  </a:lnTo>
                  <a:lnTo>
                    <a:pt x="2725" y="127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6" name="SMARTInkShape-3845"/>
            <p:cNvSpPr/>
            <p:nvPr>
              <p:custDataLst>
                <p:tags r:id="rId88"/>
              </p:custDataLst>
            </p:nvPr>
          </p:nvSpPr>
          <p:spPr>
            <a:xfrm>
              <a:off x="7073900" y="2146300"/>
              <a:ext cx="114301" cy="38101"/>
            </a:xfrm>
            <a:custGeom>
              <a:avLst/>
              <a:gdLst/>
              <a:ahLst/>
              <a:cxnLst/>
              <a:rect l="0" t="0" r="0" b="0"/>
              <a:pathLst>
                <a:path w="114301" h="38101">
                  <a:moveTo>
                    <a:pt x="0" y="0"/>
                  </a:moveTo>
                  <a:lnTo>
                    <a:pt x="0" y="0"/>
                  </a:lnTo>
                  <a:lnTo>
                    <a:pt x="29566" y="2117"/>
                  </a:lnTo>
                  <a:lnTo>
                    <a:pt x="70614" y="14503"/>
                  </a:lnTo>
                  <a:lnTo>
                    <a:pt x="114300" y="38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7" name="SMARTInkShape-3846"/>
            <p:cNvSpPr/>
            <p:nvPr>
              <p:custDataLst>
                <p:tags r:id="rId89"/>
              </p:custDataLst>
            </p:nvPr>
          </p:nvSpPr>
          <p:spPr>
            <a:xfrm>
              <a:off x="6899163" y="2011939"/>
              <a:ext cx="106559" cy="367395"/>
            </a:xfrm>
            <a:custGeom>
              <a:avLst/>
              <a:gdLst/>
              <a:ahLst/>
              <a:cxnLst/>
              <a:rect l="0" t="0" r="0" b="0"/>
              <a:pathLst>
                <a:path w="106559" h="367395">
                  <a:moveTo>
                    <a:pt x="28687" y="147061"/>
                  </a:moveTo>
                  <a:lnTo>
                    <a:pt x="28687" y="147061"/>
                  </a:lnTo>
                  <a:lnTo>
                    <a:pt x="25316" y="143690"/>
                  </a:lnTo>
                  <a:lnTo>
                    <a:pt x="21780" y="142035"/>
                  </a:lnTo>
                  <a:lnTo>
                    <a:pt x="19848" y="141594"/>
                  </a:lnTo>
                  <a:lnTo>
                    <a:pt x="18561" y="142005"/>
                  </a:lnTo>
                  <a:lnTo>
                    <a:pt x="17703" y="142985"/>
                  </a:lnTo>
                  <a:lnTo>
                    <a:pt x="17130" y="144343"/>
                  </a:lnTo>
                  <a:lnTo>
                    <a:pt x="21987" y="163144"/>
                  </a:lnTo>
                  <a:lnTo>
                    <a:pt x="37686" y="201247"/>
                  </a:lnTo>
                  <a:lnTo>
                    <a:pt x="54871" y="240727"/>
                  </a:lnTo>
                  <a:lnTo>
                    <a:pt x="71489" y="288173"/>
                  </a:lnTo>
                  <a:lnTo>
                    <a:pt x="85348" y="332335"/>
                  </a:lnTo>
                  <a:lnTo>
                    <a:pt x="96801" y="367394"/>
                  </a:lnTo>
                  <a:lnTo>
                    <a:pt x="97380" y="367328"/>
                  </a:lnTo>
                  <a:lnTo>
                    <a:pt x="97765" y="365872"/>
                  </a:lnTo>
                  <a:lnTo>
                    <a:pt x="91903" y="331002"/>
                  </a:lnTo>
                  <a:lnTo>
                    <a:pt x="82889" y="300074"/>
                  </a:lnTo>
                  <a:lnTo>
                    <a:pt x="68063" y="257635"/>
                  </a:lnTo>
                  <a:lnTo>
                    <a:pt x="59172" y="233477"/>
                  </a:lnTo>
                  <a:lnTo>
                    <a:pt x="49715" y="208199"/>
                  </a:lnTo>
                  <a:lnTo>
                    <a:pt x="39884" y="182176"/>
                  </a:lnTo>
                  <a:lnTo>
                    <a:pt x="29802" y="155654"/>
                  </a:lnTo>
                  <a:lnTo>
                    <a:pt x="14836" y="109252"/>
                  </a:lnTo>
                  <a:lnTo>
                    <a:pt x="4892" y="70990"/>
                  </a:lnTo>
                  <a:lnTo>
                    <a:pt x="0" y="34289"/>
                  </a:lnTo>
                  <a:lnTo>
                    <a:pt x="1355" y="17212"/>
                  </a:lnTo>
                  <a:lnTo>
                    <a:pt x="4116" y="11106"/>
                  </a:lnTo>
                  <a:lnTo>
                    <a:pt x="12827" y="2440"/>
                  </a:lnTo>
                  <a:lnTo>
                    <a:pt x="27517" y="0"/>
                  </a:lnTo>
                  <a:lnTo>
                    <a:pt x="46511" y="2678"/>
                  </a:lnTo>
                  <a:lnTo>
                    <a:pt x="69065" y="10924"/>
                  </a:lnTo>
                  <a:lnTo>
                    <a:pt x="87555" y="25408"/>
                  </a:lnTo>
                  <a:lnTo>
                    <a:pt x="100711" y="43604"/>
                  </a:lnTo>
                  <a:lnTo>
                    <a:pt x="106558" y="63450"/>
                  </a:lnTo>
                  <a:lnTo>
                    <a:pt x="105394" y="82149"/>
                  </a:lnTo>
                  <a:lnTo>
                    <a:pt x="103110" y="91086"/>
                  </a:lnTo>
                  <a:lnTo>
                    <a:pt x="91161" y="108543"/>
                  </a:lnTo>
                  <a:lnTo>
                    <a:pt x="66483" y="130474"/>
                  </a:lnTo>
                  <a:lnTo>
                    <a:pt x="41387" y="1470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8" name="SMARTInkShape-3847"/>
            <p:cNvSpPr/>
            <p:nvPr>
              <p:custDataLst>
                <p:tags r:id="rId90"/>
              </p:custDataLst>
            </p:nvPr>
          </p:nvSpPr>
          <p:spPr>
            <a:xfrm>
              <a:off x="6762750" y="22669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0"/>
                  </a:moveTo>
                  <a:lnTo>
                    <a:pt x="12700" y="0"/>
                  </a:lnTo>
                  <a:lnTo>
                    <a:pt x="9329" y="3371"/>
                  </a:lnTo>
                  <a:lnTo>
                    <a:pt x="5793" y="5026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9" name="SMARTInkShape-3848"/>
            <p:cNvSpPr/>
            <p:nvPr>
              <p:custDataLst>
                <p:tags r:id="rId91"/>
              </p:custDataLst>
            </p:nvPr>
          </p:nvSpPr>
          <p:spPr>
            <a:xfrm>
              <a:off x="6560955" y="2125924"/>
              <a:ext cx="39162" cy="44287"/>
            </a:xfrm>
            <a:custGeom>
              <a:avLst/>
              <a:gdLst/>
              <a:ahLst/>
              <a:cxnLst/>
              <a:rect l="0" t="0" r="0" b="0"/>
              <a:pathLst>
                <a:path w="39162" h="44287">
                  <a:moveTo>
                    <a:pt x="17645" y="14026"/>
                  </a:moveTo>
                  <a:lnTo>
                    <a:pt x="17645" y="14026"/>
                  </a:lnTo>
                  <a:lnTo>
                    <a:pt x="5712" y="19052"/>
                  </a:lnTo>
                  <a:lnTo>
                    <a:pt x="3340" y="19493"/>
                  </a:lnTo>
                  <a:lnTo>
                    <a:pt x="1759" y="20493"/>
                  </a:lnTo>
                  <a:lnTo>
                    <a:pt x="702" y="21865"/>
                  </a:lnTo>
                  <a:lnTo>
                    <a:pt x="0" y="23486"/>
                  </a:lnTo>
                  <a:lnTo>
                    <a:pt x="943" y="25977"/>
                  </a:lnTo>
                  <a:lnTo>
                    <a:pt x="13024" y="40747"/>
                  </a:lnTo>
                  <a:lnTo>
                    <a:pt x="19354" y="43541"/>
                  </a:lnTo>
                  <a:lnTo>
                    <a:pt x="23018" y="44286"/>
                  </a:lnTo>
                  <a:lnTo>
                    <a:pt x="26164" y="44077"/>
                  </a:lnTo>
                  <a:lnTo>
                    <a:pt x="31545" y="41963"/>
                  </a:lnTo>
                  <a:lnTo>
                    <a:pt x="36287" y="34909"/>
                  </a:lnTo>
                  <a:lnTo>
                    <a:pt x="38540" y="30065"/>
                  </a:lnTo>
                  <a:lnTo>
                    <a:pt x="39161" y="19038"/>
                  </a:lnTo>
                  <a:lnTo>
                    <a:pt x="38339" y="13134"/>
                  </a:lnTo>
                  <a:lnTo>
                    <a:pt x="33663" y="4692"/>
                  </a:lnTo>
                  <a:lnTo>
                    <a:pt x="30440" y="1453"/>
                  </a:lnTo>
                  <a:lnTo>
                    <a:pt x="26880" y="0"/>
                  </a:lnTo>
                  <a:lnTo>
                    <a:pt x="19162" y="266"/>
                  </a:lnTo>
                  <a:lnTo>
                    <a:pt x="16540" y="2736"/>
                  </a:lnTo>
                  <a:lnTo>
                    <a:pt x="11295" y="203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0" name="SMARTInkShape-3849"/>
            <p:cNvSpPr/>
            <p:nvPr>
              <p:custDataLst>
                <p:tags r:id="rId92"/>
              </p:custDataLst>
            </p:nvPr>
          </p:nvSpPr>
          <p:spPr>
            <a:xfrm>
              <a:off x="6578600" y="2267833"/>
              <a:ext cx="57151" cy="81668"/>
            </a:xfrm>
            <a:custGeom>
              <a:avLst/>
              <a:gdLst/>
              <a:ahLst/>
              <a:cxnLst/>
              <a:rect l="0" t="0" r="0" b="0"/>
              <a:pathLst>
                <a:path w="57151" h="816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0" y="0"/>
                  </a:lnTo>
                  <a:lnTo>
                    <a:pt x="5069" y="411"/>
                  </a:lnTo>
                  <a:lnTo>
                    <a:pt x="21669" y="11404"/>
                  </a:lnTo>
                  <a:lnTo>
                    <a:pt x="29150" y="20806"/>
                  </a:lnTo>
                  <a:lnTo>
                    <a:pt x="49785" y="68239"/>
                  </a:lnTo>
                  <a:lnTo>
                    <a:pt x="57150" y="816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1" name="SMARTInkShape-3850"/>
            <p:cNvSpPr/>
            <p:nvPr>
              <p:custDataLst>
                <p:tags r:id="rId93"/>
              </p:custDataLst>
            </p:nvPr>
          </p:nvSpPr>
          <p:spPr>
            <a:xfrm>
              <a:off x="6200935" y="2236390"/>
              <a:ext cx="257016" cy="320194"/>
            </a:xfrm>
            <a:custGeom>
              <a:avLst/>
              <a:gdLst/>
              <a:ahLst/>
              <a:cxnLst/>
              <a:rect l="0" t="0" r="0" b="0"/>
              <a:pathLst>
                <a:path w="257016" h="320194">
                  <a:moveTo>
                    <a:pt x="98265" y="24210"/>
                  </a:moveTo>
                  <a:lnTo>
                    <a:pt x="98265" y="24210"/>
                  </a:lnTo>
                  <a:lnTo>
                    <a:pt x="101636" y="17468"/>
                  </a:lnTo>
                  <a:lnTo>
                    <a:pt x="104040" y="15482"/>
                  </a:lnTo>
                  <a:lnTo>
                    <a:pt x="118659" y="8662"/>
                  </a:lnTo>
                  <a:lnTo>
                    <a:pt x="128693" y="0"/>
                  </a:lnTo>
                  <a:lnTo>
                    <a:pt x="84385" y="44437"/>
                  </a:lnTo>
                  <a:lnTo>
                    <a:pt x="45403" y="89197"/>
                  </a:lnTo>
                  <a:lnTo>
                    <a:pt x="19886" y="125545"/>
                  </a:lnTo>
                  <a:lnTo>
                    <a:pt x="1670" y="166027"/>
                  </a:lnTo>
                  <a:lnTo>
                    <a:pt x="0" y="173788"/>
                  </a:lnTo>
                  <a:lnTo>
                    <a:pt x="300" y="179667"/>
                  </a:lnTo>
                  <a:lnTo>
                    <a:pt x="1910" y="184293"/>
                  </a:lnTo>
                  <a:lnTo>
                    <a:pt x="4396" y="188082"/>
                  </a:lnTo>
                  <a:lnTo>
                    <a:pt x="14683" y="194173"/>
                  </a:lnTo>
                  <a:lnTo>
                    <a:pt x="21376" y="196786"/>
                  </a:lnTo>
                  <a:lnTo>
                    <a:pt x="54395" y="197091"/>
                  </a:lnTo>
                  <a:lnTo>
                    <a:pt x="98249" y="187920"/>
                  </a:lnTo>
                  <a:lnTo>
                    <a:pt x="120368" y="189290"/>
                  </a:lnTo>
                  <a:lnTo>
                    <a:pt x="128784" y="192358"/>
                  </a:lnTo>
                  <a:lnTo>
                    <a:pt x="129900" y="196987"/>
                  </a:lnTo>
                  <a:lnTo>
                    <a:pt x="127378" y="211537"/>
                  </a:lnTo>
                  <a:lnTo>
                    <a:pt x="104120" y="249622"/>
                  </a:lnTo>
                  <a:lnTo>
                    <a:pt x="74231" y="289235"/>
                  </a:lnTo>
                  <a:lnTo>
                    <a:pt x="57848" y="314333"/>
                  </a:lnTo>
                  <a:lnTo>
                    <a:pt x="58620" y="317108"/>
                  </a:lnTo>
                  <a:lnTo>
                    <a:pt x="61252" y="318959"/>
                  </a:lnTo>
                  <a:lnTo>
                    <a:pt x="65123" y="320193"/>
                  </a:lnTo>
                  <a:lnTo>
                    <a:pt x="87427" y="318558"/>
                  </a:lnTo>
                  <a:lnTo>
                    <a:pt x="126490" y="303492"/>
                  </a:lnTo>
                  <a:lnTo>
                    <a:pt x="161374" y="287095"/>
                  </a:lnTo>
                  <a:lnTo>
                    <a:pt x="197575" y="269459"/>
                  </a:lnTo>
                  <a:lnTo>
                    <a:pt x="257015" y="2401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2" name="SMARTInkShape-3851"/>
            <p:cNvSpPr/>
            <p:nvPr>
              <p:custDataLst>
                <p:tags r:id="rId94"/>
              </p:custDataLst>
            </p:nvPr>
          </p:nvSpPr>
          <p:spPr>
            <a:xfrm>
              <a:off x="7486650" y="1816100"/>
              <a:ext cx="74913" cy="247651"/>
            </a:xfrm>
            <a:custGeom>
              <a:avLst/>
              <a:gdLst/>
              <a:ahLst/>
              <a:cxnLst/>
              <a:rect l="0" t="0" r="0" b="0"/>
              <a:pathLst>
                <a:path w="74913" h="247651">
                  <a:moveTo>
                    <a:pt x="0" y="0"/>
                  </a:moveTo>
                  <a:lnTo>
                    <a:pt x="0" y="0"/>
                  </a:lnTo>
                  <a:lnTo>
                    <a:pt x="13484" y="3371"/>
                  </a:lnTo>
                  <a:lnTo>
                    <a:pt x="38724" y="18951"/>
                  </a:lnTo>
                  <a:lnTo>
                    <a:pt x="52724" y="41114"/>
                  </a:lnTo>
                  <a:lnTo>
                    <a:pt x="68538" y="87206"/>
                  </a:lnTo>
                  <a:lnTo>
                    <a:pt x="74912" y="122719"/>
                  </a:lnTo>
                  <a:lnTo>
                    <a:pt x="73040" y="159670"/>
                  </a:lnTo>
                  <a:lnTo>
                    <a:pt x="63742" y="195377"/>
                  </a:lnTo>
                  <a:lnTo>
                    <a:pt x="44450" y="247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6" name="SMARTInkShape-Group673"/>
          <p:cNvGrpSpPr/>
          <p:nvPr/>
        </p:nvGrpSpPr>
        <p:grpSpPr>
          <a:xfrm>
            <a:off x="5747011" y="2781300"/>
            <a:ext cx="209290" cy="180282"/>
            <a:chOff x="5747011" y="2781300"/>
            <a:chExt cx="209290" cy="180282"/>
          </a:xfrm>
        </p:grpSpPr>
        <p:sp>
          <p:nvSpPr>
            <p:cNvPr id="934" name="SMARTInkShape-3852"/>
            <p:cNvSpPr/>
            <p:nvPr>
              <p:custDataLst>
                <p:tags r:id="rId82"/>
              </p:custDataLst>
            </p:nvPr>
          </p:nvSpPr>
          <p:spPr>
            <a:xfrm>
              <a:off x="5777312" y="2838450"/>
              <a:ext cx="178989" cy="123132"/>
            </a:xfrm>
            <a:custGeom>
              <a:avLst/>
              <a:gdLst/>
              <a:ahLst/>
              <a:cxnLst/>
              <a:rect l="0" t="0" r="0" b="0"/>
              <a:pathLst>
                <a:path w="178989" h="123132">
                  <a:moveTo>
                    <a:pt x="20238" y="107950"/>
                  </a:moveTo>
                  <a:lnTo>
                    <a:pt x="20238" y="107950"/>
                  </a:lnTo>
                  <a:lnTo>
                    <a:pt x="465" y="122255"/>
                  </a:lnTo>
                  <a:lnTo>
                    <a:pt x="0" y="123131"/>
                  </a:lnTo>
                  <a:lnTo>
                    <a:pt x="1102" y="123010"/>
                  </a:lnTo>
                  <a:lnTo>
                    <a:pt x="7499" y="119582"/>
                  </a:lnTo>
                  <a:lnTo>
                    <a:pt x="49258" y="84160"/>
                  </a:lnTo>
                  <a:lnTo>
                    <a:pt x="94923" y="49395"/>
                  </a:lnTo>
                  <a:lnTo>
                    <a:pt x="128455" y="28539"/>
                  </a:lnTo>
                  <a:lnTo>
                    <a:pt x="17898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5" name="SMARTInkShape-3853"/>
            <p:cNvSpPr/>
            <p:nvPr>
              <p:custDataLst>
                <p:tags r:id="rId83"/>
              </p:custDataLst>
            </p:nvPr>
          </p:nvSpPr>
          <p:spPr>
            <a:xfrm>
              <a:off x="5747011" y="2781300"/>
              <a:ext cx="101340" cy="82551"/>
            </a:xfrm>
            <a:custGeom>
              <a:avLst/>
              <a:gdLst/>
              <a:ahLst/>
              <a:cxnLst/>
              <a:rect l="0" t="0" r="0" b="0"/>
              <a:pathLst>
                <a:path w="101340" h="82551">
                  <a:moveTo>
                    <a:pt x="6089" y="82550"/>
                  </a:moveTo>
                  <a:lnTo>
                    <a:pt x="6089" y="82550"/>
                  </a:lnTo>
                  <a:lnTo>
                    <a:pt x="0" y="82550"/>
                  </a:lnTo>
                  <a:lnTo>
                    <a:pt x="37682" y="41797"/>
                  </a:lnTo>
                  <a:lnTo>
                    <a:pt x="63208" y="16801"/>
                  </a:lnTo>
                  <a:lnTo>
                    <a:pt x="10133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37" name="SMARTInkShape-3854"/>
          <p:cNvSpPr/>
          <p:nvPr>
            <p:custDataLst>
              <p:tags r:id="rId5"/>
            </p:custDataLst>
          </p:nvPr>
        </p:nvSpPr>
        <p:spPr>
          <a:xfrm>
            <a:off x="5543629" y="3092450"/>
            <a:ext cx="283390" cy="456184"/>
          </a:xfrm>
          <a:custGeom>
            <a:avLst/>
            <a:gdLst/>
            <a:ahLst/>
            <a:cxnLst/>
            <a:rect l="0" t="0" r="0" b="0"/>
            <a:pathLst>
              <a:path w="283390" h="456184">
                <a:moveTo>
                  <a:pt x="196771" y="50800"/>
                </a:moveTo>
                <a:lnTo>
                  <a:pt x="196771" y="50800"/>
                </a:lnTo>
                <a:lnTo>
                  <a:pt x="196771" y="39245"/>
                </a:lnTo>
                <a:lnTo>
                  <a:pt x="201135" y="33256"/>
                </a:lnTo>
                <a:lnTo>
                  <a:pt x="202238" y="29362"/>
                </a:lnTo>
                <a:lnTo>
                  <a:pt x="201827" y="27336"/>
                </a:lnTo>
                <a:lnTo>
                  <a:pt x="199489" y="23203"/>
                </a:lnTo>
                <a:lnTo>
                  <a:pt x="197172" y="21818"/>
                </a:lnTo>
                <a:lnTo>
                  <a:pt x="185196" y="17715"/>
                </a:lnTo>
                <a:lnTo>
                  <a:pt x="180337" y="14929"/>
                </a:lnTo>
                <a:lnTo>
                  <a:pt x="171469" y="13140"/>
                </a:lnTo>
                <a:lnTo>
                  <a:pt x="140747" y="12708"/>
                </a:lnTo>
                <a:lnTo>
                  <a:pt x="134712" y="14585"/>
                </a:lnTo>
                <a:lnTo>
                  <a:pt x="128972" y="17066"/>
                </a:lnTo>
                <a:lnTo>
                  <a:pt x="118513" y="19167"/>
                </a:lnTo>
                <a:lnTo>
                  <a:pt x="108301" y="23960"/>
                </a:lnTo>
                <a:lnTo>
                  <a:pt x="106040" y="24440"/>
                </a:lnTo>
                <a:lnTo>
                  <a:pt x="99489" y="28486"/>
                </a:lnTo>
                <a:lnTo>
                  <a:pt x="90953" y="35469"/>
                </a:lnTo>
                <a:lnTo>
                  <a:pt x="82474" y="39462"/>
                </a:lnTo>
                <a:lnTo>
                  <a:pt x="80356" y="41125"/>
                </a:lnTo>
                <a:lnTo>
                  <a:pt x="78003" y="44853"/>
                </a:lnTo>
                <a:lnTo>
                  <a:pt x="76252" y="48863"/>
                </a:lnTo>
                <a:lnTo>
                  <a:pt x="47188" y="84798"/>
                </a:lnTo>
                <a:lnTo>
                  <a:pt x="44500" y="92545"/>
                </a:lnTo>
                <a:lnTo>
                  <a:pt x="28092" y="118635"/>
                </a:lnTo>
                <a:lnTo>
                  <a:pt x="15872" y="163951"/>
                </a:lnTo>
                <a:lnTo>
                  <a:pt x="4517" y="211270"/>
                </a:lnTo>
                <a:lnTo>
                  <a:pt x="1964" y="220192"/>
                </a:lnTo>
                <a:lnTo>
                  <a:pt x="0" y="265365"/>
                </a:lnTo>
                <a:lnTo>
                  <a:pt x="631" y="300241"/>
                </a:lnTo>
                <a:lnTo>
                  <a:pt x="5683" y="331713"/>
                </a:lnTo>
                <a:lnTo>
                  <a:pt x="6802" y="352442"/>
                </a:lnTo>
                <a:lnTo>
                  <a:pt x="23485" y="397813"/>
                </a:lnTo>
                <a:lnTo>
                  <a:pt x="24097" y="400676"/>
                </a:lnTo>
                <a:lnTo>
                  <a:pt x="25211" y="402584"/>
                </a:lnTo>
                <a:lnTo>
                  <a:pt x="26659" y="403856"/>
                </a:lnTo>
                <a:lnTo>
                  <a:pt x="51150" y="420557"/>
                </a:lnTo>
                <a:lnTo>
                  <a:pt x="78494" y="443150"/>
                </a:lnTo>
                <a:lnTo>
                  <a:pt x="109776" y="453770"/>
                </a:lnTo>
                <a:lnTo>
                  <a:pt x="130856" y="456183"/>
                </a:lnTo>
                <a:lnTo>
                  <a:pt x="141135" y="454867"/>
                </a:lnTo>
                <a:lnTo>
                  <a:pt x="149467" y="452635"/>
                </a:lnTo>
                <a:lnTo>
                  <a:pt x="196666" y="443042"/>
                </a:lnTo>
                <a:lnTo>
                  <a:pt x="207558" y="437718"/>
                </a:lnTo>
                <a:lnTo>
                  <a:pt x="229643" y="423307"/>
                </a:lnTo>
                <a:lnTo>
                  <a:pt x="256029" y="391661"/>
                </a:lnTo>
                <a:lnTo>
                  <a:pt x="258386" y="385503"/>
                </a:lnTo>
                <a:lnTo>
                  <a:pt x="270790" y="342159"/>
                </a:lnTo>
                <a:lnTo>
                  <a:pt x="272914" y="298355"/>
                </a:lnTo>
                <a:lnTo>
                  <a:pt x="273660" y="284232"/>
                </a:lnTo>
                <a:lnTo>
                  <a:pt x="278928" y="254035"/>
                </a:lnTo>
                <a:lnTo>
                  <a:pt x="279852" y="245549"/>
                </a:lnTo>
                <a:lnTo>
                  <a:pt x="282927" y="232838"/>
                </a:lnTo>
                <a:lnTo>
                  <a:pt x="281409" y="220135"/>
                </a:lnTo>
                <a:lnTo>
                  <a:pt x="283389" y="208139"/>
                </a:lnTo>
                <a:lnTo>
                  <a:pt x="272893" y="162226"/>
                </a:lnTo>
                <a:lnTo>
                  <a:pt x="259840" y="115347"/>
                </a:lnTo>
                <a:lnTo>
                  <a:pt x="249414" y="92136"/>
                </a:lnTo>
                <a:lnTo>
                  <a:pt x="247685" y="82577"/>
                </a:lnTo>
                <a:lnTo>
                  <a:pt x="241176" y="66696"/>
                </a:lnTo>
                <a:lnTo>
                  <a:pt x="239780" y="65631"/>
                </a:lnTo>
                <a:lnTo>
                  <a:pt x="238144" y="64921"/>
                </a:lnTo>
                <a:lnTo>
                  <a:pt x="237052" y="63741"/>
                </a:lnTo>
                <a:lnTo>
                  <a:pt x="226118" y="43143"/>
                </a:lnTo>
                <a:lnTo>
                  <a:pt x="217175" y="34027"/>
                </a:lnTo>
                <a:lnTo>
                  <a:pt x="195137" y="23304"/>
                </a:lnTo>
                <a:lnTo>
                  <a:pt x="161899" y="16053"/>
                </a:lnTo>
                <a:lnTo>
                  <a:pt x="154696" y="10427"/>
                </a:lnTo>
                <a:lnTo>
                  <a:pt x="145971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8" name="SMARTInkShape-3855"/>
          <p:cNvSpPr/>
          <p:nvPr>
            <p:custDataLst>
              <p:tags r:id="rId6"/>
            </p:custDataLst>
          </p:nvPr>
        </p:nvSpPr>
        <p:spPr>
          <a:xfrm>
            <a:off x="5175190" y="4044950"/>
            <a:ext cx="241361" cy="140276"/>
          </a:xfrm>
          <a:custGeom>
            <a:avLst/>
            <a:gdLst/>
            <a:ahLst/>
            <a:cxnLst/>
            <a:rect l="0" t="0" r="0" b="0"/>
            <a:pathLst>
              <a:path w="241361" h="140276">
                <a:moveTo>
                  <a:pt x="50860" y="63500"/>
                </a:moveTo>
                <a:lnTo>
                  <a:pt x="50860" y="63500"/>
                </a:lnTo>
                <a:lnTo>
                  <a:pt x="47489" y="56758"/>
                </a:lnTo>
                <a:lnTo>
                  <a:pt x="47202" y="54066"/>
                </a:lnTo>
                <a:lnTo>
                  <a:pt x="48764" y="49194"/>
                </a:lnTo>
                <a:lnTo>
                  <a:pt x="50874" y="47613"/>
                </a:lnTo>
                <a:lnTo>
                  <a:pt x="56981" y="45855"/>
                </a:lnTo>
                <a:lnTo>
                  <a:pt x="60585" y="47504"/>
                </a:lnTo>
                <a:lnTo>
                  <a:pt x="68353" y="54980"/>
                </a:lnTo>
                <a:lnTo>
                  <a:pt x="77288" y="71088"/>
                </a:lnTo>
                <a:lnTo>
                  <a:pt x="76482" y="86863"/>
                </a:lnTo>
                <a:lnTo>
                  <a:pt x="70713" y="104928"/>
                </a:lnTo>
                <a:lnTo>
                  <a:pt x="61095" y="122364"/>
                </a:lnTo>
                <a:lnTo>
                  <a:pt x="47883" y="133877"/>
                </a:lnTo>
                <a:lnTo>
                  <a:pt x="33310" y="139934"/>
                </a:lnTo>
                <a:lnTo>
                  <a:pt x="19775" y="140275"/>
                </a:lnTo>
                <a:lnTo>
                  <a:pt x="13910" y="137261"/>
                </a:lnTo>
                <a:lnTo>
                  <a:pt x="3629" y="126386"/>
                </a:lnTo>
                <a:lnTo>
                  <a:pt x="0" y="110264"/>
                </a:lnTo>
                <a:lnTo>
                  <a:pt x="20" y="101026"/>
                </a:lnTo>
                <a:lnTo>
                  <a:pt x="7568" y="81354"/>
                </a:lnTo>
                <a:lnTo>
                  <a:pt x="21741" y="61557"/>
                </a:lnTo>
                <a:lnTo>
                  <a:pt x="55638" y="35251"/>
                </a:lnTo>
                <a:lnTo>
                  <a:pt x="87555" y="20606"/>
                </a:lnTo>
                <a:lnTo>
                  <a:pt x="121027" y="12686"/>
                </a:lnTo>
                <a:lnTo>
                  <a:pt x="167841" y="6346"/>
                </a:lnTo>
                <a:lnTo>
                  <a:pt x="206641" y="1880"/>
                </a:lnTo>
                <a:lnTo>
                  <a:pt x="24136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2" name="SMARTInkShape-Group676"/>
          <p:cNvGrpSpPr/>
          <p:nvPr/>
        </p:nvGrpSpPr>
        <p:grpSpPr>
          <a:xfrm>
            <a:off x="4324350" y="3042126"/>
            <a:ext cx="1940902" cy="962127"/>
            <a:chOff x="4324350" y="3042126"/>
            <a:chExt cx="1940902" cy="962127"/>
          </a:xfrm>
        </p:grpSpPr>
        <p:sp>
          <p:nvSpPr>
            <p:cNvPr id="939" name="SMARTInkShape-3856"/>
            <p:cNvSpPr/>
            <p:nvPr>
              <p:custDataLst>
                <p:tags r:id="rId69"/>
              </p:custDataLst>
            </p:nvPr>
          </p:nvSpPr>
          <p:spPr>
            <a:xfrm>
              <a:off x="5822950" y="3272015"/>
              <a:ext cx="80269" cy="252236"/>
            </a:xfrm>
            <a:custGeom>
              <a:avLst/>
              <a:gdLst/>
              <a:ahLst/>
              <a:cxnLst/>
              <a:rect l="0" t="0" r="0" b="0"/>
              <a:pathLst>
                <a:path w="80269" h="252236">
                  <a:moveTo>
                    <a:pt x="63500" y="10935"/>
                  </a:moveTo>
                  <a:lnTo>
                    <a:pt x="63500" y="10935"/>
                  </a:lnTo>
                  <a:lnTo>
                    <a:pt x="58033" y="0"/>
                  </a:lnTo>
                  <a:lnTo>
                    <a:pt x="57738" y="823"/>
                  </a:lnTo>
                  <a:lnTo>
                    <a:pt x="57412" y="5500"/>
                  </a:lnTo>
                  <a:lnTo>
                    <a:pt x="67340" y="41690"/>
                  </a:lnTo>
                  <a:lnTo>
                    <a:pt x="77417" y="87859"/>
                  </a:lnTo>
                  <a:lnTo>
                    <a:pt x="80268" y="128144"/>
                  </a:lnTo>
                  <a:lnTo>
                    <a:pt x="75891" y="166274"/>
                  </a:lnTo>
                  <a:lnTo>
                    <a:pt x="65480" y="199919"/>
                  </a:lnTo>
                  <a:lnTo>
                    <a:pt x="49093" y="226632"/>
                  </a:lnTo>
                  <a:lnTo>
                    <a:pt x="30049" y="240855"/>
                  </a:lnTo>
                  <a:lnTo>
                    <a:pt x="0" y="252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0" name="SMARTInkShape-3857"/>
            <p:cNvSpPr/>
            <p:nvPr>
              <p:custDataLst>
                <p:tags r:id="rId70"/>
              </p:custDataLst>
            </p:nvPr>
          </p:nvSpPr>
          <p:spPr>
            <a:xfrm>
              <a:off x="5543550" y="3284489"/>
              <a:ext cx="254001" cy="227062"/>
            </a:xfrm>
            <a:custGeom>
              <a:avLst/>
              <a:gdLst/>
              <a:ahLst/>
              <a:cxnLst/>
              <a:rect l="0" t="0" r="0" b="0"/>
              <a:pathLst>
                <a:path w="254001" h="227062">
                  <a:moveTo>
                    <a:pt x="0" y="227061"/>
                  </a:moveTo>
                  <a:lnTo>
                    <a:pt x="0" y="227061"/>
                  </a:lnTo>
                  <a:lnTo>
                    <a:pt x="13815" y="218272"/>
                  </a:lnTo>
                  <a:lnTo>
                    <a:pt x="45105" y="184426"/>
                  </a:lnTo>
                  <a:lnTo>
                    <a:pt x="56735" y="163662"/>
                  </a:lnTo>
                  <a:lnTo>
                    <a:pt x="70511" y="119533"/>
                  </a:lnTo>
                  <a:lnTo>
                    <a:pt x="76729" y="84726"/>
                  </a:lnTo>
                  <a:lnTo>
                    <a:pt x="83726" y="51853"/>
                  </a:lnTo>
                  <a:lnTo>
                    <a:pt x="89953" y="14986"/>
                  </a:lnTo>
                  <a:lnTo>
                    <a:pt x="88663" y="2983"/>
                  </a:lnTo>
                  <a:lnTo>
                    <a:pt x="87331" y="770"/>
                  </a:lnTo>
                  <a:lnTo>
                    <a:pt x="85737" y="0"/>
                  </a:lnTo>
                  <a:lnTo>
                    <a:pt x="83969" y="2309"/>
                  </a:lnTo>
                  <a:lnTo>
                    <a:pt x="80123" y="12400"/>
                  </a:lnTo>
                  <a:lnTo>
                    <a:pt x="82045" y="57790"/>
                  </a:lnTo>
                  <a:lnTo>
                    <a:pt x="87261" y="102666"/>
                  </a:lnTo>
                  <a:lnTo>
                    <a:pt x="93980" y="141284"/>
                  </a:lnTo>
                  <a:lnTo>
                    <a:pt x="100800" y="159305"/>
                  </a:lnTo>
                  <a:lnTo>
                    <a:pt x="104595" y="164251"/>
                  </a:lnTo>
                  <a:lnTo>
                    <a:pt x="108535" y="166843"/>
                  </a:lnTo>
                  <a:lnTo>
                    <a:pt x="112574" y="167866"/>
                  </a:lnTo>
                  <a:lnTo>
                    <a:pt x="117382" y="165724"/>
                  </a:lnTo>
                  <a:lnTo>
                    <a:pt x="128369" y="155821"/>
                  </a:lnTo>
                  <a:lnTo>
                    <a:pt x="151965" y="115622"/>
                  </a:lnTo>
                  <a:lnTo>
                    <a:pt x="169064" y="68380"/>
                  </a:lnTo>
                  <a:lnTo>
                    <a:pt x="174623" y="54230"/>
                  </a:lnTo>
                  <a:lnTo>
                    <a:pt x="179445" y="47941"/>
                  </a:lnTo>
                  <a:lnTo>
                    <a:pt x="181719" y="48381"/>
                  </a:lnTo>
                  <a:lnTo>
                    <a:pt x="186127" y="54514"/>
                  </a:lnTo>
                  <a:lnTo>
                    <a:pt x="199775" y="90907"/>
                  </a:lnTo>
                  <a:lnTo>
                    <a:pt x="216059" y="135099"/>
                  </a:lnTo>
                  <a:lnTo>
                    <a:pt x="220240" y="144586"/>
                  </a:lnTo>
                  <a:lnTo>
                    <a:pt x="232409" y="157009"/>
                  </a:lnTo>
                  <a:lnTo>
                    <a:pt x="254000" y="1699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1" name="SMARTInkShape-3858"/>
            <p:cNvSpPr/>
            <p:nvPr>
              <p:custDataLst>
                <p:tags r:id="rId71"/>
              </p:custDataLst>
            </p:nvPr>
          </p:nvSpPr>
          <p:spPr>
            <a:xfrm>
              <a:off x="5348465" y="3460750"/>
              <a:ext cx="131586" cy="12701"/>
            </a:xfrm>
            <a:custGeom>
              <a:avLst/>
              <a:gdLst/>
              <a:ahLst/>
              <a:cxnLst/>
              <a:rect l="0" t="0" r="0" b="0"/>
              <a:pathLst>
                <a:path w="131586" h="12701">
                  <a:moveTo>
                    <a:pt x="10935" y="12700"/>
                  </a:moveTo>
                  <a:lnTo>
                    <a:pt x="10935" y="12700"/>
                  </a:lnTo>
                  <a:lnTo>
                    <a:pt x="0" y="12700"/>
                  </a:lnTo>
                  <a:lnTo>
                    <a:pt x="25790" y="11289"/>
                  </a:lnTo>
                  <a:lnTo>
                    <a:pt x="67883" y="2648"/>
                  </a:lnTo>
                  <a:lnTo>
                    <a:pt x="110379" y="523"/>
                  </a:lnTo>
                  <a:lnTo>
                    <a:pt x="1315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2" name="SMARTInkShape-3859"/>
            <p:cNvSpPr/>
            <p:nvPr>
              <p:custDataLst>
                <p:tags r:id="rId72"/>
              </p:custDataLst>
            </p:nvPr>
          </p:nvSpPr>
          <p:spPr>
            <a:xfrm>
              <a:off x="5067786" y="3318568"/>
              <a:ext cx="170965" cy="275533"/>
            </a:xfrm>
            <a:custGeom>
              <a:avLst/>
              <a:gdLst/>
              <a:ahLst/>
              <a:cxnLst/>
              <a:rect l="0" t="0" r="0" b="0"/>
              <a:pathLst>
                <a:path w="170965" h="275533">
                  <a:moveTo>
                    <a:pt x="170964" y="15182"/>
                  </a:moveTo>
                  <a:lnTo>
                    <a:pt x="170964" y="15182"/>
                  </a:lnTo>
                  <a:lnTo>
                    <a:pt x="162125" y="876"/>
                  </a:lnTo>
                  <a:lnTo>
                    <a:pt x="160132" y="0"/>
                  </a:lnTo>
                  <a:lnTo>
                    <a:pt x="158099" y="122"/>
                  </a:lnTo>
                  <a:lnTo>
                    <a:pt x="156037" y="909"/>
                  </a:lnTo>
                  <a:lnTo>
                    <a:pt x="127857" y="47810"/>
                  </a:lnTo>
                  <a:lnTo>
                    <a:pt x="97749" y="92034"/>
                  </a:lnTo>
                  <a:lnTo>
                    <a:pt x="70455" y="128125"/>
                  </a:lnTo>
                  <a:lnTo>
                    <a:pt x="41627" y="166274"/>
                  </a:lnTo>
                  <a:lnTo>
                    <a:pt x="17055" y="202043"/>
                  </a:lnTo>
                  <a:lnTo>
                    <a:pt x="243" y="243801"/>
                  </a:lnTo>
                  <a:lnTo>
                    <a:pt x="0" y="252967"/>
                  </a:lnTo>
                  <a:lnTo>
                    <a:pt x="1955" y="259783"/>
                  </a:lnTo>
                  <a:lnTo>
                    <a:pt x="12214" y="2755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3" name="SMARTInkShape-3860"/>
            <p:cNvSpPr/>
            <p:nvPr>
              <p:custDataLst>
                <p:tags r:id="rId73"/>
              </p:custDataLst>
            </p:nvPr>
          </p:nvSpPr>
          <p:spPr>
            <a:xfrm>
              <a:off x="5069065" y="3296533"/>
              <a:ext cx="125236" cy="294567"/>
            </a:xfrm>
            <a:custGeom>
              <a:avLst/>
              <a:gdLst/>
              <a:ahLst/>
              <a:cxnLst/>
              <a:rect l="0" t="0" r="0" b="0"/>
              <a:pathLst>
                <a:path w="125236" h="294567">
                  <a:moveTo>
                    <a:pt x="10935" y="5467"/>
                  </a:moveTo>
                  <a:lnTo>
                    <a:pt x="10935" y="5467"/>
                  </a:lnTo>
                  <a:lnTo>
                    <a:pt x="0" y="0"/>
                  </a:lnTo>
                  <a:lnTo>
                    <a:pt x="22808" y="44660"/>
                  </a:lnTo>
                  <a:lnTo>
                    <a:pt x="37849" y="76979"/>
                  </a:lnTo>
                  <a:lnTo>
                    <a:pt x="53941" y="114861"/>
                  </a:lnTo>
                  <a:lnTo>
                    <a:pt x="70502" y="155216"/>
                  </a:lnTo>
                  <a:lnTo>
                    <a:pt x="87268" y="194790"/>
                  </a:lnTo>
                  <a:lnTo>
                    <a:pt x="102010" y="232131"/>
                  </a:lnTo>
                  <a:lnTo>
                    <a:pt x="114277" y="276689"/>
                  </a:lnTo>
                  <a:lnTo>
                    <a:pt x="119894" y="291345"/>
                  </a:lnTo>
                  <a:lnTo>
                    <a:pt x="121674" y="294125"/>
                  </a:lnTo>
                  <a:lnTo>
                    <a:pt x="122861" y="294566"/>
                  </a:lnTo>
                  <a:lnTo>
                    <a:pt x="125235" y="291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4" name="SMARTInkShape-3861"/>
            <p:cNvSpPr/>
            <p:nvPr>
              <p:custDataLst>
                <p:tags r:id="rId74"/>
              </p:custDataLst>
            </p:nvPr>
          </p:nvSpPr>
          <p:spPr>
            <a:xfrm>
              <a:off x="4878345" y="3299984"/>
              <a:ext cx="100056" cy="290087"/>
            </a:xfrm>
            <a:custGeom>
              <a:avLst/>
              <a:gdLst/>
              <a:ahLst/>
              <a:cxnLst/>
              <a:rect l="0" t="0" r="0" b="0"/>
              <a:pathLst>
                <a:path w="100056" h="290087">
                  <a:moveTo>
                    <a:pt x="81005" y="21066"/>
                  </a:moveTo>
                  <a:lnTo>
                    <a:pt x="81005" y="21066"/>
                  </a:lnTo>
                  <a:lnTo>
                    <a:pt x="86031" y="9133"/>
                  </a:lnTo>
                  <a:lnTo>
                    <a:pt x="86472" y="6761"/>
                  </a:lnTo>
                  <a:lnTo>
                    <a:pt x="86061" y="4474"/>
                  </a:lnTo>
                  <a:lnTo>
                    <a:pt x="83722" y="51"/>
                  </a:lnTo>
                  <a:lnTo>
                    <a:pt x="82111" y="0"/>
                  </a:lnTo>
                  <a:lnTo>
                    <a:pt x="80331" y="1378"/>
                  </a:lnTo>
                  <a:lnTo>
                    <a:pt x="55126" y="40685"/>
                  </a:lnTo>
                  <a:lnTo>
                    <a:pt x="39634" y="74470"/>
                  </a:lnTo>
                  <a:lnTo>
                    <a:pt x="23342" y="118649"/>
                  </a:lnTo>
                  <a:lnTo>
                    <a:pt x="8811" y="166036"/>
                  </a:lnTo>
                  <a:lnTo>
                    <a:pt x="0" y="208264"/>
                  </a:lnTo>
                  <a:lnTo>
                    <a:pt x="3140" y="242554"/>
                  </a:lnTo>
                  <a:lnTo>
                    <a:pt x="7928" y="257624"/>
                  </a:lnTo>
                  <a:lnTo>
                    <a:pt x="24537" y="278133"/>
                  </a:lnTo>
                  <a:lnTo>
                    <a:pt x="34893" y="285577"/>
                  </a:lnTo>
                  <a:lnTo>
                    <a:pt x="59569" y="290086"/>
                  </a:lnTo>
                  <a:lnTo>
                    <a:pt x="100055" y="2877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5" name="SMARTInkShape-3862"/>
            <p:cNvSpPr/>
            <p:nvPr>
              <p:custDataLst>
                <p:tags r:id="rId75"/>
              </p:custDataLst>
            </p:nvPr>
          </p:nvSpPr>
          <p:spPr>
            <a:xfrm>
              <a:off x="4618024" y="3236019"/>
              <a:ext cx="176227" cy="384932"/>
            </a:xfrm>
            <a:custGeom>
              <a:avLst/>
              <a:gdLst/>
              <a:ahLst/>
              <a:cxnLst/>
              <a:rect l="0" t="0" r="0" b="0"/>
              <a:pathLst>
                <a:path w="176227" h="384932">
                  <a:moveTo>
                    <a:pt x="176226" y="15181"/>
                  </a:moveTo>
                  <a:lnTo>
                    <a:pt x="176226" y="15181"/>
                  </a:lnTo>
                  <a:lnTo>
                    <a:pt x="167387" y="876"/>
                  </a:lnTo>
                  <a:lnTo>
                    <a:pt x="163983" y="0"/>
                  </a:lnTo>
                  <a:lnTo>
                    <a:pt x="126190" y="3581"/>
                  </a:lnTo>
                  <a:lnTo>
                    <a:pt x="81660" y="20116"/>
                  </a:lnTo>
                  <a:lnTo>
                    <a:pt x="54289" y="39064"/>
                  </a:lnTo>
                  <a:lnTo>
                    <a:pt x="31676" y="62553"/>
                  </a:lnTo>
                  <a:lnTo>
                    <a:pt x="23787" y="80920"/>
                  </a:lnTo>
                  <a:lnTo>
                    <a:pt x="21692" y="101548"/>
                  </a:lnTo>
                  <a:lnTo>
                    <a:pt x="27740" y="138373"/>
                  </a:lnTo>
                  <a:lnTo>
                    <a:pt x="32904" y="183699"/>
                  </a:lnTo>
                  <a:lnTo>
                    <a:pt x="29886" y="230134"/>
                  </a:lnTo>
                  <a:lnTo>
                    <a:pt x="23932" y="265232"/>
                  </a:lnTo>
                  <a:lnTo>
                    <a:pt x="12647" y="310579"/>
                  </a:lnTo>
                  <a:lnTo>
                    <a:pt x="1966" y="356642"/>
                  </a:lnTo>
                  <a:lnTo>
                    <a:pt x="0" y="370611"/>
                  </a:lnTo>
                  <a:lnTo>
                    <a:pt x="886" y="375607"/>
                  </a:lnTo>
                  <a:lnTo>
                    <a:pt x="5634" y="383038"/>
                  </a:lnTo>
                  <a:lnTo>
                    <a:pt x="19974" y="384931"/>
                  </a:lnTo>
                  <a:lnTo>
                    <a:pt x="55610" y="382029"/>
                  </a:lnTo>
                  <a:lnTo>
                    <a:pt x="86636" y="377191"/>
                  </a:lnTo>
                  <a:lnTo>
                    <a:pt x="133453" y="364684"/>
                  </a:lnTo>
                  <a:lnTo>
                    <a:pt x="157176" y="3580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6" name="SMARTInkShape-3863"/>
            <p:cNvSpPr/>
            <p:nvPr>
              <p:custDataLst>
                <p:tags r:id="rId76"/>
              </p:custDataLst>
            </p:nvPr>
          </p:nvSpPr>
          <p:spPr>
            <a:xfrm>
              <a:off x="4324350" y="3460750"/>
              <a:ext cx="165101" cy="38101"/>
            </a:xfrm>
            <a:custGeom>
              <a:avLst/>
              <a:gdLst/>
              <a:ahLst/>
              <a:cxnLst/>
              <a:rect l="0" t="0" r="0" b="0"/>
              <a:pathLst>
                <a:path w="165101" h="38101">
                  <a:moveTo>
                    <a:pt x="0" y="38100"/>
                  </a:moveTo>
                  <a:lnTo>
                    <a:pt x="0" y="38100"/>
                  </a:lnTo>
                  <a:lnTo>
                    <a:pt x="3371" y="34729"/>
                  </a:lnTo>
                  <a:lnTo>
                    <a:pt x="34637" y="22199"/>
                  </a:lnTo>
                  <a:lnTo>
                    <a:pt x="67135" y="14335"/>
                  </a:lnTo>
                  <a:lnTo>
                    <a:pt x="105097" y="8017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7" name="SMARTInkShape-3864"/>
            <p:cNvSpPr/>
            <p:nvPr>
              <p:custDataLst>
                <p:tags r:id="rId77"/>
              </p:custDataLst>
            </p:nvPr>
          </p:nvSpPr>
          <p:spPr>
            <a:xfrm>
              <a:off x="4359367" y="3283729"/>
              <a:ext cx="161834" cy="325552"/>
            </a:xfrm>
            <a:custGeom>
              <a:avLst/>
              <a:gdLst/>
              <a:ahLst/>
              <a:cxnLst/>
              <a:rect l="0" t="0" r="0" b="0"/>
              <a:pathLst>
                <a:path w="161834" h="325552">
                  <a:moveTo>
                    <a:pt x="117383" y="37321"/>
                  </a:moveTo>
                  <a:lnTo>
                    <a:pt x="117383" y="37321"/>
                  </a:lnTo>
                  <a:lnTo>
                    <a:pt x="117383" y="33950"/>
                  </a:lnTo>
                  <a:lnTo>
                    <a:pt x="127435" y="12522"/>
                  </a:lnTo>
                  <a:lnTo>
                    <a:pt x="128318" y="8089"/>
                  </a:lnTo>
                  <a:lnTo>
                    <a:pt x="127495" y="5133"/>
                  </a:lnTo>
                  <a:lnTo>
                    <a:pt x="125535" y="3162"/>
                  </a:lnTo>
                  <a:lnTo>
                    <a:pt x="122818" y="1848"/>
                  </a:lnTo>
                  <a:lnTo>
                    <a:pt x="105509" y="0"/>
                  </a:lnTo>
                  <a:lnTo>
                    <a:pt x="70011" y="9514"/>
                  </a:lnTo>
                  <a:lnTo>
                    <a:pt x="52350" y="16966"/>
                  </a:lnTo>
                  <a:lnTo>
                    <a:pt x="26539" y="42579"/>
                  </a:lnTo>
                  <a:lnTo>
                    <a:pt x="7759" y="76979"/>
                  </a:lnTo>
                  <a:lnTo>
                    <a:pt x="0" y="113982"/>
                  </a:lnTo>
                  <a:lnTo>
                    <a:pt x="1072" y="158500"/>
                  </a:lnTo>
                  <a:lnTo>
                    <a:pt x="2189" y="190897"/>
                  </a:lnTo>
                  <a:lnTo>
                    <a:pt x="2686" y="223405"/>
                  </a:lnTo>
                  <a:lnTo>
                    <a:pt x="2965" y="268062"/>
                  </a:lnTo>
                  <a:lnTo>
                    <a:pt x="4458" y="302147"/>
                  </a:lnTo>
                  <a:lnTo>
                    <a:pt x="9809" y="316358"/>
                  </a:lnTo>
                  <a:lnTo>
                    <a:pt x="15328" y="320713"/>
                  </a:lnTo>
                  <a:lnTo>
                    <a:pt x="30869" y="325551"/>
                  </a:lnTo>
                  <a:lnTo>
                    <a:pt x="69563" y="321532"/>
                  </a:lnTo>
                  <a:lnTo>
                    <a:pt x="113405" y="308034"/>
                  </a:lnTo>
                  <a:lnTo>
                    <a:pt x="161833" y="278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8" name="SMARTInkShape-3865"/>
            <p:cNvSpPr/>
            <p:nvPr>
              <p:custDataLst>
                <p:tags r:id="rId78"/>
              </p:custDataLst>
            </p:nvPr>
          </p:nvSpPr>
          <p:spPr>
            <a:xfrm>
              <a:off x="4370565" y="3708400"/>
              <a:ext cx="1725436" cy="100718"/>
            </a:xfrm>
            <a:custGeom>
              <a:avLst/>
              <a:gdLst/>
              <a:ahLst/>
              <a:cxnLst/>
              <a:rect l="0" t="0" r="0" b="0"/>
              <a:pathLst>
                <a:path w="1725436" h="100718">
                  <a:moveTo>
                    <a:pt x="10935" y="95250"/>
                  </a:moveTo>
                  <a:lnTo>
                    <a:pt x="10935" y="95250"/>
                  </a:lnTo>
                  <a:lnTo>
                    <a:pt x="4193" y="95250"/>
                  </a:lnTo>
                  <a:lnTo>
                    <a:pt x="2207" y="95955"/>
                  </a:lnTo>
                  <a:lnTo>
                    <a:pt x="883" y="97132"/>
                  </a:lnTo>
                  <a:lnTo>
                    <a:pt x="0" y="98621"/>
                  </a:lnTo>
                  <a:lnTo>
                    <a:pt x="18984" y="100717"/>
                  </a:lnTo>
                  <a:lnTo>
                    <a:pt x="54964" y="97444"/>
                  </a:lnTo>
                  <a:lnTo>
                    <a:pt x="78388" y="94596"/>
                  </a:lnTo>
                  <a:lnTo>
                    <a:pt x="112348" y="90581"/>
                  </a:lnTo>
                  <a:lnTo>
                    <a:pt x="153332" y="85787"/>
                  </a:lnTo>
                  <a:lnTo>
                    <a:pt x="199000" y="80475"/>
                  </a:lnTo>
                  <a:lnTo>
                    <a:pt x="256256" y="74111"/>
                  </a:lnTo>
                  <a:lnTo>
                    <a:pt x="321238" y="67046"/>
                  </a:lnTo>
                  <a:lnTo>
                    <a:pt x="391370" y="59514"/>
                  </a:lnTo>
                  <a:lnTo>
                    <a:pt x="474814" y="51670"/>
                  </a:lnTo>
                  <a:lnTo>
                    <a:pt x="567132" y="43619"/>
                  </a:lnTo>
                  <a:lnTo>
                    <a:pt x="665366" y="35429"/>
                  </a:lnTo>
                  <a:lnTo>
                    <a:pt x="769662" y="28558"/>
                  </a:lnTo>
                  <a:lnTo>
                    <a:pt x="877997" y="22566"/>
                  </a:lnTo>
                  <a:lnTo>
                    <a:pt x="989026" y="17161"/>
                  </a:lnTo>
                  <a:lnTo>
                    <a:pt x="1097618" y="12852"/>
                  </a:lnTo>
                  <a:lnTo>
                    <a:pt x="1204585" y="9273"/>
                  </a:lnTo>
                  <a:lnTo>
                    <a:pt x="1310468" y="6183"/>
                  </a:lnTo>
                  <a:lnTo>
                    <a:pt x="1403635" y="4121"/>
                  </a:lnTo>
                  <a:lnTo>
                    <a:pt x="1488324" y="2748"/>
                  </a:lnTo>
                  <a:lnTo>
                    <a:pt x="1567362" y="1832"/>
                  </a:lnTo>
                  <a:lnTo>
                    <a:pt x="1620052" y="1221"/>
                  </a:lnTo>
                  <a:lnTo>
                    <a:pt x="17254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9" name="SMARTInkShape-3866"/>
            <p:cNvSpPr/>
            <p:nvPr>
              <p:custDataLst>
                <p:tags r:id="rId79"/>
              </p:custDataLst>
            </p:nvPr>
          </p:nvSpPr>
          <p:spPr>
            <a:xfrm>
              <a:off x="5470042" y="3858233"/>
              <a:ext cx="81531" cy="146020"/>
            </a:xfrm>
            <a:custGeom>
              <a:avLst/>
              <a:gdLst/>
              <a:ahLst/>
              <a:cxnLst/>
              <a:rect l="0" t="0" r="0" b="0"/>
              <a:pathLst>
                <a:path w="81531" h="146020">
                  <a:moveTo>
                    <a:pt x="3658" y="27967"/>
                  </a:moveTo>
                  <a:lnTo>
                    <a:pt x="3658" y="27967"/>
                  </a:lnTo>
                  <a:lnTo>
                    <a:pt x="287" y="21225"/>
                  </a:lnTo>
                  <a:lnTo>
                    <a:pt x="0" y="18533"/>
                  </a:lnTo>
                  <a:lnTo>
                    <a:pt x="1562" y="13661"/>
                  </a:lnTo>
                  <a:lnTo>
                    <a:pt x="6489" y="9144"/>
                  </a:lnTo>
                  <a:lnTo>
                    <a:pt x="9779" y="6952"/>
                  </a:lnTo>
                  <a:lnTo>
                    <a:pt x="31263" y="495"/>
                  </a:lnTo>
                  <a:lnTo>
                    <a:pt x="44384" y="0"/>
                  </a:lnTo>
                  <a:lnTo>
                    <a:pt x="54920" y="2837"/>
                  </a:lnTo>
                  <a:lnTo>
                    <a:pt x="64305" y="8802"/>
                  </a:lnTo>
                  <a:lnTo>
                    <a:pt x="66667" y="13074"/>
                  </a:lnTo>
                  <a:lnTo>
                    <a:pt x="67410" y="23464"/>
                  </a:lnTo>
                  <a:lnTo>
                    <a:pt x="63507" y="33256"/>
                  </a:lnTo>
                  <a:lnTo>
                    <a:pt x="37752" y="65482"/>
                  </a:lnTo>
                  <a:lnTo>
                    <a:pt x="36971" y="67794"/>
                  </a:lnTo>
                  <a:lnTo>
                    <a:pt x="37861" y="70040"/>
                  </a:lnTo>
                  <a:lnTo>
                    <a:pt x="42613" y="74418"/>
                  </a:lnTo>
                  <a:lnTo>
                    <a:pt x="73107" y="95119"/>
                  </a:lnTo>
                  <a:lnTo>
                    <a:pt x="79915" y="105790"/>
                  </a:lnTo>
                  <a:lnTo>
                    <a:pt x="81530" y="117588"/>
                  </a:lnTo>
                  <a:lnTo>
                    <a:pt x="80973" y="123698"/>
                  </a:lnTo>
                  <a:lnTo>
                    <a:pt x="74709" y="134249"/>
                  </a:lnTo>
                  <a:lnTo>
                    <a:pt x="70074" y="139038"/>
                  </a:lnTo>
                  <a:lnTo>
                    <a:pt x="57401" y="144360"/>
                  </a:lnTo>
                  <a:lnTo>
                    <a:pt x="42360" y="146019"/>
                  </a:lnTo>
                  <a:lnTo>
                    <a:pt x="10008" y="142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0" name="SMARTInkShape-3867"/>
            <p:cNvSpPr/>
            <p:nvPr>
              <p:custDataLst>
                <p:tags r:id="rId80"/>
              </p:custDataLst>
            </p:nvPr>
          </p:nvSpPr>
          <p:spPr>
            <a:xfrm>
              <a:off x="5956300" y="3097382"/>
              <a:ext cx="112879" cy="167693"/>
            </a:xfrm>
            <a:custGeom>
              <a:avLst/>
              <a:gdLst/>
              <a:ahLst/>
              <a:cxnLst/>
              <a:rect l="0" t="0" r="0" b="0"/>
              <a:pathLst>
                <a:path w="112879" h="167693">
                  <a:moveTo>
                    <a:pt x="0" y="26818"/>
                  </a:moveTo>
                  <a:lnTo>
                    <a:pt x="0" y="26818"/>
                  </a:lnTo>
                  <a:lnTo>
                    <a:pt x="3371" y="20076"/>
                  </a:lnTo>
                  <a:lnTo>
                    <a:pt x="15580" y="9141"/>
                  </a:lnTo>
                  <a:lnTo>
                    <a:pt x="35975" y="336"/>
                  </a:lnTo>
                  <a:lnTo>
                    <a:pt x="63262" y="0"/>
                  </a:lnTo>
                  <a:lnTo>
                    <a:pt x="70397" y="2589"/>
                  </a:lnTo>
                  <a:lnTo>
                    <a:pt x="80206" y="11111"/>
                  </a:lnTo>
                  <a:lnTo>
                    <a:pt x="85036" y="21954"/>
                  </a:lnTo>
                  <a:lnTo>
                    <a:pt x="86325" y="27809"/>
                  </a:lnTo>
                  <a:lnTo>
                    <a:pt x="85066" y="33829"/>
                  </a:lnTo>
                  <a:lnTo>
                    <a:pt x="78025" y="46162"/>
                  </a:lnTo>
                  <a:lnTo>
                    <a:pt x="60875" y="63841"/>
                  </a:lnTo>
                  <a:lnTo>
                    <a:pt x="57886" y="69801"/>
                  </a:lnTo>
                  <a:lnTo>
                    <a:pt x="61240" y="72498"/>
                  </a:lnTo>
                  <a:lnTo>
                    <a:pt x="101301" y="105547"/>
                  </a:lnTo>
                  <a:lnTo>
                    <a:pt x="111110" y="116843"/>
                  </a:lnTo>
                  <a:lnTo>
                    <a:pt x="112878" y="123523"/>
                  </a:lnTo>
                  <a:lnTo>
                    <a:pt x="111081" y="138472"/>
                  </a:lnTo>
                  <a:lnTo>
                    <a:pt x="101815" y="150760"/>
                  </a:lnTo>
                  <a:lnTo>
                    <a:pt x="95393" y="156012"/>
                  </a:lnTo>
                  <a:lnTo>
                    <a:pt x="66129" y="166776"/>
                  </a:lnTo>
                  <a:lnTo>
                    <a:pt x="37389" y="167692"/>
                  </a:lnTo>
                  <a:lnTo>
                    <a:pt x="31277" y="164478"/>
                  </a:lnTo>
                  <a:lnTo>
                    <a:pt x="27200" y="159513"/>
                  </a:lnTo>
                  <a:lnTo>
                    <a:pt x="19050" y="1411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1" name="SMARTInkShape-3868"/>
            <p:cNvSpPr/>
            <p:nvPr>
              <p:custDataLst>
                <p:tags r:id="rId81"/>
              </p:custDataLst>
            </p:nvPr>
          </p:nvSpPr>
          <p:spPr>
            <a:xfrm>
              <a:off x="6089650" y="3042126"/>
              <a:ext cx="175602" cy="475775"/>
            </a:xfrm>
            <a:custGeom>
              <a:avLst/>
              <a:gdLst/>
              <a:ahLst/>
              <a:cxnLst/>
              <a:rect l="0" t="0" r="0" b="0"/>
              <a:pathLst>
                <a:path w="175602" h="475775">
                  <a:moveTo>
                    <a:pt x="57150" y="43974"/>
                  </a:moveTo>
                  <a:lnTo>
                    <a:pt x="57150" y="43974"/>
                  </a:lnTo>
                  <a:lnTo>
                    <a:pt x="60521" y="37232"/>
                  </a:lnTo>
                  <a:lnTo>
                    <a:pt x="76102" y="26297"/>
                  </a:lnTo>
                  <a:lnTo>
                    <a:pt x="121752" y="7658"/>
                  </a:lnTo>
                  <a:lnTo>
                    <a:pt x="166668" y="238"/>
                  </a:lnTo>
                  <a:lnTo>
                    <a:pt x="170379" y="0"/>
                  </a:lnTo>
                  <a:lnTo>
                    <a:pt x="172853" y="1958"/>
                  </a:lnTo>
                  <a:lnTo>
                    <a:pt x="175601" y="9778"/>
                  </a:lnTo>
                  <a:lnTo>
                    <a:pt x="172296" y="53029"/>
                  </a:lnTo>
                  <a:lnTo>
                    <a:pt x="166841" y="100357"/>
                  </a:lnTo>
                  <a:lnTo>
                    <a:pt x="162816" y="138413"/>
                  </a:lnTo>
                  <a:lnTo>
                    <a:pt x="156795" y="180727"/>
                  </a:lnTo>
                  <a:lnTo>
                    <a:pt x="148003" y="225402"/>
                  </a:lnTo>
                  <a:lnTo>
                    <a:pt x="134688" y="271130"/>
                  </a:lnTo>
                  <a:lnTo>
                    <a:pt x="123126" y="313560"/>
                  </a:lnTo>
                  <a:lnTo>
                    <a:pt x="113988" y="352173"/>
                  </a:lnTo>
                  <a:lnTo>
                    <a:pt x="106290" y="399562"/>
                  </a:lnTo>
                  <a:lnTo>
                    <a:pt x="109294" y="438168"/>
                  </a:lnTo>
                  <a:lnTo>
                    <a:pt x="114698" y="453107"/>
                  </a:lnTo>
                  <a:lnTo>
                    <a:pt x="118886" y="462002"/>
                  </a:lnTo>
                  <a:lnTo>
                    <a:pt x="120301" y="467957"/>
                  </a:lnTo>
                  <a:lnTo>
                    <a:pt x="110433" y="472361"/>
                  </a:lnTo>
                  <a:lnTo>
                    <a:pt x="71371" y="470298"/>
                  </a:lnTo>
                  <a:lnTo>
                    <a:pt x="24447" y="472968"/>
                  </a:lnTo>
                  <a:lnTo>
                    <a:pt x="0" y="4757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5" name="SMARTInkShape-Group677"/>
          <p:cNvGrpSpPr/>
          <p:nvPr/>
        </p:nvGrpSpPr>
        <p:grpSpPr>
          <a:xfrm>
            <a:off x="3692041" y="3657600"/>
            <a:ext cx="200510" cy="112536"/>
            <a:chOff x="3692041" y="3657600"/>
            <a:chExt cx="200510" cy="112536"/>
          </a:xfrm>
        </p:grpSpPr>
        <p:sp>
          <p:nvSpPr>
            <p:cNvPr id="953" name="SMARTInkShape-3869"/>
            <p:cNvSpPr/>
            <p:nvPr>
              <p:custDataLst>
                <p:tags r:id="rId67"/>
              </p:custDataLst>
            </p:nvPr>
          </p:nvSpPr>
          <p:spPr>
            <a:xfrm>
              <a:off x="3740150" y="3727450"/>
              <a:ext cx="152401" cy="42686"/>
            </a:xfrm>
            <a:custGeom>
              <a:avLst/>
              <a:gdLst/>
              <a:ahLst/>
              <a:cxnLst/>
              <a:rect l="0" t="0" r="0" b="0"/>
              <a:pathLst>
                <a:path w="152401" h="42686">
                  <a:moveTo>
                    <a:pt x="0" y="31750"/>
                  </a:moveTo>
                  <a:lnTo>
                    <a:pt x="0" y="31750"/>
                  </a:lnTo>
                  <a:lnTo>
                    <a:pt x="3371" y="38492"/>
                  </a:lnTo>
                  <a:lnTo>
                    <a:pt x="6481" y="40478"/>
                  </a:lnTo>
                  <a:lnTo>
                    <a:pt x="15580" y="42685"/>
                  </a:lnTo>
                  <a:lnTo>
                    <a:pt x="56200" y="30443"/>
                  </a:lnTo>
                  <a:lnTo>
                    <a:pt x="93182" y="18469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4" name="SMARTInkShape-3870"/>
            <p:cNvSpPr/>
            <p:nvPr>
              <p:custDataLst>
                <p:tags r:id="rId68"/>
              </p:custDataLst>
            </p:nvPr>
          </p:nvSpPr>
          <p:spPr>
            <a:xfrm>
              <a:off x="3692041" y="3657600"/>
              <a:ext cx="137010" cy="19051"/>
            </a:xfrm>
            <a:custGeom>
              <a:avLst/>
              <a:gdLst/>
              <a:ahLst/>
              <a:cxnLst/>
              <a:rect l="0" t="0" r="0" b="0"/>
              <a:pathLst>
                <a:path w="137010" h="19051">
                  <a:moveTo>
                    <a:pt x="3659" y="19050"/>
                  </a:moveTo>
                  <a:lnTo>
                    <a:pt x="3659" y="19050"/>
                  </a:lnTo>
                  <a:lnTo>
                    <a:pt x="288" y="19050"/>
                  </a:lnTo>
                  <a:lnTo>
                    <a:pt x="0" y="18344"/>
                  </a:lnTo>
                  <a:lnTo>
                    <a:pt x="1563" y="15679"/>
                  </a:lnTo>
                  <a:lnTo>
                    <a:pt x="16522" y="10212"/>
                  </a:lnTo>
                  <a:lnTo>
                    <a:pt x="55683" y="4123"/>
                  </a:lnTo>
                  <a:lnTo>
                    <a:pt x="87693" y="1832"/>
                  </a:lnTo>
                  <a:lnTo>
                    <a:pt x="1370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1" name="SMARTInkShape-Group678"/>
          <p:cNvGrpSpPr/>
          <p:nvPr/>
        </p:nvGrpSpPr>
        <p:grpSpPr>
          <a:xfrm>
            <a:off x="2837408" y="3469748"/>
            <a:ext cx="561792" cy="306505"/>
            <a:chOff x="2837408" y="3469748"/>
            <a:chExt cx="561792" cy="306505"/>
          </a:xfrm>
        </p:grpSpPr>
        <p:sp>
          <p:nvSpPr>
            <p:cNvPr id="956" name="SMARTInkShape-3871"/>
            <p:cNvSpPr/>
            <p:nvPr>
              <p:custDataLst>
                <p:tags r:id="rId62"/>
              </p:custDataLst>
            </p:nvPr>
          </p:nvSpPr>
          <p:spPr>
            <a:xfrm>
              <a:off x="3258956" y="3594100"/>
              <a:ext cx="140244" cy="113898"/>
            </a:xfrm>
            <a:custGeom>
              <a:avLst/>
              <a:gdLst/>
              <a:ahLst/>
              <a:cxnLst/>
              <a:rect l="0" t="0" r="0" b="0"/>
              <a:pathLst>
                <a:path w="140244" h="113898">
                  <a:moveTo>
                    <a:pt x="17644" y="6350"/>
                  </a:moveTo>
                  <a:lnTo>
                    <a:pt x="17644" y="6350"/>
                  </a:lnTo>
                  <a:lnTo>
                    <a:pt x="10902" y="13092"/>
                  </a:lnTo>
                  <a:lnTo>
                    <a:pt x="3338" y="30769"/>
                  </a:lnTo>
                  <a:lnTo>
                    <a:pt x="0" y="60622"/>
                  </a:lnTo>
                  <a:lnTo>
                    <a:pt x="5752" y="89537"/>
                  </a:lnTo>
                  <a:lnTo>
                    <a:pt x="13023" y="109236"/>
                  </a:lnTo>
                  <a:lnTo>
                    <a:pt x="15269" y="112335"/>
                  </a:lnTo>
                  <a:lnTo>
                    <a:pt x="17472" y="113696"/>
                  </a:lnTo>
                  <a:lnTo>
                    <a:pt x="19645" y="113897"/>
                  </a:lnTo>
                  <a:lnTo>
                    <a:pt x="21801" y="111209"/>
                  </a:lnTo>
                  <a:lnTo>
                    <a:pt x="40904" y="70162"/>
                  </a:lnTo>
                  <a:lnTo>
                    <a:pt x="41617" y="69353"/>
                  </a:lnTo>
                  <a:lnTo>
                    <a:pt x="42093" y="70224"/>
                  </a:lnTo>
                  <a:lnTo>
                    <a:pt x="46227" y="85132"/>
                  </a:lnTo>
                  <a:lnTo>
                    <a:pt x="49399" y="89210"/>
                  </a:lnTo>
                  <a:lnTo>
                    <a:pt x="63977" y="98321"/>
                  </a:lnTo>
                  <a:lnTo>
                    <a:pt x="75631" y="103200"/>
                  </a:lnTo>
                  <a:lnTo>
                    <a:pt x="89748" y="103957"/>
                  </a:lnTo>
                  <a:lnTo>
                    <a:pt x="104018" y="101236"/>
                  </a:lnTo>
                  <a:lnTo>
                    <a:pt x="115064" y="95324"/>
                  </a:lnTo>
                  <a:lnTo>
                    <a:pt x="129216" y="80690"/>
                  </a:lnTo>
                  <a:lnTo>
                    <a:pt x="138975" y="62949"/>
                  </a:lnTo>
                  <a:lnTo>
                    <a:pt x="140243" y="48673"/>
                  </a:lnTo>
                  <a:lnTo>
                    <a:pt x="1319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7" name="SMARTInkShape-3872"/>
            <p:cNvSpPr/>
            <p:nvPr>
              <p:custDataLst>
                <p:tags r:id="rId63"/>
              </p:custDataLst>
            </p:nvPr>
          </p:nvSpPr>
          <p:spPr>
            <a:xfrm>
              <a:off x="3146764" y="3593333"/>
              <a:ext cx="91737" cy="163899"/>
            </a:xfrm>
            <a:custGeom>
              <a:avLst/>
              <a:gdLst/>
              <a:ahLst/>
              <a:cxnLst/>
              <a:rect l="0" t="0" r="0" b="0"/>
              <a:pathLst>
                <a:path w="91737" h="163899">
                  <a:moveTo>
                    <a:pt x="34586" y="57917"/>
                  </a:moveTo>
                  <a:lnTo>
                    <a:pt x="34586" y="57917"/>
                  </a:lnTo>
                  <a:lnTo>
                    <a:pt x="30928" y="61575"/>
                  </a:lnTo>
                  <a:lnTo>
                    <a:pt x="57546" y="37054"/>
                  </a:lnTo>
                  <a:lnTo>
                    <a:pt x="67103" y="15909"/>
                  </a:lnTo>
                  <a:lnTo>
                    <a:pt x="67552" y="10156"/>
                  </a:lnTo>
                  <a:lnTo>
                    <a:pt x="66441" y="5615"/>
                  </a:lnTo>
                  <a:lnTo>
                    <a:pt x="64290" y="1882"/>
                  </a:lnTo>
                  <a:lnTo>
                    <a:pt x="60033" y="100"/>
                  </a:lnTo>
                  <a:lnTo>
                    <a:pt x="47777" y="0"/>
                  </a:lnTo>
                  <a:lnTo>
                    <a:pt x="32923" y="7952"/>
                  </a:lnTo>
                  <a:lnTo>
                    <a:pt x="25011" y="14024"/>
                  </a:lnTo>
                  <a:lnTo>
                    <a:pt x="12456" y="33940"/>
                  </a:lnTo>
                  <a:lnTo>
                    <a:pt x="3584" y="59255"/>
                  </a:lnTo>
                  <a:lnTo>
                    <a:pt x="0" y="100568"/>
                  </a:lnTo>
                  <a:lnTo>
                    <a:pt x="4162" y="126968"/>
                  </a:lnTo>
                  <a:lnTo>
                    <a:pt x="14479" y="147167"/>
                  </a:lnTo>
                  <a:lnTo>
                    <a:pt x="21181" y="155516"/>
                  </a:lnTo>
                  <a:lnTo>
                    <a:pt x="28472" y="160378"/>
                  </a:lnTo>
                  <a:lnTo>
                    <a:pt x="44098" y="163898"/>
                  </a:lnTo>
                  <a:lnTo>
                    <a:pt x="62332" y="157466"/>
                  </a:lnTo>
                  <a:lnTo>
                    <a:pt x="91736" y="140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8" name="SMARTInkShape-3873"/>
            <p:cNvSpPr/>
            <p:nvPr>
              <p:custDataLst>
                <p:tags r:id="rId64"/>
              </p:custDataLst>
            </p:nvPr>
          </p:nvSpPr>
          <p:spPr>
            <a:xfrm>
              <a:off x="3015815" y="3569583"/>
              <a:ext cx="82986" cy="165096"/>
            </a:xfrm>
            <a:custGeom>
              <a:avLst/>
              <a:gdLst/>
              <a:ahLst/>
              <a:cxnLst/>
              <a:rect l="0" t="0" r="0" b="0"/>
              <a:pathLst>
                <a:path w="82986" h="165096">
                  <a:moveTo>
                    <a:pt x="82985" y="5467"/>
                  </a:moveTo>
                  <a:lnTo>
                    <a:pt x="82985" y="5467"/>
                  </a:lnTo>
                  <a:lnTo>
                    <a:pt x="82985" y="2096"/>
                  </a:lnTo>
                  <a:lnTo>
                    <a:pt x="82279" y="1103"/>
                  </a:lnTo>
                  <a:lnTo>
                    <a:pt x="81104" y="441"/>
                  </a:lnTo>
                  <a:lnTo>
                    <a:pt x="79614" y="0"/>
                  </a:lnTo>
                  <a:lnTo>
                    <a:pt x="67405" y="2749"/>
                  </a:lnTo>
                  <a:lnTo>
                    <a:pt x="47011" y="18146"/>
                  </a:lnTo>
                  <a:lnTo>
                    <a:pt x="26465" y="40582"/>
                  </a:lnTo>
                  <a:lnTo>
                    <a:pt x="10342" y="71845"/>
                  </a:lnTo>
                  <a:lnTo>
                    <a:pt x="0" y="111290"/>
                  </a:lnTo>
                  <a:lnTo>
                    <a:pt x="476" y="130345"/>
                  </a:lnTo>
                  <a:lnTo>
                    <a:pt x="5392" y="142813"/>
                  </a:lnTo>
                  <a:lnTo>
                    <a:pt x="16799" y="154504"/>
                  </a:lnTo>
                  <a:lnTo>
                    <a:pt x="27463" y="162487"/>
                  </a:lnTo>
                  <a:lnTo>
                    <a:pt x="41140" y="165095"/>
                  </a:lnTo>
                  <a:lnTo>
                    <a:pt x="63935" y="164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9" name="SMARTInkShape-3874"/>
            <p:cNvSpPr/>
            <p:nvPr>
              <p:custDataLst>
                <p:tags r:id="rId65"/>
              </p:custDataLst>
            </p:nvPr>
          </p:nvSpPr>
          <p:spPr>
            <a:xfrm>
              <a:off x="2997200" y="3469748"/>
              <a:ext cx="35231" cy="290660"/>
            </a:xfrm>
            <a:custGeom>
              <a:avLst/>
              <a:gdLst/>
              <a:ahLst/>
              <a:cxnLst/>
              <a:rect l="0" t="0" r="0" b="0"/>
              <a:pathLst>
                <a:path w="35231" h="290660">
                  <a:moveTo>
                    <a:pt x="0" y="16402"/>
                  </a:moveTo>
                  <a:lnTo>
                    <a:pt x="0" y="16402"/>
                  </a:lnTo>
                  <a:lnTo>
                    <a:pt x="5467" y="0"/>
                  </a:lnTo>
                  <a:lnTo>
                    <a:pt x="7173" y="528"/>
                  </a:lnTo>
                  <a:lnTo>
                    <a:pt x="12830" y="4878"/>
                  </a:lnTo>
                  <a:lnTo>
                    <a:pt x="23596" y="45222"/>
                  </a:lnTo>
                  <a:lnTo>
                    <a:pt x="30713" y="74837"/>
                  </a:lnTo>
                  <a:lnTo>
                    <a:pt x="34817" y="114339"/>
                  </a:lnTo>
                  <a:lnTo>
                    <a:pt x="35230" y="159413"/>
                  </a:lnTo>
                  <a:lnTo>
                    <a:pt x="30710" y="205316"/>
                  </a:lnTo>
                  <a:lnTo>
                    <a:pt x="25878" y="240299"/>
                  </a:lnTo>
                  <a:lnTo>
                    <a:pt x="17028" y="284760"/>
                  </a:lnTo>
                  <a:lnTo>
                    <a:pt x="16291" y="289146"/>
                  </a:lnTo>
                  <a:lnTo>
                    <a:pt x="16505" y="290659"/>
                  </a:lnTo>
                  <a:lnTo>
                    <a:pt x="19050" y="2894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0" name="SMARTInkShape-3875"/>
            <p:cNvSpPr/>
            <p:nvPr>
              <p:custDataLst>
                <p:tags r:id="rId66"/>
              </p:custDataLst>
            </p:nvPr>
          </p:nvSpPr>
          <p:spPr>
            <a:xfrm>
              <a:off x="2837408" y="3549773"/>
              <a:ext cx="96299" cy="226480"/>
            </a:xfrm>
            <a:custGeom>
              <a:avLst/>
              <a:gdLst/>
              <a:ahLst/>
              <a:cxnLst/>
              <a:rect l="0" t="0" r="0" b="0"/>
              <a:pathLst>
                <a:path w="96299" h="226480">
                  <a:moveTo>
                    <a:pt x="51842" y="57027"/>
                  </a:moveTo>
                  <a:lnTo>
                    <a:pt x="51842" y="57027"/>
                  </a:lnTo>
                  <a:lnTo>
                    <a:pt x="61968" y="39023"/>
                  </a:lnTo>
                  <a:lnTo>
                    <a:pt x="64203" y="11878"/>
                  </a:lnTo>
                  <a:lnTo>
                    <a:pt x="62199" y="7172"/>
                  </a:lnTo>
                  <a:lnTo>
                    <a:pt x="54328" y="62"/>
                  </a:lnTo>
                  <a:lnTo>
                    <a:pt x="48561" y="0"/>
                  </a:lnTo>
                  <a:lnTo>
                    <a:pt x="34626" y="5576"/>
                  </a:lnTo>
                  <a:lnTo>
                    <a:pt x="14285" y="20616"/>
                  </a:lnTo>
                  <a:lnTo>
                    <a:pt x="5047" y="36140"/>
                  </a:lnTo>
                  <a:lnTo>
                    <a:pt x="0" y="53388"/>
                  </a:lnTo>
                  <a:lnTo>
                    <a:pt x="108" y="68110"/>
                  </a:lnTo>
                  <a:lnTo>
                    <a:pt x="6271" y="81708"/>
                  </a:lnTo>
                  <a:lnTo>
                    <a:pt x="38550" y="118446"/>
                  </a:lnTo>
                  <a:lnTo>
                    <a:pt x="82184" y="158444"/>
                  </a:lnTo>
                  <a:lnTo>
                    <a:pt x="92609" y="171246"/>
                  </a:lnTo>
                  <a:lnTo>
                    <a:pt x="95247" y="177623"/>
                  </a:lnTo>
                  <a:lnTo>
                    <a:pt x="96298" y="190353"/>
                  </a:lnTo>
                  <a:lnTo>
                    <a:pt x="90650" y="203067"/>
                  </a:lnTo>
                  <a:lnTo>
                    <a:pt x="86181" y="209420"/>
                  </a:lnTo>
                  <a:lnTo>
                    <a:pt x="73689" y="218361"/>
                  </a:lnTo>
                  <a:lnTo>
                    <a:pt x="58729" y="223981"/>
                  </a:lnTo>
                  <a:lnTo>
                    <a:pt x="42673" y="226479"/>
                  </a:lnTo>
                  <a:lnTo>
                    <a:pt x="36557" y="225028"/>
                  </a:lnTo>
                  <a:lnTo>
                    <a:pt x="31774" y="221944"/>
                  </a:lnTo>
                  <a:lnTo>
                    <a:pt x="27880" y="217772"/>
                  </a:lnTo>
                  <a:lnTo>
                    <a:pt x="26695" y="212168"/>
                  </a:lnTo>
                  <a:lnTo>
                    <a:pt x="32792" y="1840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2" name="SMARTInkShape-Group679"/>
          <p:cNvGrpSpPr/>
          <p:nvPr/>
        </p:nvGrpSpPr>
        <p:grpSpPr>
          <a:xfrm>
            <a:off x="1181100" y="3457379"/>
            <a:ext cx="984251" cy="400774"/>
            <a:chOff x="1181100" y="3457379"/>
            <a:chExt cx="984251" cy="400774"/>
          </a:xfrm>
        </p:grpSpPr>
        <p:sp>
          <p:nvSpPr>
            <p:cNvPr id="962" name="SMARTInkShape-3876"/>
            <p:cNvSpPr/>
            <p:nvPr>
              <p:custDataLst>
                <p:tags r:id="rId52"/>
              </p:custDataLst>
            </p:nvPr>
          </p:nvSpPr>
          <p:spPr>
            <a:xfrm>
              <a:off x="1345043" y="3457379"/>
              <a:ext cx="51958" cy="269074"/>
            </a:xfrm>
            <a:custGeom>
              <a:avLst/>
              <a:gdLst/>
              <a:ahLst/>
              <a:cxnLst/>
              <a:rect l="0" t="0" r="0" b="0"/>
              <a:pathLst>
                <a:path w="51958" h="269074">
                  <a:moveTo>
                    <a:pt x="32907" y="3371"/>
                  </a:moveTo>
                  <a:lnTo>
                    <a:pt x="32907" y="3371"/>
                  </a:lnTo>
                  <a:lnTo>
                    <a:pt x="26165" y="0"/>
                  </a:lnTo>
                  <a:lnTo>
                    <a:pt x="22062" y="1829"/>
                  </a:lnTo>
                  <a:lnTo>
                    <a:pt x="11859" y="11388"/>
                  </a:lnTo>
                  <a:lnTo>
                    <a:pt x="957" y="42749"/>
                  </a:lnTo>
                  <a:lnTo>
                    <a:pt x="0" y="90063"/>
                  </a:lnTo>
                  <a:lnTo>
                    <a:pt x="2524" y="125862"/>
                  </a:lnTo>
                  <a:lnTo>
                    <a:pt x="5998" y="162233"/>
                  </a:lnTo>
                  <a:lnTo>
                    <a:pt x="9894" y="197213"/>
                  </a:lnTo>
                  <a:lnTo>
                    <a:pt x="16054" y="238527"/>
                  </a:lnTo>
                  <a:lnTo>
                    <a:pt x="22347" y="262998"/>
                  </a:lnTo>
                  <a:lnTo>
                    <a:pt x="24456" y="266767"/>
                  </a:lnTo>
                  <a:lnTo>
                    <a:pt x="26568" y="268574"/>
                  </a:lnTo>
                  <a:lnTo>
                    <a:pt x="28681" y="269073"/>
                  </a:lnTo>
                  <a:lnTo>
                    <a:pt x="36673" y="260220"/>
                  </a:lnTo>
                  <a:lnTo>
                    <a:pt x="51957" y="238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3" name="SMARTInkShape-3877"/>
            <p:cNvSpPr/>
            <p:nvPr>
              <p:custDataLst>
                <p:tags r:id="rId53"/>
              </p:custDataLst>
            </p:nvPr>
          </p:nvSpPr>
          <p:spPr>
            <a:xfrm>
              <a:off x="1181100" y="3481544"/>
              <a:ext cx="94678" cy="242562"/>
            </a:xfrm>
            <a:custGeom>
              <a:avLst/>
              <a:gdLst/>
              <a:ahLst/>
              <a:cxnLst/>
              <a:rect l="0" t="0" r="0" b="0"/>
              <a:pathLst>
                <a:path w="94678" h="242562">
                  <a:moveTo>
                    <a:pt x="63500" y="30006"/>
                  </a:moveTo>
                  <a:lnTo>
                    <a:pt x="63500" y="30006"/>
                  </a:lnTo>
                  <a:lnTo>
                    <a:pt x="39735" y="4144"/>
                  </a:lnTo>
                  <a:lnTo>
                    <a:pt x="30745" y="0"/>
                  </a:lnTo>
                  <a:lnTo>
                    <a:pt x="22131" y="2794"/>
                  </a:lnTo>
                  <a:lnTo>
                    <a:pt x="16871" y="5515"/>
                  </a:lnTo>
                  <a:lnTo>
                    <a:pt x="9144" y="17945"/>
                  </a:lnTo>
                  <a:lnTo>
                    <a:pt x="4770" y="33817"/>
                  </a:lnTo>
                  <a:lnTo>
                    <a:pt x="5177" y="47928"/>
                  </a:lnTo>
                  <a:lnTo>
                    <a:pt x="12744" y="71143"/>
                  </a:lnTo>
                  <a:lnTo>
                    <a:pt x="42447" y="109340"/>
                  </a:lnTo>
                  <a:lnTo>
                    <a:pt x="74341" y="148975"/>
                  </a:lnTo>
                  <a:lnTo>
                    <a:pt x="86663" y="167548"/>
                  </a:lnTo>
                  <a:lnTo>
                    <a:pt x="94491" y="187562"/>
                  </a:lnTo>
                  <a:lnTo>
                    <a:pt x="94677" y="204453"/>
                  </a:lnTo>
                  <a:lnTo>
                    <a:pt x="92751" y="211921"/>
                  </a:lnTo>
                  <a:lnTo>
                    <a:pt x="81204" y="225862"/>
                  </a:lnTo>
                  <a:lnTo>
                    <a:pt x="73186" y="232544"/>
                  </a:lnTo>
                  <a:lnTo>
                    <a:pt x="54870" y="239967"/>
                  </a:lnTo>
                  <a:lnTo>
                    <a:pt x="36381" y="242561"/>
                  </a:lnTo>
                  <a:lnTo>
                    <a:pt x="21108" y="241362"/>
                  </a:lnTo>
                  <a:lnTo>
                    <a:pt x="15483" y="237937"/>
                  </a:lnTo>
                  <a:lnTo>
                    <a:pt x="0" y="214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4" name="SMARTInkShape-3878"/>
            <p:cNvSpPr/>
            <p:nvPr>
              <p:custDataLst>
                <p:tags r:id="rId54"/>
              </p:custDataLst>
            </p:nvPr>
          </p:nvSpPr>
          <p:spPr>
            <a:xfrm>
              <a:off x="2139950" y="3708400"/>
              <a:ext cx="25401" cy="12701"/>
            </a:xfrm>
            <a:custGeom>
              <a:avLst/>
              <a:gdLst/>
              <a:ahLst/>
              <a:cxnLst/>
              <a:rect l="0" t="0" r="0" b="0"/>
              <a:pathLst>
                <a:path w="25401" h="12701">
                  <a:moveTo>
                    <a:pt x="0" y="12700"/>
                  </a:moveTo>
                  <a:lnTo>
                    <a:pt x="0" y="12700"/>
                  </a:lnTo>
                  <a:lnTo>
                    <a:pt x="0" y="3862"/>
                  </a:lnTo>
                  <a:lnTo>
                    <a:pt x="2822" y="2575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5" name="SMARTInkShape-3879"/>
            <p:cNvSpPr/>
            <p:nvPr>
              <p:custDataLst>
                <p:tags r:id="rId55"/>
              </p:custDataLst>
            </p:nvPr>
          </p:nvSpPr>
          <p:spPr>
            <a:xfrm>
              <a:off x="2089150" y="359410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190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6" name="SMARTInkShape-3880"/>
            <p:cNvSpPr/>
            <p:nvPr>
              <p:custDataLst>
                <p:tags r:id="rId56"/>
              </p:custDataLst>
            </p:nvPr>
          </p:nvSpPr>
          <p:spPr>
            <a:xfrm>
              <a:off x="1303736" y="3733800"/>
              <a:ext cx="588565" cy="124353"/>
            </a:xfrm>
            <a:custGeom>
              <a:avLst/>
              <a:gdLst/>
              <a:ahLst/>
              <a:cxnLst/>
              <a:rect l="0" t="0" r="0" b="0"/>
              <a:pathLst>
                <a:path w="588565" h="124353">
                  <a:moveTo>
                    <a:pt x="42464" y="107950"/>
                  </a:moveTo>
                  <a:lnTo>
                    <a:pt x="42464" y="107950"/>
                  </a:lnTo>
                  <a:lnTo>
                    <a:pt x="993" y="123028"/>
                  </a:lnTo>
                  <a:lnTo>
                    <a:pt x="0" y="124352"/>
                  </a:lnTo>
                  <a:lnTo>
                    <a:pt x="28941" y="116102"/>
                  </a:lnTo>
                  <a:lnTo>
                    <a:pt x="51088" y="110563"/>
                  </a:lnTo>
                  <a:lnTo>
                    <a:pt x="79258" y="104047"/>
                  </a:lnTo>
                  <a:lnTo>
                    <a:pt x="111443" y="96881"/>
                  </a:lnTo>
                  <a:lnTo>
                    <a:pt x="150539" y="87871"/>
                  </a:lnTo>
                  <a:lnTo>
                    <a:pt x="194242" y="77631"/>
                  </a:lnTo>
                  <a:lnTo>
                    <a:pt x="241016" y="66570"/>
                  </a:lnTo>
                  <a:lnTo>
                    <a:pt x="287721" y="56374"/>
                  </a:lnTo>
                  <a:lnTo>
                    <a:pt x="334380" y="46755"/>
                  </a:lnTo>
                  <a:lnTo>
                    <a:pt x="381008" y="37520"/>
                  </a:lnTo>
                  <a:lnTo>
                    <a:pt x="424793" y="29247"/>
                  </a:lnTo>
                  <a:lnTo>
                    <a:pt x="466683" y="21614"/>
                  </a:lnTo>
                  <a:lnTo>
                    <a:pt x="507310" y="14410"/>
                  </a:lnTo>
                  <a:lnTo>
                    <a:pt x="58856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7" name="SMARTInkShape-3881"/>
            <p:cNvSpPr/>
            <p:nvPr>
              <p:custDataLst>
                <p:tags r:id="rId57"/>
              </p:custDataLst>
            </p:nvPr>
          </p:nvSpPr>
          <p:spPr>
            <a:xfrm>
              <a:off x="1187450" y="3738584"/>
              <a:ext cx="596901" cy="103167"/>
            </a:xfrm>
            <a:custGeom>
              <a:avLst/>
              <a:gdLst/>
              <a:ahLst/>
              <a:cxnLst/>
              <a:rect l="0" t="0" r="0" b="0"/>
              <a:pathLst>
                <a:path w="596901" h="103167">
                  <a:moveTo>
                    <a:pt x="0" y="103166"/>
                  </a:moveTo>
                  <a:lnTo>
                    <a:pt x="0" y="103166"/>
                  </a:lnTo>
                  <a:lnTo>
                    <a:pt x="31698" y="100344"/>
                  </a:lnTo>
                  <a:lnTo>
                    <a:pt x="74531" y="89682"/>
                  </a:lnTo>
                  <a:lnTo>
                    <a:pt x="106132" y="82182"/>
                  </a:lnTo>
                  <a:lnTo>
                    <a:pt x="143426" y="73654"/>
                  </a:lnTo>
                  <a:lnTo>
                    <a:pt x="184518" y="64442"/>
                  </a:lnTo>
                  <a:lnTo>
                    <a:pt x="230962" y="54772"/>
                  </a:lnTo>
                  <a:lnTo>
                    <a:pt x="280974" y="44798"/>
                  </a:lnTo>
                  <a:lnTo>
                    <a:pt x="333366" y="34620"/>
                  </a:lnTo>
                  <a:lnTo>
                    <a:pt x="382405" y="26425"/>
                  </a:lnTo>
                  <a:lnTo>
                    <a:pt x="429209" y="19549"/>
                  </a:lnTo>
                  <a:lnTo>
                    <a:pt x="474523" y="13555"/>
                  </a:lnTo>
                  <a:lnTo>
                    <a:pt x="509671" y="8853"/>
                  </a:lnTo>
                  <a:lnTo>
                    <a:pt x="538042" y="5013"/>
                  </a:lnTo>
                  <a:lnTo>
                    <a:pt x="584634" y="0"/>
                  </a:lnTo>
                  <a:lnTo>
                    <a:pt x="596900" y="15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8" name="SMARTInkShape-3882"/>
            <p:cNvSpPr/>
            <p:nvPr>
              <p:custDataLst>
                <p:tags r:id="rId58"/>
              </p:custDataLst>
            </p:nvPr>
          </p:nvSpPr>
          <p:spPr>
            <a:xfrm>
              <a:off x="1803400" y="3477980"/>
              <a:ext cx="34668" cy="224071"/>
            </a:xfrm>
            <a:custGeom>
              <a:avLst/>
              <a:gdLst/>
              <a:ahLst/>
              <a:cxnLst/>
              <a:rect l="0" t="0" r="0" b="0"/>
              <a:pathLst>
                <a:path w="34668" h="224071">
                  <a:moveTo>
                    <a:pt x="0" y="8170"/>
                  </a:moveTo>
                  <a:lnTo>
                    <a:pt x="0" y="8170"/>
                  </a:lnTo>
                  <a:lnTo>
                    <a:pt x="10113" y="1428"/>
                  </a:lnTo>
                  <a:lnTo>
                    <a:pt x="20722" y="0"/>
                  </a:lnTo>
                  <a:lnTo>
                    <a:pt x="26515" y="606"/>
                  </a:lnTo>
                  <a:lnTo>
                    <a:pt x="30377" y="3833"/>
                  </a:lnTo>
                  <a:lnTo>
                    <a:pt x="34667" y="14944"/>
                  </a:lnTo>
                  <a:lnTo>
                    <a:pt x="32352" y="60987"/>
                  </a:lnTo>
                  <a:lnTo>
                    <a:pt x="27773" y="108094"/>
                  </a:lnTo>
                  <a:lnTo>
                    <a:pt x="26455" y="143597"/>
                  </a:lnTo>
                  <a:lnTo>
                    <a:pt x="23987" y="176780"/>
                  </a:lnTo>
                  <a:lnTo>
                    <a:pt x="19050" y="224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9" name="SMARTInkShape-3883"/>
            <p:cNvSpPr/>
            <p:nvPr>
              <p:custDataLst>
                <p:tags r:id="rId59"/>
              </p:custDataLst>
            </p:nvPr>
          </p:nvSpPr>
          <p:spPr>
            <a:xfrm>
              <a:off x="1558494" y="3561352"/>
              <a:ext cx="65903" cy="257560"/>
            </a:xfrm>
            <a:custGeom>
              <a:avLst/>
              <a:gdLst/>
              <a:ahLst/>
              <a:cxnLst/>
              <a:rect l="0" t="0" r="0" b="0"/>
              <a:pathLst>
                <a:path w="65903" h="257560">
                  <a:moveTo>
                    <a:pt x="35356" y="32748"/>
                  </a:moveTo>
                  <a:lnTo>
                    <a:pt x="35356" y="32748"/>
                  </a:lnTo>
                  <a:lnTo>
                    <a:pt x="31985" y="36119"/>
                  </a:lnTo>
                  <a:lnTo>
                    <a:pt x="20161" y="65268"/>
                  </a:lnTo>
                  <a:lnTo>
                    <a:pt x="13293" y="103218"/>
                  </a:lnTo>
                  <a:lnTo>
                    <a:pt x="10945" y="147153"/>
                  </a:lnTo>
                  <a:lnTo>
                    <a:pt x="10395" y="181667"/>
                  </a:lnTo>
                  <a:lnTo>
                    <a:pt x="10086" y="226685"/>
                  </a:lnTo>
                  <a:lnTo>
                    <a:pt x="5618" y="256722"/>
                  </a:lnTo>
                  <a:lnTo>
                    <a:pt x="4947" y="257559"/>
                  </a:lnTo>
                  <a:lnTo>
                    <a:pt x="4500" y="256705"/>
                  </a:lnTo>
                  <a:lnTo>
                    <a:pt x="3077" y="222096"/>
                  </a:lnTo>
                  <a:lnTo>
                    <a:pt x="314" y="188634"/>
                  </a:lnTo>
                  <a:lnTo>
                    <a:pt x="0" y="166305"/>
                  </a:lnTo>
                  <a:lnTo>
                    <a:pt x="496" y="140836"/>
                  </a:lnTo>
                  <a:lnTo>
                    <a:pt x="1533" y="113274"/>
                  </a:lnTo>
                  <a:lnTo>
                    <a:pt x="6447" y="69478"/>
                  </a:lnTo>
                  <a:lnTo>
                    <a:pt x="14041" y="36372"/>
                  </a:lnTo>
                  <a:lnTo>
                    <a:pt x="24472" y="14603"/>
                  </a:lnTo>
                  <a:lnTo>
                    <a:pt x="34281" y="3517"/>
                  </a:lnTo>
                  <a:lnTo>
                    <a:pt x="38873" y="560"/>
                  </a:lnTo>
                  <a:lnTo>
                    <a:pt x="43345" y="0"/>
                  </a:lnTo>
                  <a:lnTo>
                    <a:pt x="52077" y="3142"/>
                  </a:lnTo>
                  <a:lnTo>
                    <a:pt x="64926" y="19585"/>
                  </a:lnTo>
                  <a:lnTo>
                    <a:pt x="65902" y="38187"/>
                  </a:lnTo>
                  <a:lnTo>
                    <a:pt x="56636" y="72459"/>
                  </a:lnTo>
                  <a:lnTo>
                    <a:pt x="45519" y="94847"/>
                  </a:lnTo>
                  <a:lnTo>
                    <a:pt x="19150" y="122704"/>
                  </a:lnTo>
                  <a:lnTo>
                    <a:pt x="3606" y="1343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0" name="SMARTInkShape-3884"/>
            <p:cNvSpPr/>
            <p:nvPr>
              <p:custDataLst>
                <p:tags r:id="rId60"/>
              </p:custDataLst>
            </p:nvPr>
          </p:nvSpPr>
          <p:spPr>
            <a:xfrm>
              <a:off x="1430844" y="3558132"/>
              <a:ext cx="67757" cy="124869"/>
            </a:xfrm>
            <a:custGeom>
              <a:avLst/>
              <a:gdLst/>
              <a:ahLst/>
              <a:cxnLst/>
              <a:rect l="0" t="0" r="0" b="0"/>
              <a:pathLst>
                <a:path w="67757" h="124869">
                  <a:moveTo>
                    <a:pt x="4256" y="42318"/>
                  </a:moveTo>
                  <a:lnTo>
                    <a:pt x="4256" y="42318"/>
                  </a:lnTo>
                  <a:lnTo>
                    <a:pt x="885" y="49060"/>
                  </a:lnTo>
                  <a:lnTo>
                    <a:pt x="598" y="51752"/>
                  </a:lnTo>
                  <a:lnTo>
                    <a:pt x="2160" y="56623"/>
                  </a:lnTo>
                  <a:lnTo>
                    <a:pt x="4270" y="57499"/>
                  </a:lnTo>
                  <a:lnTo>
                    <a:pt x="10377" y="56591"/>
                  </a:lnTo>
                  <a:lnTo>
                    <a:pt x="21748" y="48742"/>
                  </a:lnTo>
                  <a:lnTo>
                    <a:pt x="34055" y="37480"/>
                  </a:lnTo>
                  <a:lnTo>
                    <a:pt x="43268" y="18463"/>
                  </a:lnTo>
                  <a:lnTo>
                    <a:pt x="44407" y="8668"/>
                  </a:lnTo>
                  <a:lnTo>
                    <a:pt x="43724" y="5068"/>
                  </a:lnTo>
                  <a:lnTo>
                    <a:pt x="41857" y="2668"/>
                  </a:lnTo>
                  <a:lnTo>
                    <a:pt x="36019" y="0"/>
                  </a:lnTo>
                  <a:lnTo>
                    <a:pt x="24958" y="8224"/>
                  </a:lnTo>
                  <a:lnTo>
                    <a:pt x="12751" y="23637"/>
                  </a:lnTo>
                  <a:lnTo>
                    <a:pt x="2618" y="52148"/>
                  </a:lnTo>
                  <a:lnTo>
                    <a:pt x="0" y="72558"/>
                  </a:lnTo>
                  <a:lnTo>
                    <a:pt x="4481" y="91506"/>
                  </a:lnTo>
                  <a:lnTo>
                    <a:pt x="14234" y="107923"/>
                  </a:lnTo>
                  <a:lnTo>
                    <a:pt x="27976" y="119924"/>
                  </a:lnTo>
                  <a:lnTo>
                    <a:pt x="43491" y="124317"/>
                  </a:lnTo>
                  <a:lnTo>
                    <a:pt x="67756" y="1248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1" name="SMARTInkShape-3885"/>
            <p:cNvSpPr/>
            <p:nvPr>
              <p:custDataLst>
                <p:tags r:id="rId61"/>
              </p:custDataLst>
            </p:nvPr>
          </p:nvSpPr>
          <p:spPr>
            <a:xfrm>
              <a:off x="1308100" y="3575050"/>
              <a:ext cx="120651" cy="38101"/>
            </a:xfrm>
            <a:custGeom>
              <a:avLst/>
              <a:gdLst/>
              <a:ahLst/>
              <a:cxnLst/>
              <a:rect l="0" t="0" r="0" b="0"/>
              <a:pathLst>
                <a:path w="120651" h="38101">
                  <a:moveTo>
                    <a:pt x="0" y="38100"/>
                  </a:moveTo>
                  <a:lnTo>
                    <a:pt x="0" y="38100"/>
                  </a:lnTo>
                  <a:lnTo>
                    <a:pt x="39679" y="25858"/>
                  </a:lnTo>
                  <a:lnTo>
                    <a:pt x="87121" y="8949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7" name="SMARTInkShape-Group680"/>
          <p:cNvGrpSpPr/>
          <p:nvPr/>
        </p:nvGrpSpPr>
        <p:grpSpPr>
          <a:xfrm>
            <a:off x="2235200" y="2500497"/>
            <a:ext cx="627491" cy="392633"/>
            <a:chOff x="2235200" y="2500497"/>
            <a:chExt cx="627491" cy="392633"/>
          </a:xfrm>
        </p:grpSpPr>
        <p:sp>
          <p:nvSpPr>
            <p:cNvPr id="973" name="SMARTInkShape-3886"/>
            <p:cNvSpPr/>
            <p:nvPr>
              <p:custDataLst>
                <p:tags r:id="rId48"/>
              </p:custDataLst>
            </p:nvPr>
          </p:nvSpPr>
          <p:spPr>
            <a:xfrm>
              <a:off x="2806700" y="2876550"/>
              <a:ext cx="12701" cy="16580"/>
            </a:xfrm>
            <a:custGeom>
              <a:avLst/>
              <a:gdLst/>
              <a:ahLst/>
              <a:cxnLst/>
              <a:rect l="0" t="0" r="0" b="0"/>
              <a:pathLst>
                <a:path w="12701" h="16580">
                  <a:moveTo>
                    <a:pt x="12700" y="0"/>
                  </a:moveTo>
                  <a:lnTo>
                    <a:pt x="12700" y="0"/>
                  </a:lnTo>
                  <a:lnTo>
                    <a:pt x="1765" y="16402"/>
                  </a:lnTo>
                  <a:lnTo>
                    <a:pt x="1177" y="16579"/>
                  </a:lnTo>
                  <a:lnTo>
                    <a:pt x="784" y="15992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4" name="SMARTInkShape-3887"/>
            <p:cNvSpPr/>
            <p:nvPr>
              <p:custDataLst>
                <p:tags r:id="rId49"/>
              </p:custDataLst>
            </p:nvPr>
          </p:nvSpPr>
          <p:spPr>
            <a:xfrm>
              <a:off x="2726841" y="2500497"/>
              <a:ext cx="135850" cy="293504"/>
            </a:xfrm>
            <a:custGeom>
              <a:avLst/>
              <a:gdLst/>
              <a:ahLst/>
              <a:cxnLst/>
              <a:rect l="0" t="0" r="0" b="0"/>
              <a:pathLst>
                <a:path w="135850" h="293504">
                  <a:moveTo>
                    <a:pt x="3659" y="71253"/>
                  </a:moveTo>
                  <a:lnTo>
                    <a:pt x="3659" y="71253"/>
                  </a:lnTo>
                  <a:lnTo>
                    <a:pt x="0" y="50269"/>
                  </a:lnTo>
                  <a:lnTo>
                    <a:pt x="1563" y="32529"/>
                  </a:lnTo>
                  <a:lnTo>
                    <a:pt x="8372" y="18529"/>
                  </a:lnTo>
                  <a:lnTo>
                    <a:pt x="13151" y="12821"/>
                  </a:lnTo>
                  <a:lnTo>
                    <a:pt x="27868" y="4596"/>
                  </a:lnTo>
                  <a:lnTo>
                    <a:pt x="47580" y="0"/>
                  </a:lnTo>
                  <a:lnTo>
                    <a:pt x="72803" y="309"/>
                  </a:lnTo>
                  <a:lnTo>
                    <a:pt x="96714" y="8442"/>
                  </a:lnTo>
                  <a:lnTo>
                    <a:pt x="116983" y="22171"/>
                  </a:lnTo>
                  <a:lnTo>
                    <a:pt x="130696" y="40031"/>
                  </a:lnTo>
                  <a:lnTo>
                    <a:pt x="135849" y="59728"/>
                  </a:lnTo>
                  <a:lnTo>
                    <a:pt x="134784" y="94414"/>
                  </a:lnTo>
                  <a:lnTo>
                    <a:pt x="129670" y="121058"/>
                  </a:lnTo>
                  <a:lnTo>
                    <a:pt x="111630" y="159152"/>
                  </a:lnTo>
                  <a:lnTo>
                    <a:pt x="89976" y="203987"/>
                  </a:lnTo>
                  <a:lnTo>
                    <a:pt x="75115" y="246815"/>
                  </a:lnTo>
                  <a:lnTo>
                    <a:pt x="72577" y="266168"/>
                  </a:lnTo>
                  <a:lnTo>
                    <a:pt x="73509" y="2935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" name="SMARTInkShape-3888"/>
            <p:cNvSpPr/>
            <p:nvPr>
              <p:custDataLst>
                <p:tags r:id="rId50"/>
              </p:custDataLst>
            </p:nvPr>
          </p:nvSpPr>
          <p:spPr>
            <a:xfrm>
              <a:off x="2277010" y="2806700"/>
              <a:ext cx="256641" cy="61736"/>
            </a:xfrm>
            <a:custGeom>
              <a:avLst/>
              <a:gdLst/>
              <a:ahLst/>
              <a:cxnLst/>
              <a:rect l="0" t="0" r="0" b="0"/>
              <a:pathLst>
                <a:path w="256641" h="61736">
                  <a:moveTo>
                    <a:pt x="15340" y="50800"/>
                  </a:moveTo>
                  <a:lnTo>
                    <a:pt x="15340" y="50800"/>
                  </a:lnTo>
                  <a:lnTo>
                    <a:pt x="1856" y="57542"/>
                  </a:lnTo>
                  <a:lnTo>
                    <a:pt x="0" y="59528"/>
                  </a:lnTo>
                  <a:lnTo>
                    <a:pt x="880" y="60852"/>
                  </a:lnTo>
                  <a:lnTo>
                    <a:pt x="3584" y="61735"/>
                  </a:lnTo>
                  <a:lnTo>
                    <a:pt x="34356" y="56235"/>
                  </a:lnTo>
                  <a:lnTo>
                    <a:pt x="76708" y="47571"/>
                  </a:lnTo>
                  <a:lnTo>
                    <a:pt x="102819" y="42297"/>
                  </a:lnTo>
                  <a:lnTo>
                    <a:pt x="131515" y="35254"/>
                  </a:lnTo>
                  <a:lnTo>
                    <a:pt x="161934" y="27031"/>
                  </a:lnTo>
                  <a:lnTo>
                    <a:pt x="193503" y="18020"/>
                  </a:lnTo>
                  <a:lnTo>
                    <a:pt x="2566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" name="SMARTInkShape-3889"/>
            <p:cNvSpPr/>
            <p:nvPr>
              <p:custDataLst>
                <p:tags r:id="rId51"/>
              </p:custDataLst>
            </p:nvPr>
          </p:nvSpPr>
          <p:spPr>
            <a:xfrm>
              <a:off x="2235200" y="2749550"/>
              <a:ext cx="241301" cy="12701"/>
            </a:xfrm>
            <a:custGeom>
              <a:avLst/>
              <a:gdLst/>
              <a:ahLst/>
              <a:cxnLst/>
              <a:rect l="0" t="0" r="0" b="0"/>
              <a:pathLst>
                <a:path w="241301" h="12701">
                  <a:moveTo>
                    <a:pt x="0" y="12700"/>
                  </a:moveTo>
                  <a:lnTo>
                    <a:pt x="0" y="12700"/>
                  </a:lnTo>
                  <a:lnTo>
                    <a:pt x="38296" y="11994"/>
                  </a:lnTo>
                  <a:lnTo>
                    <a:pt x="69231" y="9329"/>
                  </a:lnTo>
                  <a:lnTo>
                    <a:pt x="111673" y="5792"/>
                  </a:lnTo>
                  <a:lnTo>
                    <a:pt x="158288" y="2575"/>
                  </a:lnTo>
                  <a:lnTo>
                    <a:pt x="200172" y="1144"/>
                  </a:lnTo>
                  <a:lnTo>
                    <a:pt x="241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3" name="SMARTInkShape-Group681"/>
          <p:cNvGrpSpPr/>
          <p:nvPr/>
        </p:nvGrpSpPr>
        <p:grpSpPr>
          <a:xfrm>
            <a:off x="1091651" y="2322078"/>
            <a:ext cx="729074" cy="627918"/>
            <a:chOff x="1091651" y="2322078"/>
            <a:chExt cx="729074" cy="627918"/>
          </a:xfrm>
        </p:grpSpPr>
        <p:sp>
          <p:nvSpPr>
            <p:cNvPr id="978" name="SMARTInkShape-3890"/>
            <p:cNvSpPr/>
            <p:nvPr>
              <p:custDataLst>
                <p:tags r:id="rId43"/>
              </p:custDataLst>
            </p:nvPr>
          </p:nvSpPr>
          <p:spPr>
            <a:xfrm>
              <a:off x="1091651" y="2705553"/>
              <a:ext cx="163681" cy="231288"/>
            </a:xfrm>
            <a:custGeom>
              <a:avLst/>
              <a:gdLst/>
              <a:ahLst/>
              <a:cxnLst/>
              <a:rect l="0" t="0" r="0" b="0"/>
              <a:pathLst>
                <a:path w="163681" h="231288">
                  <a:moveTo>
                    <a:pt x="108499" y="31297"/>
                  </a:moveTo>
                  <a:lnTo>
                    <a:pt x="108499" y="31297"/>
                  </a:lnTo>
                  <a:lnTo>
                    <a:pt x="105128" y="21184"/>
                  </a:lnTo>
                  <a:lnTo>
                    <a:pt x="92919" y="4782"/>
                  </a:lnTo>
                  <a:lnTo>
                    <a:pt x="86823" y="1626"/>
                  </a:lnTo>
                  <a:lnTo>
                    <a:pt x="72525" y="0"/>
                  </a:lnTo>
                  <a:lnTo>
                    <a:pt x="45237" y="3052"/>
                  </a:lnTo>
                  <a:lnTo>
                    <a:pt x="26995" y="12159"/>
                  </a:lnTo>
                  <a:lnTo>
                    <a:pt x="18180" y="18538"/>
                  </a:lnTo>
                  <a:lnTo>
                    <a:pt x="6503" y="35034"/>
                  </a:lnTo>
                  <a:lnTo>
                    <a:pt x="373" y="53419"/>
                  </a:lnTo>
                  <a:lnTo>
                    <a:pt x="0" y="70997"/>
                  </a:lnTo>
                  <a:lnTo>
                    <a:pt x="7831" y="88217"/>
                  </a:lnTo>
                  <a:lnTo>
                    <a:pt x="13870" y="96761"/>
                  </a:lnTo>
                  <a:lnTo>
                    <a:pt x="33751" y="110016"/>
                  </a:lnTo>
                  <a:lnTo>
                    <a:pt x="72711" y="125412"/>
                  </a:lnTo>
                  <a:lnTo>
                    <a:pt x="113652" y="138911"/>
                  </a:lnTo>
                  <a:lnTo>
                    <a:pt x="146950" y="153729"/>
                  </a:lnTo>
                  <a:lnTo>
                    <a:pt x="155300" y="159485"/>
                  </a:lnTo>
                  <a:lnTo>
                    <a:pt x="160160" y="166144"/>
                  </a:lnTo>
                  <a:lnTo>
                    <a:pt x="163680" y="181070"/>
                  </a:lnTo>
                  <a:lnTo>
                    <a:pt x="160809" y="189001"/>
                  </a:lnTo>
                  <a:lnTo>
                    <a:pt x="148211" y="205340"/>
                  </a:lnTo>
                  <a:lnTo>
                    <a:pt x="114543" y="223663"/>
                  </a:lnTo>
                  <a:lnTo>
                    <a:pt x="80029" y="231287"/>
                  </a:lnTo>
                  <a:lnTo>
                    <a:pt x="71880" y="228829"/>
                  </a:lnTo>
                  <a:lnTo>
                    <a:pt x="65742" y="223663"/>
                  </a:lnTo>
                  <a:lnTo>
                    <a:pt x="60944" y="216691"/>
                  </a:lnTo>
                  <a:lnTo>
                    <a:pt x="51349" y="1646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9" name="SMARTInkShape-3891"/>
            <p:cNvSpPr/>
            <p:nvPr>
              <p:custDataLst>
                <p:tags r:id="rId44"/>
              </p:custDataLst>
            </p:nvPr>
          </p:nvSpPr>
          <p:spPr>
            <a:xfrm>
              <a:off x="1350308" y="2596183"/>
              <a:ext cx="21293" cy="353813"/>
            </a:xfrm>
            <a:custGeom>
              <a:avLst/>
              <a:gdLst/>
              <a:ahLst/>
              <a:cxnLst/>
              <a:rect l="0" t="0" r="0" b="0"/>
              <a:pathLst>
                <a:path w="21293" h="353813">
                  <a:moveTo>
                    <a:pt x="8592" y="7317"/>
                  </a:moveTo>
                  <a:lnTo>
                    <a:pt x="8592" y="7317"/>
                  </a:lnTo>
                  <a:lnTo>
                    <a:pt x="12250" y="0"/>
                  </a:lnTo>
                  <a:lnTo>
                    <a:pt x="9284" y="8050"/>
                  </a:lnTo>
                  <a:lnTo>
                    <a:pt x="1961" y="48828"/>
                  </a:lnTo>
                  <a:lnTo>
                    <a:pt x="0" y="84327"/>
                  </a:lnTo>
                  <a:lnTo>
                    <a:pt x="3833" y="130679"/>
                  </a:lnTo>
                  <a:lnTo>
                    <a:pt x="6125" y="156586"/>
                  </a:lnTo>
                  <a:lnTo>
                    <a:pt x="8358" y="183735"/>
                  </a:lnTo>
                  <a:lnTo>
                    <a:pt x="10553" y="211712"/>
                  </a:lnTo>
                  <a:lnTo>
                    <a:pt x="11310" y="236714"/>
                  </a:lnTo>
                  <a:lnTo>
                    <a:pt x="10271" y="281427"/>
                  </a:lnTo>
                  <a:lnTo>
                    <a:pt x="9338" y="316821"/>
                  </a:lnTo>
                  <a:lnTo>
                    <a:pt x="8739" y="353812"/>
                  </a:lnTo>
                  <a:lnTo>
                    <a:pt x="10101" y="352613"/>
                  </a:lnTo>
                  <a:lnTo>
                    <a:pt x="21292" y="324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0" name="SMARTInkShape-3892"/>
            <p:cNvSpPr/>
            <p:nvPr>
              <p:custDataLst>
                <p:tags r:id="rId45"/>
              </p:custDataLst>
            </p:nvPr>
          </p:nvSpPr>
          <p:spPr>
            <a:xfrm>
              <a:off x="1339544" y="2758592"/>
              <a:ext cx="114607" cy="152775"/>
            </a:xfrm>
            <a:custGeom>
              <a:avLst/>
              <a:gdLst/>
              <a:ahLst/>
              <a:cxnLst/>
              <a:rect l="0" t="0" r="0" b="0"/>
              <a:pathLst>
                <a:path w="114607" h="152775">
                  <a:moveTo>
                    <a:pt x="101906" y="3658"/>
                  </a:moveTo>
                  <a:lnTo>
                    <a:pt x="101906" y="3658"/>
                  </a:lnTo>
                  <a:lnTo>
                    <a:pt x="105564" y="0"/>
                  </a:lnTo>
                  <a:lnTo>
                    <a:pt x="93430" y="8371"/>
                  </a:lnTo>
                  <a:lnTo>
                    <a:pt x="54527" y="40102"/>
                  </a:lnTo>
                  <a:lnTo>
                    <a:pt x="13969" y="81360"/>
                  </a:lnTo>
                  <a:lnTo>
                    <a:pt x="3321" y="99811"/>
                  </a:lnTo>
                  <a:lnTo>
                    <a:pt x="0" y="117418"/>
                  </a:lnTo>
                  <a:lnTo>
                    <a:pt x="1581" y="133240"/>
                  </a:lnTo>
                  <a:lnTo>
                    <a:pt x="6987" y="144976"/>
                  </a:lnTo>
                  <a:lnTo>
                    <a:pt x="12521" y="148670"/>
                  </a:lnTo>
                  <a:lnTo>
                    <a:pt x="28078" y="152774"/>
                  </a:lnTo>
                  <a:lnTo>
                    <a:pt x="71173" y="150340"/>
                  </a:lnTo>
                  <a:lnTo>
                    <a:pt x="114606" y="143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1" name="SMARTInkShape-3893"/>
            <p:cNvSpPr/>
            <p:nvPr>
              <p:custDataLst>
                <p:tags r:id="rId46"/>
              </p:custDataLst>
            </p:nvPr>
          </p:nvSpPr>
          <p:spPr>
            <a:xfrm>
              <a:off x="1512837" y="2705100"/>
              <a:ext cx="307888" cy="210957"/>
            </a:xfrm>
            <a:custGeom>
              <a:avLst/>
              <a:gdLst/>
              <a:ahLst/>
              <a:cxnLst/>
              <a:rect l="0" t="0" r="0" b="0"/>
              <a:pathLst>
                <a:path w="307888" h="210957">
                  <a:moveTo>
                    <a:pt x="11163" y="139700"/>
                  </a:moveTo>
                  <a:lnTo>
                    <a:pt x="11163" y="139700"/>
                  </a:lnTo>
                  <a:lnTo>
                    <a:pt x="5696" y="134233"/>
                  </a:lnTo>
                  <a:lnTo>
                    <a:pt x="6107" y="133233"/>
                  </a:lnTo>
                  <a:lnTo>
                    <a:pt x="8446" y="130240"/>
                  </a:lnTo>
                  <a:lnTo>
                    <a:pt x="40810" y="108333"/>
                  </a:lnTo>
                  <a:lnTo>
                    <a:pt x="57969" y="85642"/>
                  </a:lnTo>
                  <a:lnTo>
                    <a:pt x="61834" y="69343"/>
                  </a:lnTo>
                  <a:lnTo>
                    <a:pt x="61877" y="61045"/>
                  </a:lnTo>
                  <a:lnTo>
                    <a:pt x="59084" y="55513"/>
                  </a:lnTo>
                  <a:lnTo>
                    <a:pt x="54399" y="51826"/>
                  </a:lnTo>
                  <a:lnTo>
                    <a:pt x="48454" y="49367"/>
                  </a:lnTo>
                  <a:lnTo>
                    <a:pt x="41668" y="50550"/>
                  </a:lnTo>
                  <a:lnTo>
                    <a:pt x="26602" y="59391"/>
                  </a:lnTo>
                  <a:lnTo>
                    <a:pt x="5625" y="90348"/>
                  </a:lnTo>
                  <a:lnTo>
                    <a:pt x="0" y="116825"/>
                  </a:lnTo>
                  <a:lnTo>
                    <a:pt x="2681" y="157617"/>
                  </a:lnTo>
                  <a:lnTo>
                    <a:pt x="10215" y="181530"/>
                  </a:lnTo>
                  <a:lnTo>
                    <a:pt x="22972" y="199213"/>
                  </a:lnTo>
                  <a:lnTo>
                    <a:pt x="39930" y="208484"/>
                  </a:lnTo>
                  <a:lnTo>
                    <a:pt x="49391" y="210956"/>
                  </a:lnTo>
                  <a:lnTo>
                    <a:pt x="59226" y="209782"/>
                  </a:lnTo>
                  <a:lnTo>
                    <a:pt x="79561" y="200951"/>
                  </a:lnTo>
                  <a:lnTo>
                    <a:pt x="110843" y="170000"/>
                  </a:lnTo>
                  <a:lnTo>
                    <a:pt x="135713" y="122807"/>
                  </a:lnTo>
                  <a:lnTo>
                    <a:pt x="149745" y="82092"/>
                  </a:lnTo>
                  <a:lnTo>
                    <a:pt x="152012" y="68235"/>
                  </a:lnTo>
                  <a:lnTo>
                    <a:pt x="151629" y="64540"/>
                  </a:lnTo>
                  <a:lnTo>
                    <a:pt x="149963" y="65605"/>
                  </a:lnTo>
                  <a:lnTo>
                    <a:pt x="139030" y="90779"/>
                  </a:lnTo>
                  <a:lnTo>
                    <a:pt x="135726" y="105963"/>
                  </a:lnTo>
                  <a:lnTo>
                    <a:pt x="136609" y="119767"/>
                  </a:lnTo>
                  <a:lnTo>
                    <a:pt x="141235" y="129194"/>
                  </a:lnTo>
                  <a:lnTo>
                    <a:pt x="144445" y="132696"/>
                  </a:lnTo>
                  <a:lnTo>
                    <a:pt x="147995" y="134325"/>
                  </a:lnTo>
                  <a:lnTo>
                    <a:pt x="155703" y="134254"/>
                  </a:lnTo>
                  <a:lnTo>
                    <a:pt x="174718" y="123505"/>
                  </a:lnTo>
                  <a:lnTo>
                    <a:pt x="202018" y="95335"/>
                  </a:lnTo>
                  <a:lnTo>
                    <a:pt x="204722" y="96012"/>
                  </a:lnTo>
                  <a:lnTo>
                    <a:pt x="231622" y="142033"/>
                  </a:lnTo>
                  <a:lnTo>
                    <a:pt x="239908" y="147792"/>
                  </a:lnTo>
                  <a:lnTo>
                    <a:pt x="244093" y="149328"/>
                  </a:lnTo>
                  <a:lnTo>
                    <a:pt x="254387" y="147272"/>
                  </a:lnTo>
                  <a:lnTo>
                    <a:pt x="266018" y="140948"/>
                  </a:lnTo>
                  <a:lnTo>
                    <a:pt x="278243" y="131083"/>
                  </a:lnTo>
                  <a:lnTo>
                    <a:pt x="293654" y="106886"/>
                  </a:lnTo>
                  <a:lnTo>
                    <a:pt x="303787" y="70632"/>
                  </a:lnTo>
                  <a:lnTo>
                    <a:pt x="307887" y="31982"/>
                  </a:lnTo>
                  <a:lnTo>
                    <a:pt x="306345" y="22732"/>
                  </a:lnTo>
                  <a:lnTo>
                    <a:pt x="303201" y="15860"/>
                  </a:lnTo>
                  <a:lnTo>
                    <a:pt x="2905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2" name="SMARTInkShape-3894"/>
            <p:cNvSpPr/>
            <p:nvPr>
              <p:custDataLst>
                <p:tags r:id="rId47"/>
              </p:custDataLst>
            </p:nvPr>
          </p:nvSpPr>
          <p:spPr>
            <a:xfrm>
              <a:off x="1400562" y="2322078"/>
              <a:ext cx="193289" cy="205223"/>
            </a:xfrm>
            <a:custGeom>
              <a:avLst/>
              <a:gdLst/>
              <a:ahLst/>
              <a:cxnLst/>
              <a:rect l="0" t="0" r="0" b="0"/>
              <a:pathLst>
                <a:path w="193289" h="205223">
                  <a:moveTo>
                    <a:pt x="34538" y="84572"/>
                  </a:moveTo>
                  <a:lnTo>
                    <a:pt x="34538" y="84572"/>
                  </a:lnTo>
                  <a:lnTo>
                    <a:pt x="34538" y="81201"/>
                  </a:lnTo>
                  <a:lnTo>
                    <a:pt x="33832" y="80208"/>
                  </a:lnTo>
                  <a:lnTo>
                    <a:pt x="32656" y="79546"/>
                  </a:lnTo>
                  <a:lnTo>
                    <a:pt x="31167" y="79105"/>
                  </a:lnTo>
                  <a:lnTo>
                    <a:pt x="30174" y="80221"/>
                  </a:lnTo>
                  <a:lnTo>
                    <a:pt x="18929" y="120214"/>
                  </a:lnTo>
                  <a:lnTo>
                    <a:pt x="9399" y="166009"/>
                  </a:lnTo>
                  <a:lnTo>
                    <a:pt x="2866" y="189135"/>
                  </a:lnTo>
                  <a:lnTo>
                    <a:pt x="723" y="192380"/>
                  </a:lnTo>
                  <a:lnTo>
                    <a:pt x="0" y="194545"/>
                  </a:lnTo>
                  <a:lnTo>
                    <a:pt x="224" y="195987"/>
                  </a:lnTo>
                  <a:lnTo>
                    <a:pt x="1079" y="196948"/>
                  </a:lnTo>
                  <a:lnTo>
                    <a:pt x="8207" y="156556"/>
                  </a:lnTo>
                  <a:lnTo>
                    <a:pt x="18602" y="122915"/>
                  </a:lnTo>
                  <a:lnTo>
                    <a:pt x="32629" y="82093"/>
                  </a:lnTo>
                  <a:lnTo>
                    <a:pt x="50153" y="45605"/>
                  </a:lnTo>
                  <a:lnTo>
                    <a:pt x="68994" y="17159"/>
                  </a:lnTo>
                  <a:lnTo>
                    <a:pt x="86776" y="2164"/>
                  </a:lnTo>
                  <a:lnTo>
                    <a:pt x="95469" y="0"/>
                  </a:lnTo>
                  <a:lnTo>
                    <a:pt x="112653" y="3240"/>
                  </a:lnTo>
                  <a:lnTo>
                    <a:pt x="127817" y="19261"/>
                  </a:lnTo>
                  <a:lnTo>
                    <a:pt x="148254" y="59811"/>
                  </a:lnTo>
                  <a:lnTo>
                    <a:pt x="159867" y="93323"/>
                  </a:lnTo>
                  <a:lnTo>
                    <a:pt x="167381" y="127032"/>
                  </a:lnTo>
                  <a:lnTo>
                    <a:pt x="182319" y="174372"/>
                  </a:lnTo>
                  <a:lnTo>
                    <a:pt x="193288" y="2052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4" name="SMARTInkShape-Group682"/>
          <p:cNvGrpSpPr/>
          <p:nvPr/>
        </p:nvGrpSpPr>
        <p:grpSpPr>
          <a:xfrm>
            <a:off x="9063920" y="833827"/>
            <a:ext cx="1642181" cy="474274"/>
            <a:chOff x="9063920" y="833827"/>
            <a:chExt cx="1642181" cy="474274"/>
          </a:xfrm>
        </p:grpSpPr>
        <p:sp>
          <p:nvSpPr>
            <p:cNvPr id="984" name="SMARTInkShape-3895"/>
            <p:cNvSpPr/>
            <p:nvPr>
              <p:custDataLst>
                <p:tags r:id="rId33"/>
              </p:custDataLst>
            </p:nvPr>
          </p:nvSpPr>
          <p:spPr>
            <a:xfrm>
              <a:off x="9063920" y="838654"/>
              <a:ext cx="124531" cy="417765"/>
            </a:xfrm>
            <a:custGeom>
              <a:avLst/>
              <a:gdLst/>
              <a:ahLst/>
              <a:cxnLst/>
              <a:rect l="0" t="0" r="0" b="0"/>
              <a:pathLst>
                <a:path w="124531" h="417765">
                  <a:moveTo>
                    <a:pt x="105480" y="31296"/>
                  </a:moveTo>
                  <a:lnTo>
                    <a:pt x="105480" y="31296"/>
                  </a:lnTo>
                  <a:lnTo>
                    <a:pt x="87319" y="16087"/>
                  </a:lnTo>
                  <a:lnTo>
                    <a:pt x="80239" y="4781"/>
                  </a:lnTo>
                  <a:lnTo>
                    <a:pt x="74542" y="1625"/>
                  </a:lnTo>
                  <a:lnTo>
                    <a:pt x="58804" y="0"/>
                  </a:lnTo>
                  <a:lnTo>
                    <a:pt x="30109" y="6422"/>
                  </a:lnTo>
                  <a:lnTo>
                    <a:pt x="22777" y="11186"/>
                  </a:lnTo>
                  <a:lnTo>
                    <a:pt x="12750" y="24004"/>
                  </a:lnTo>
                  <a:lnTo>
                    <a:pt x="9703" y="39109"/>
                  </a:lnTo>
                  <a:lnTo>
                    <a:pt x="9879" y="47088"/>
                  </a:lnTo>
                  <a:lnTo>
                    <a:pt x="21363" y="65361"/>
                  </a:lnTo>
                  <a:lnTo>
                    <a:pt x="63229" y="109208"/>
                  </a:lnTo>
                  <a:lnTo>
                    <a:pt x="89669" y="142732"/>
                  </a:lnTo>
                  <a:lnTo>
                    <a:pt x="93528" y="154270"/>
                  </a:lnTo>
                  <a:lnTo>
                    <a:pt x="94054" y="178379"/>
                  </a:lnTo>
                  <a:lnTo>
                    <a:pt x="85820" y="201324"/>
                  </a:lnTo>
                  <a:lnTo>
                    <a:pt x="71342" y="223281"/>
                  </a:lnTo>
                  <a:lnTo>
                    <a:pt x="31317" y="262358"/>
                  </a:lnTo>
                  <a:lnTo>
                    <a:pt x="2558" y="284136"/>
                  </a:lnTo>
                  <a:lnTo>
                    <a:pt x="176" y="288050"/>
                  </a:lnTo>
                  <a:lnTo>
                    <a:pt x="0" y="292071"/>
                  </a:lnTo>
                  <a:lnTo>
                    <a:pt x="6482" y="308663"/>
                  </a:lnTo>
                  <a:lnTo>
                    <a:pt x="22583" y="331304"/>
                  </a:lnTo>
                  <a:lnTo>
                    <a:pt x="27957" y="362222"/>
                  </a:lnTo>
                  <a:lnTo>
                    <a:pt x="30102" y="378046"/>
                  </a:lnTo>
                  <a:lnTo>
                    <a:pt x="46880" y="411967"/>
                  </a:lnTo>
                  <a:lnTo>
                    <a:pt x="53008" y="415604"/>
                  </a:lnTo>
                  <a:lnTo>
                    <a:pt x="69224" y="417764"/>
                  </a:lnTo>
                  <a:lnTo>
                    <a:pt x="124530" y="3995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5" name="SMARTInkShape-3896"/>
            <p:cNvSpPr/>
            <p:nvPr>
              <p:custDataLst>
                <p:tags r:id="rId34"/>
              </p:custDataLst>
            </p:nvPr>
          </p:nvSpPr>
          <p:spPr>
            <a:xfrm>
              <a:off x="9359900" y="908050"/>
              <a:ext cx="38101" cy="266701"/>
            </a:xfrm>
            <a:custGeom>
              <a:avLst/>
              <a:gdLst/>
              <a:ahLst/>
              <a:cxnLst/>
              <a:rect l="0" t="0" r="0" b="0"/>
              <a:pathLst>
                <a:path w="38101" h="266701">
                  <a:moveTo>
                    <a:pt x="38100" y="0"/>
                  </a:moveTo>
                  <a:lnTo>
                    <a:pt x="38100" y="0"/>
                  </a:lnTo>
                  <a:lnTo>
                    <a:pt x="38100" y="6742"/>
                  </a:lnTo>
                  <a:lnTo>
                    <a:pt x="25009" y="53491"/>
                  </a:lnTo>
                  <a:lnTo>
                    <a:pt x="21699" y="89625"/>
                  </a:lnTo>
                  <a:lnTo>
                    <a:pt x="18346" y="132967"/>
                  </a:lnTo>
                  <a:lnTo>
                    <a:pt x="13798" y="179041"/>
                  </a:lnTo>
                  <a:lnTo>
                    <a:pt x="7073" y="223037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6" name="SMARTInkShape-3897"/>
            <p:cNvSpPr/>
            <p:nvPr>
              <p:custDataLst>
                <p:tags r:id="rId35"/>
              </p:custDataLst>
            </p:nvPr>
          </p:nvSpPr>
          <p:spPr>
            <a:xfrm>
              <a:off x="9436100" y="1193800"/>
              <a:ext cx="107951" cy="114301"/>
            </a:xfrm>
            <a:custGeom>
              <a:avLst/>
              <a:gdLst/>
              <a:ahLst/>
              <a:cxnLst/>
              <a:rect l="0" t="0" r="0" b="0"/>
              <a:pathLst>
                <a:path w="107951" h="114301">
                  <a:moveTo>
                    <a:pt x="107950" y="0"/>
                  </a:moveTo>
                  <a:lnTo>
                    <a:pt x="107950" y="0"/>
                  </a:lnTo>
                  <a:lnTo>
                    <a:pt x="74693" y="47563"/>
                  </a:lnTo>
                  <a:lnTo>
                    <a:pt x="32008" y="86843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7" name="SMARTInkShape-3898"/>
            <p:cNvSpPr/>
            <p:nvPr>
              <p:custDataLst>
                <p:tags r:id="rId36"/>
              </p:custDataLst>
            </p:nvPr>
          </p:nvSpPr>
          <p:spPr>
            <a:xfrm>
              <a:off x="9734550" y="866575"/>
              <a:ext cx="165468" cy="333576"/>
            </a:xfrm>
            <a:custGeom>
              <a:avLst/>
              <a:gdLst/>
              <a:ahLst/>
              <a:cxnLst/>
              <a:rect l="0" t="0" r="0" b="0"/>
              <a:pathLst>
                <a:path w="165468" h="333576">
                  <a:moveTo>
                    <a:pt x="0" y="47825"/>
                  </a:moveTo>
                  <a:lnTo>
                    <a:pt x="0" y="47825"/>
                  </a:lnTo>
                  <a:lnTo>
                    <a:pt x="46147" y="19696"/>
                  </a:lnTo>
                  <a:lnTo>
                    <a:pt x="86893" y="4683"/>
                  </a:lnTo>
                  <a:lnTo>
                    <a:pt x="124995" y="0"/>
                  </a:lnTo>
                  <a:lnTo>
                    <a:pt x="145395" y="1404"/>
                  </a:lnTo>
                  <a:lnTo>
                    <a:pt x="152669" y="5589"/>
                  </a:lnTo>
                  <a:lnTo>
                    <a:pt x="162632" y="19646"/>
                  </a:lnTo>
                  <a:lnTo>
                    <a:pt x="165467" y="60877"/>
                  </a:lnTo>
                  <a:lnTo>
                    <a:pt x="159618" y="100898"/>
                  </a:lnTo>
                  <a:lnTo>
                    <a:pt x="149258" y="146908"/>
                  </a:lnTo>
                  <a:lnTo>
                    <a:pt x="142544" y="171030"/>
                  </a:lnTo>
                  <a:lnTo>
                    <a:pt x="128970" y="218294"/>
                  </a:lnTo>
                  <a:lnTo>
                    <a:pt x="118234" y="260467"/>
                  </a:lnTo>
                  <a:lnTo>
                    <a:pt x="104256" y="306425"/>
                  </a:lnTo>
                  <a:lnTo>
                    <a:pt x="95250" y="333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8" name="SMARTInkShape-3899"/>
            <p:cNvSpPr/>
            <p:nvPr>
              <p:custDataLst>
                <p:tags r:id="rId37"/>
              </p:custDataLst>
            </p:nvPr>
          </p:nvSpPr>
          <p:spPr>
            <a:xfrm>
              <a:off x="9781431" y="1054100"/>
              <a:ext cx="130920" cy="12701"/>
            </a:xfrm>
            <a:custGeom>
              <a:avLst/>
              <a:gdLst/>
              <a:ahLst/>
              <a:cxnLst/>
              <a:rect l="0" t="0" r="0" b="0"/>
              <a:pathLst>
                <a:path w="130920" h="12701">
                  <a:moveTo>
                    <a:pt x="10269" y="12700"/>
                  </a:moveTo>
                  <a:lnTo>
                    <a:pt x="10269" y="12700"/>
                  </a:lnTo>
                  <a:lnTo>
                    <a:pt x="156" y="9329"/>
                  </a:lnTo>
                  <a:lnTo>
                    <a:pt x="0" y="8336"/>
                  </a:lnTo>
                  <a:lnTo>
                    <a:pt x="40838" y="3240"/>
                  </a:lnTo>
                  <a:lnTo>
                    <a:pt x="74421" y="1440"/>
                  </a:lnTo>
                  <a:lnTo>
                    <a:pt x="13091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9" name="SMARTInkShape-3900"/>
            <p:cNvSpPr/>
            <p:nvPr>
              <p:custDataLst>
                <p:tags r:id="rId38"/>
              </p:custDataLst>
            </p:nvPr>
          </p:nvSpPr>
          <p:spPr>
            <a:xfrm>
              <a:off x="10013950" y="1123950"/>
              <a:ext cx="38101" cy="88901"/>
            </a:xfrm>
            <a:custGeom>
              <a:avLst/>
              <a:gdLst/>
              <a:ahLst/>
              <a:cxnLst/>
              <a:rect l="0" t="0" r="0" b="0"/>
              <a:pathLst>
                <a:path w="38101" h="88901">
                  <a:moveTo>
                    <a:pt x="38100" y="0"/>
                  </a:moveTo>
                  <a:lnTo>
                    <a:pt x="38100" y="0"/>
                  </a:lnTo>
                  <a:lnTo>
                    <a:pt x="28667" y="15914"/>
                  </a:lnTo>
                  <a:lnTo>
                    <a:pt x="10552" y="61146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0" name="SMARTInkShape-3901"/>
            <p:cNvSpPr/>
            <p:nvPr>
              <p:custDataLst>
                <p:tags r:id="rId39"/>
              </p:custDataLst>
            </p:nvPr>
          </p:nvSpPr>
          <p:spPr>
            <a:xfrm>
              <a:off x="10191785" y="865365"/>
              <a:ext cx="158716" cy="244470"/>
            </a:xfrm>
            <a:custGeom>
              <a:avLst/>
              <a:gdLst/>
              <a:ahLst/>
              <a:cxnLst/>
              <a:rect l="0" t="0" r="0" b="0"/>
              <a:pathLst>
                <a:path w="158716" h="244470">
                  <a:moveTo>
                    <a:pt x="95215" y="10935"/>
                  </a:moveTo>
                  <a:lnTo>
                    <a:pt x="95215" y="10935"/>
                  </a:lnTo>
                  <a:lnTo>
                    <a:pt x="95215" y="4193"/>
                  </a:lnTo>
                  <a:lnTo>
                    <a:pt x="95920" y="2207"/>
                  </a:lnTo>
                  <a:lnTo>
                    <a:pt x="97096" y="883"/>
                  </a:lnTo>
                  <a:lnTo>
                    <a:pt x="98585" y="0"/>
                  </a:lnTo>
                  <a:lnTo>
                    <a:pt x="100284" y="2234"/>
                  </a:lnTo>
                  <a:lnTo>
                    <a:pt x="104052" y="12242"/>
                  </a:lnTo>
                  <a:lnTo>
                    <a:pt x="100554" y="29860"/>
                  </a:lnTo>
                  <a:lnTo>
                    <a:pt x="81039" y="67343"/>
                  </a:lnTo>
                  <a:lnTo>
                    <a:pt x="60692" y="98799"/>
                  </a:lnTo>
                  <a:lnTo>
                    <a:pt x="39890" y="133947"/>
                  </a:lnTo>
                  <a:lnTo>
                    <a:pt x="22647" y="168853"/>
                  </a:lnTo>
                  <a:lnTo>
                    <a:pt x="4805" y="212713"/>
                  </a:lnTo>
                  <a:lnTo>
                    <a:pt x="0" y="231847"/>
                  </a:lnTo>
                  <a:lnTo>
                    <a:pt x="694" y="237938"/>
                  </a:lnTo>
                  <a:lnTo>
                    <a:pt x="2567" y="242703"/>
                  </a:lnTo>
                  <a:lnTo>
                    <a:pt x="8049" y="244469"/>
                  </a:lnTo>
                  <a:lnTo>
                    <a:pt x="49149" y="237165"/>
                  </a:lnTo>
                  <a:lnTo>
                    <a:pt x="90269" y="224251"/>
                  </a:lnTo>
                  <a:lnTo>
                    <a:pt x="128085" y="207019"/>
                  </a:lnTo>
                  <a:lnTo>
                    <a:pt x="158715" y="188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1" name="SMARTInkShape-3902"/>
            <p:cNvSpPr/>
            <p:nvPr>
              <p:custDataLst>
                <p:tags r:id="rId40"/>
              </p:custDataLst>
            </p:nvPr>
          </p:nvSpPr>
          <p:spPr>
            <a:xfrm>
              <a:off x="10636250" y="1263258"/>
              <a:ext cx="69851" cy="6743"/>
            </a:xfrm>
            <a:custGeom>
              <a:avLst/>
              <a:gdLst/>
              <a:ahLst/>
              <a:cxnLst/>
              <a:rect l="0" t="0" r="0" b="0"/>
              <a:pathLst>
                <a:path w="69851" h="6743">
                  <a:moveTo>
                    <a:pt x="69850" y="6742"/>
                  </a:moveTo>
                  <a:lnTo>
                    <a:pt x="69850" y="6742"/>
                  </a:lnTo>
                  <a:lnTo>
                    <a:pt x="63107" y="0"/>
                  </a:lnTo>
                  <a:lnTo>
                    <a:pt x="19052" y="3947"/>
                  </a:lnTo>
                  <a:lnTo>
                    <a:pt x="0" y="67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2" name="SMARTInkShape-3903"/>
            <p:cNvSpPr/>
            <p:nvPr>
              <p:custDataLst>
                <p:tags r:id="rId41"/>
              </p:custDataLst>
            </p:nvPr>
          </p:nvSpPr>
          <p:spPr>
            <a:xfrm>
              <a:off x="10471150" y="833827"/>
              <a:ext cx="124121" cy="436174"/>
            </a:xfrm>
            <a:custGeom>
              <a:avLst/>
              <a:gdLst/>
              <a:ahLst/>
              <a:cxnLst/>
              <a:rect l="0" t="0" r="0" b="0"/>
              <a:pathLst>
                <a:path w="124121" h="436174">
                  <a:moveTo>
                    <a:pt x="38100" y="48823"/>
                  </a:moveTo>
                  <a:lnTo>
                    <a:pt x="38100" y="48823"/>
                  </a:lnTo>
                  <a:lnTo>
                    <a:pt x="46827" y="29250"/>
                  </a:lnTo>
                  <a:lnTo>
                    <a:pt x="49035" y="16841"/>
                  </a:lnTo>
                  <a:lnTo>
                    <a:pt x="52446" y="11979"/>
                  </a:lnTo>
                  <a:lnTo>
                    <a:pt x="63763" y="4696"/>
                  </a:lnTo>
                  <a:lnTo>
                    <a:pt x="82628" y="0"/>
                  </a:lnTo>
                  <a:lnTo>
                    <a:pt x="95284" y="2665"/>
                  </a:lnTo>
                  <a:lnTo>
                    <a:pt x="107259" y="9258"/>
                  </a:lnTo>
                  <a:lnTo>
                    <a:pt x="117285" y="19244"/>
                  </a:lnTo>
                  <a:lnTo>
                    <a:pt x="122682" y="34501"/>
                  </a:lnTo>
                  <a:lnTo>
                    <a:pt x="124120" y="43508"/>
                  </a:lnTo>
                  <a:lnTo>
                    <a:pt x="118197" y="62924"/>
                  </a:lnTo>
                  <a:lnTo>
                    <a:pt x="94764" y="107504"/>
                  </a:lnTo>
                  <a:lnTo>
                    <a:pt x="75528" y="150595"/>
                  </a:lnTo>
                  <a:lnTo>
                    <a:pt x="61853" y="191080"/>
                  </a:lnTo>
                  <a:lnTo>
                    <a:pt x="63002" y="205887"/>
                  </a:lnTo>
                  <a:lnTo>
                    <a:pt x="78610" y="239382"/>
                  </a:lnTo>
                  <a:lnTo>
                    <a:pt x="86209" y="272510"/>
                  </a:lnTo>
                  <a:lnTo>
                    <a:pt x="89820" y="311223"/>
                  </a:lnTo>
                  <a:lnTo>
                    <a:pt x="83216" y="355406"/>
                  </a:lnTo>
                  <a:lnTo>
                    <a:pt x="73674" y="377228"/>
                  </a:lnTo>
                  <a:lnTo>
                    <a:pt x="49659" y="405381"/>
                  </a:lnTo>
                  <a:lnTo>
                    <a:pt x="0" y="4361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3" name="SMARTInkShape-3904"/>
            <p:cNvSpPr/>
            <p:nvPr>
              <p:custDataLst>
                <p:tags r:id="rId42"/>
              </p:custDataLst>
            </p:nvPr>
          </p:nvSpPr>
          <p:spPr>
            <a:xfrm>
              <a:off x="10316824" y="1041400"/>
              <a:ext cx="52727" cy="228601"/>
            </a:xfrm>
            <a:custGeom>
              <a:avLst/>
              <a:gdLst/>
              <a:ahLst/>
              <a:cxnLst/>
              <a:rect l="0" t="0" r="0" b="0"/>
              <a:pathLst>
                <a:path w="52727" h="228601">
                  <a:moveTo>
                    <a:pt x="52726" y="0"/>
                  </a:moveTo>
                  <a:lnTo>
                    <a:pt x="52726" y="0"/>
                  </a:lnTo>
                  <a:lnTo>
                    <a:pt x="26212" y="29886"/>
                  </a:lnTo>
                  <a:lnTo>
                    <a:pt x="14688" y="60361"/>
                  </a:lnTo>
                  <a:lnTo>
                    <a:pt x="6804" y="99572"/>
                  </a:lnTo>
                  <a:lnTo>
                    <a:pt x="0" y="145841"/>
                  </a:lnTo>
                  <a:lnTo>
                    <a:pt x="258" y="188557"/>
                  </a:lnTo>
                  <a:lnTo>
                    <a:pt x="8276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8" name="SMARTInkShape-Group683"/>
          <p:cNvGrpSpPr/>
          <p:nvPr/>
        </p:nvGrpSpPr>
        <p:grpSpPr>
          <a:xfrm>
            <a:off x="8159750" y="861122"/>
            <a:ext cx="641351" cy="441664"/>
            <a:chOff x="8159750" y="861122"/>
            <a:chExt cx="641351" cy="441664"/>
          </a:xfrm>
        </p:grpSpPr>
        <p:sp>
          <p:nvSpPr>
            <p:cNvPr id="995" name="SMARTInkShape-3905"/>
            <p:cNvSpPr/>
            <p:nvPr>
              <p:custDataLst>
                <p:tags r:id="rId30"/>
              </p:custDataLst>
            </p:nvPr>
          </p:nvSpPr>
          <p:spPr>
            <a:xfrm>
              <a:off x="8601933" y="1162050"/>
              <a:ext cx="199168" cy="39922"/>
            </a:xfrm>
            <a:custGeom>
              <a:avLst/>
              <a:gdLst/>
              <a:ahLst/>
              <a:cxnLst/>
              <a:rect l="0" t="0" r="0" b="0"/>
              <a:pathLst>
                <a:path w="199168" h="39922">
                  <a:moveTo>
                    <a:pt x="21367" y="31750"/>
                  </a:moveTo>
                  <a:lnTo>
                    <a:pt x="21367" y="31750"/>
                  </a:lnTo>
                  <a:lnTo>
                    <a:pt x="958" y="39772"/>
                  </a:lnTo>
                  <a:lnTo>
                    <a:pt x="0" y="39921"/>
                  </a:lnTo>
                  <a:lnTo>
                    <a:pt x="772" y="39314"/>
                  </a:lnTo>
                  <a:lnTo>
                    <a:pt x="32298" y="28201"/>
                  </a:lnTo>
                  <a:lnTo>
                    <a:pt x="69969" y="20530"/>
                  </a:lnTo>
                  <a:lnTo>
                    <a:pt x="93280" y="16509"/>
                  </a:lnTo>
                  <a:lnTo>
                    <a:pt x="118698" y="12417"/>
                  </a:lnTo>
                  <a:lnTo>
                    <a:pt x="163403" y="5519"/>
                  </a:lnTo>
                  <a:lnTo>
                    <a:pt x="1991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6" name="SMARTInkShape-3906"/>
            <p:cNvSpPr/>
            <p:nvPr>
              <p:custDataLst>
                <p:tags r:id="rId31"/>
              </p:custDataLst>
            </p:nvPr>
          </p:nvSpPr>
          <p:spPr>
            <a:xfrm>
              <a:off x="8541769" y="1079500"/>
              <a:ext cx="170432" cy="31751"/>
            </a:xfrm>
            <a:custGeom>
              <a:avLst/>
              <a:gdLst/>
              <a:ahLst/>
              <a:cxnLst/>
              <a:rect l="0" t="0" r="0" b="0"/>
              <a:pathLst>
                <a:path w="170432" h="31751">
                  <a:moveTo>
                    <a:pt x="11681" y="31750"/>
                  </a:moveTo>
                  <a:lnTo>
                    <a:pt x="11681" y="31750"/>
                  </a:lnTo>
                  <a:lnTo>
                    <a:pt x="1568" y="28379"/>
                  </a:lnTo>
                  <a:lnTo>
                    <a:pt x="0" y="26680"/>
                  </a:lnTo>
                  <a:lnTo>
                    <a:pt x="365" y="24842"/>
                  </a:lnTo>
                  <a:lnTo>
                    <a:pt x="2021" y="22912"/>
                  </a:lnTo>
                  <a:lnTo>
                    <a:pt x="21204" y="13452"/>
                  </a:lnTo>
                  <a:lnTo>
                    <a:pt x="50721" y="7625"/>
                  </a:lnTo>
                  <a:lnTo>
                    <a:pt x="89004" y="3389"/>
                  </a:lnTo>
                  <a:lnTo>
                    <a:pt x="129537" y="1506"/>
                  </a:lnTo>
                  <a:lnTo>
                    <a:pt x="1704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7" name="SMARTInkShape-3907"/>
            <p:cNvSpPr/>
            <p:nvPr>
              <p:custDataLst>
                <p:tags r:id="rId32"/>
              </p:custDataLst>
            </p:nvPr>
          </p:nvSpPr>
          <p:spPr>
            <a:xfrm>
              <a:off x="8159750" y="861122"/>
              <a:ext cx="260257" cy="441664"/>
            </a:xfrm>
            <a:custGeom>
              <a:avLst/>
              <a:gdLst/>
              <a:ahLst/>
              <a:cxnLst/>
              <a:rect l="0" t="0" r="0" b="0"/>
              <a:pathLst>
                <a:path w="260257" h="441664">
                  <a:moveTo>
                    <a:pt x="0" y="142178"/>
                  </a:moveTo>
                  <a:lnTo>
                    <a:pt x="0" y="142178"/>
                  </a:lnTo>
                  <a:lnTo>
                    <a:pt x="6742" y="148920"/>
                  </a:lnTo>
                  <a:lnTo>
                    <a:pt x="17676" y="176710"/>
                  </a:lnTo>
                  <a:lnTo>
                    <a:pt x="23848" y="208090"/>
                  </a:lnTo>
                  <a:lnTo>
                    <a:pt x="28944" y="244850"/>
                  </a:lnTo>
                  <a:lnTo>
                    <a:pt x="33561" y="282354"/>
                  </a:lnTo>
                  <a:lnTo>
                    <a:pt x="36082" y="320190"/>
                  </a:lnTo>
                  <a:lnTo>
                    <a:pt x="37502" y="365902"/>
                  </a:lnTo>
                  <a:lnTo>
                    <a:pt x="38540" y="382722"/>
                  </a:lnTo>
                  <a:lnTo>
                    <a:pt x="41353" y="390198"/>
                  </a:lnTo>
                  <a:lnTo>
                    <a:pt x="40161" y="370809"/>
                  </a:lnTo>
                  <a:lnTo>
                    <a:pt x="33371" y="337631"/>
                  </a:lnTo>
                  <a:lnTo>
                    <a:pt x="28597" y="316930"/>
                  </a:lnTo>
                  <a:lnTo>
                    <a:pt x="24003" y="289724"/>
                  </a:lnTo>
                  <a:lnTo>
                    <a:pt x="19530" y="258181"/>
                  </a:lnTo>
                  <a:lnTo>
                    <a:pt x="15136" y="223746"/>
                  </a:lnTo>
                  <a:lnTo>
                    <a:pt x="13619" y="186679"/>
                  </a:lnTo>
                  <a:lnTo>
                    <a:pt x="14019" y="147857"/>
                  </a:lnTo>
                  <a:lnTo>
                    <a:pt x="15695" y="107864"/>
                  </a:lnTo>
                  <a:lnTo>
                    <a:pt x="19636" y="76263"/>
                  </a:lnTo>
                  <a:lnTo>
                    <a:pt x="25085" y="50257"/>
                  </a:lnTo>
                  <a:lnTo>
                    <a:pt x="31541" y="27981"/>
                  </a:lnTo>
                  <a:lnTo>
                    <a:pt x="41488" y="13835"/>
                  </a:lnTo>
                  <a:lnTo>
                    <a:pt x="53764" y="5111"/>
                  </a:lnTo>
                  <a:lnTo>
                    <a:pt x="67591" y="0"/>
                  </a:lnTo>
                  <a:lnTo>
                    <a:pt x="101772" y="5610"/>
                  </a:lnTo>
                  <a:lnTo>
                    <a:pt x="141894" y="25742"/>
                  </a:lnTo>
                  <a:lnTo>
                    <a:pt x="187947" y="60560"/>
                  </a:lnTo>
                  <a:lnTo>
                    <a:pt x="225349" y="107550"/>
                  </a:lnTo>
                  <a:lnTo>
                    <a:pt x="241249" y="133909"/>
                  </a:lnTo>
                  <a:lnTo>
                    <a:pt x="251144" y="161360"/>
                  </a:lnTo>
                  <a:lnTo>
                    <a:pt x="257035" y="189538"/>
                  </a:lnTo>
                  <a:lnTo>
                    <a:pt x="260256" y="218201"/>
                  </a:lnTo>
                  <a:lnTo>
                    <a:pt x="258171" y="247188"/>
                  </a:lnTo>
                  <a:lnTo>
                    <a:pt x="252547" y="276390"/>
                  </a:lnTo>
                  <a:lnTo>
                    <a:pt x="244564" y="305736"/>
                  </a:lnTo>
                  <a:lnTo>
                    <a:pt x="233598" y="331650"/>
                  </a:lnTo>
                  <a:lnTo>
                    <a:pt x="206364" y="377377"/>
                  </a:lnTo>
                  <a:lnTo>
                    <a:pt x="173561" y="411340"/>
                  </a:lnTo>
                  <a:lnTo>
                    <a:pt x="138520" y="433961"/>
                  </a:lnTo>
                  <a:lnTo>
                    <a:pt x="104133" y="441663"/>
                  </a:lnTo>
                  <a:lnTo>
                    <a:pt x="91294" y="440613"/>
                  </a:lnTo>
                  <a:lnTo>
                    <a:pt x="81324" y="437090"/>
                  </a:lnTo>
                  <a:lnTo>
                    <a:pt x="73266" y="431919"/>
                  </a:lnTo>
                  <a:lnTo>
                    <a:pt x="69306" y="424239"/>
                  </a:lnTo>
                  <a:lnTo>
                    <a:pt x="69850" y="3834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99" name="SMARTInkShape-3908"/>
          <p:cNvSpPr/>
          <p:nvPr>
            <p:custDataLst>
              <p:tags r:id="rId7"/>
            </p:custDataLst>
          </p:nvPr>
        </p:nvSpPr>
        <p:spPr>
          <a:xfrm>
            <a:off x="5222679" y="1155700"/>
            <a:ext cx="79572" cy="44451"/>
          </a:xfrm>
          <a:custGeom>
            <a:avLst/>
            <a:gdLst/>
            <a:ahLst/>
            <a:cxnLst/>
            <a:rect l="0" t="0" r="0" b="0"/>
            <a:pathLst>
              <a:path w="79572" h="44451">
                <a:moveTo>
                  <a:pt x="3371" y="44450"/>
                </a:moveTo>
                <a:lnTo>
                  <a:pt x="3371" y="44450"/>
                </a:lnTo>
                <a:lnTo>
                  <a:pt x="0" y="41079"/>
                </a:lnTo>
                <a:lnTo>
                  <a:pt x="1123" y="37969"/>
                </a:lnTo>
                <a:lnTo>
                  <a:pt x="8017" y="28870"/>
                </a:lnTo>
                <a:lnTo>
                  <a:pt x="47394" y="11846"/>
                </a:lnTo>
                <a:lnTo>
                  <a:pt x="79571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0" name="SMARTInkShape-3909"/>
          <p:cNvSpPr/>
          <p:nvPr>
            <p:custDataLst>
              <p:tags r:id="rId8"/>
            </p:custDataLst>
          </p:nvPr>
        </p:nvSpPr>
        <p:spPr>
          <a:xfrm>
            <a:off x="3102869" y="1676400"/>
            <a:ext cx="389632" cy="136964"/>
          </a:xfrm>
          <a:custGeom>
            <a:avLst/>
            <a:gdLst/>
            <a:ahLst/>
            <a:cxnLst/>
            <a:rect l="0" t="0" r="0" b="0"/>
            <a:pathLst>
              <a:path w="389632" h="136964">
                <a:moveTo>
                  <a:pt x="40381" y="19050"/>
                </a:moveTo>
                <a:lnTo>
                  <a:pt x="40381" y="19050"/>
                </a:lnTo>
                <a:lnTo>
                  <a:pt x="50494" y="19050"/>
                </a:lnTo>
                <a:lnTo>
                  <a:pt x="61103" y="24694"/>
                </a:lnTo>
                <a:lnTo>
                  <a:pt x="66896" y="29163"/>
                </a:lnTo>
                <a:lnTo>
                  <a:pt x="75213" y="43535"/>
                </a:lnTo>
                <a:lnTo>
                  <a:pt x="81981" y="73342"/>
                </a:lnTo>
                <a:lnTo>
                  <a:pt x="81448" y="95391"/>
                </a:lnTo>
                <a:lnTo>
                  <a:pt x="74155" y="114598"/>
                </a:lnTo>
                <a:lnTo>
                  <a:pt x="61977" y="128779"/>
                </a:lnTo>
                <a:lnTo>
                  <a:pt x="54778" y="134536"/>
                </a:lnTo>
                <a:lnTo>
                  <a:pt x="47157" y="136963"/>
                </a:lnTo>
                <a:lnTo>
                  <a:pt x="31163" y="135896"/>
                </a:lnTo>
                <a:lnTo>
                  <a:pt x="16529" y="126956"/>
                </a:lnTo>
                <a:lnTo>
                  <a:pt x="9663" y="120621"/>
                </a:lnTo>
                <a:lnTo>
                  <a:pt x="2034" y="102293"/>
                </a:lnTo>
                <a:lnTo>
                  <a:pt x="0" y="91478"/>
                </a:lnTo>
                <a:lnTo>
                  <a:pt x="1466" y="81447"/>
                </a:lnTo>
                <a:lnTo>
                  <a:pt x="10621" y="62774"/>
                </a:lnTo>
                <a:lnTo>
                  <a:pt x="41754" y="36395"/>
                </a:lnTo>
                <a:lnTo>
                  <a:pt x="73917" y="22996"/>
                </a:lnTo>
                <a:lnTo>
                  <a:pt x="113847" y="13043"/>
                </a:lnTo>
                <a:lnTo>
                  <a:pt x="137336" y="9401"/>
                </a:lnTo>
                <a:lnTo>
                  <a:pt x="162168" y="6267"/>
                </a:lnTo>
                <a:lnTo>
                  <a:pt x="188600" y="4178"/>
                </a:lnTo>
                <a:lnTo>
                  <a:pt x="216099" y="2785"/>
                </a:lnTo>
                <a:lnTo>
                  <a:pt x="244310" y="1857"/>
                </a:lnTo>
                <a:lnTo>
                  <a:pt x="270172" y="1238"/>
                </a:lnTo>
                <a:lnTo>
                  <a:pt x="317723" y="550"/>
                </a:lnTo>
                <a:lnTo>
                  <a:pt x="363935" y="163"/>
                </a:lnTo>
                <a:lnTo>
                  <a:pt x="389631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14" name="SMARTInkShape-Group686"/>
          <p:cNvGrpSpPr/>
          <p:nvPr/>
        </p:nvGrpSpPr>
        <p:grpSpPr>
          <a:xfrm>
            <a:off x="2324100" y="460443"/>
            <a:ext cx="2218543" cy="1171508"/>
            <a:chOff x="2324100" y="460443"/>
            <a:chExt cx="2218543" cy="1171508"/>
          </a:xfrm>
        </p:grpSpPr>
        <p:sp>
          <p:nvSpPr>
            <p:cNvPr id="1001" name="SMARTInkShape-3910"/>
            <p:cNvSpPr/>
            <p:nvPr>
              <p:custDataLst>
                <p:tags r:id="rId17"/>
              </p:custDataLst>
            </p:nvPr>
          </p:nvSpPr>
          <p:spPr>
            <a:xfrm>
              <a:off x="2668662" y="612918"/>
              <a:ext cx="207889" cy="364156"/>
            </a:xfrm>
            <a:custGeom>
              <a:avLst/>
              <a:gdLst/>
              <a:ahLst/>
              <a:cxnLst/>
              <a:rect l="0" t="0" r="0" b="0"/>
              <a:pathLst>
                <a:path w="207889" h="364156">
                  <a:moveTo>
                    <a:pt x="207888" y="15732"/>
                  </a:moveTo>
                  <a:lnTo>
                    <a:pt x="207888" y="15732"/>
                  </a:lnTo>
                  <a:lnTo>
                    <a:pt x="204517" y="12361"/>
                  </a:lnTo>
                  <a:lnTo>
                    <a:pt x="202862" y="8824"/>
                  </a:lnTo>
                  <a:lnTo>
                    <a:pt x="202421" y="6894"/>
                  </a:lnTo>
                  <a:lnTo>
                    <a:pt x="200715" y="5606"/>
                  </a:lnTo>
                  <a:lnTo>
                    <a:pt x="177197" y="0"/>
                  </a:lnTo>
                  <a:lnTo>
                    <a:pt x="136444" y="2407"/>
                  </a:lnTo>
                  <a:lnTo>
                    <a:pt x="95573" y="11558"/>
                  </a:lnTo>
                  <a:lnTo>
                    <a:pt x="63484" y="26745"/>
                  </a:lnTo>
                  <a:lnTo>
                    <a:pt x="53632" y="36855"/>
                  </a:lnTo>
                  <a:lnTo>
                    <a:pt x="47608" y="49109"/>
                  </a:lnTo>
                  <a:lnTo>
                    <a:pt x="43740" y="85616"/>
                  </a:lnTo>
                  <a:lnTo>
                    <a:pt x="43070" y="129336"/>
                  </a:lnTo>
                  <a:lnTo>
                    <a:pt x="42208" y="163590"/>
                  </a:lnTo>
                  <a:lnTo>
                    <a:pt x="39473" y="197628"/>
                  </a:lnTo>
                  <a:lnTo>
                    <a:pt x="32142" y="233452"/>
                  </a:lnTo>
                  <a:lnTo>
                    <a:pt x="22534" y="268424"/>
                  </a:lnTo>
                  <a:lnTo>
                    <a:pt x="9897" y="309796"/>
                  </a:lnTo>
                  <a:lnTo>
                    <a:pt x="0" y="347497"/>
                  </a:lnTo>
                  <a:lnTo>
                    <a:pt x="958" y="355565"/>
                  </a:lnTo>
                  <a:lnTo>
                    <a:pt x="2201" y="358704"/>
                  </a:lnTo>
                  <a:lnTo>
                    <a:pt x="5852" y="360796"/>
                  </a:lnTo>
                  <a:lnTo>
                    <a:pt x="37635" y="364155"/>
                  </a:lnTo>
                  <a:lnTo>
                    <a:pt x="82419" y="362855"/>
                  </a:lnTo>
                  <a:lnTo>
                    <a:pt x="119668" y="359804"/>
                  </a:lnTo>
                  <a:lnTo>
                    <a:pt x="157390" y="356095"/>
                  </a:lnTo>
                  <a:lnTo>
                    <a:pt x="195188" y="3522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2" name="SMARTInkShape-3911"/>
            <p:cNvSpPr/>
            <p:nvPr>
              <p:custDataLst>
                <p:tags r:id="rId18"/>
              </p:custDataLst>
            </p:nvPr>
          </p:nvSpPr>
          <p:spPr>
            <a:xfrm>
              <a:off x="3000537" y="648844"/>
              <a:ext cx="123664" cy="266337"/>
            </a:xfrm>
            <a:custGeom>
              <a:avLst/>
              <a:gdLst/>
              <a:ahLst/>
              <a:cxnLst/>
              <a:rect l="0" t="0" r="0" b="0"/>
              <a:pathLst>
                <a:path w="123664" h="266337">
                  <a:moveTo>
                    <a:pt x="91913" y="11556"/>
                  </a:moveTo>
                  <a:lnTo>
                    <a:pt x="91913" y="11556"/>
                  </a:lnTo>
                  <a:lnTo>
                    <a:pt x="91913" y="2718"/>
                  </a:lnTo>
                  <a:lnTo>
                    <a:pt x="91207" y="1430"/>
                  </a:lnTo>
                  <a:lnTo>
                    <a:pt x="90031" y="572"/>
                  </a:lnTo>
                  <a:lnTo>
                    <a:pt x="88542" y="0"/>
                  </a:lnTo>
                  <a:lnTo>
                    <a:pt x="83124" y="3127"/>
                  </a:lnTo>
                  <a:lnTo>
                    <a:pt x="54642" y="27771"/>
                  </a:lnTo>
                  <a:lnTo>
                    <a:pt x="35009" y="61046"/>
                  </a:lnTo>
                  <a:lnTo>
                    <a:pt x="22172" y="92818"/>
                  </a:lnTo>
                  <a:lnTo>
                    <a:pt x="11293" y="128106"/>
                  </a:lnTo>
                  <a:lnTo>
                    <a:pt x="3165" y="162839"/>
                  </a:lnTo>
                  <a:lnTo>
                    <a:pt x="0" y="204782"/>
                  </a:lnTo>
                  <a:lnTo>
                    <a:pt x="4261" y="226081"/>
                  </a:lnTo>
                  <a:lnTo>
                    <a:pt x="16503" y="243072"/>
                  </a:lnTo>
                  <a:lnTo>
                    <a:pt x="34409" y="256269"/>
                  </a:lnTo>
                  <a:lnTo>
                    <a:pt x="56477" y="264486"/>
                  </a:lnTo>
                  <a:lnTo>
                    <a:pt x="96073" y="266336"/>
                  </a:lnTo>
                  <a:lnTo>
                    <a:pt x="123663" y="265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3" name="SMARTInkShape-3912"/>
            <p:cNvSpPr/>
            <p:nvPr>
              <p:custDataLst>
                <p:tags r:id="rId19"/>
              </p:custDataLst>
            </p:nvPr>
          </p:nvSpPr>
          <p:spPr>
            <a:xfrm>
              <a:off x="3213983" y="704850"/>
              <a:ext cx="138818" cy="219208"/>
            </a:xfrm>
            <a:custGeom>
              <a:avLst/>
              <a:gdLst/>
              <a:ahLst/>
              <a:cxnLst/>
              <a:rect l="0" t="0" r="0" b="0"/>
              <a:pathLst>
                <a:path w="138818" h="219208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706"/>
                  </a:lnTo>
                  <a:lnTo>
                    <a:pt x="441" y="1881"/>
                  </a:lnTo>
                  <a:lnTo>
                    <a:pt x="0" y="3371"/>
                  </a:lnTo>
                  <a:lnTo>
                    <a:pt x="10842" y="23087"/>
                  </a:lnTo>
                  <a:lnTo>
                    <a:pt x="40578" y="65552"/>
                  </a:lnTo>
                  <a:lnTo>
                    <a:pt x="66200" y="104089"/>
                  </a:lnTo>
                  <a:lnTo>
                    <a:pt x="89079" y="144906"/>
                  </a:lnTo>
                  <a:lnTo>
                    <a:pt x="109969" y="181930"/>
                  </a:lnTo>
                  <a:lnTo>
                    <a:pt x="129669" y="215932"/>
                  </a:lnTo>
                  <a:lnTo>
                    <a:pt x="132719" y="218743"/>
                  </a:lnTo>
                  <a:lnTo>
                    <a:pt x="134751" y="219207"/>
                  </a:lnTo>
                  <a:lnTo>
                    <a:pt x="138817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4" name="SMARTInkShape-3913"/>
            <p:cNvSpPr/>
            <p:nvPr>
              <p:custDataLst>
                <p:tags r:id="rId20"/>
              </p:custDataLst>
            </p:nvPr>
          </p:nvSpPr>
          <p:spPr>
            <a:xfrm>
              <a:off x="3192234" y="666750"/>
              <a:ext cx="185967" cy="273051"/>
            </a:xfrm>
            <a:custGeom>
              <a:avLst/>
              <a:gdLst/>
              <a:ahLst/>
              <a:cxnLst/>
              <a:rect l="0" t="0" r="0" b="0"/>
              <a:pathLst>
                <a:path w="185967" h="273051">
                  <a:moveTo>
                    <a:pt x="185966" y="0"/>
                  </a:moveTo>
                  <a:lnTo>
                    <a:pt x="185966" y="0"/>
                  </a:lnTo>
                  <a:lnTo>
                    <a:pt x="182595" y="0"/>
                  </a:lnTo>
                  <a:lnTo>
                    <a:pt x="179059" y="5644"/>
                  </a:lnTo>
                  <a:lnTo>
                    <a:pt x="153052" y="51147"/>
                  </a:lnTo>
                  <a:lnTo>
                    <a:pt x="131058" y="90884"/>
                  </a:lnTo>
                  <a:lnTo>
                    <a:pt x="100317" y="137701"/>
                  </a:lnTo>
                  <a:lnTo>
                    <a:pt x="75933" y="171973"/>
                  </a:lnTo>
                  <a:lnTo>
                    <a:pt x="36555" y="216917"/>
                  </a:lnTo>
                  <a:lnTo>
                    <a:pt x="4418" y="254697"/>
                  </a:lnTo>
                  <a:lnTo>
                    <a:pt x="150" y="264893"/>
                  </a:lnTo>
                  <a:lnTo>
                    <a:pt x="0" y="267612"/>
                  </a:lnTo>
                  <a:lnTo>
                    <a:pt x="1816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5" name="SMARTInkShape-3914"/>
            <p:cNvSpPr/>
            <p:nvPr>
              <p:custDataLst>
                <p:tags r:id="rId21"/>
              </p:custDataLst>
            </p:nvPr>
          </p:nvSpPr>
          <p:spPr>
            <a:xfrm>
              <a:off x="3467100" y="825500"/>
              <a:ext cx="158751" cy="12701"/>
            </a:xfrm>
            <a:custGeom>
              <a:avLst/>
              <a:gdLst/>
              <a:ahLst/>
              <a:cxnLst/>
              <a:rect l="0" t="0" r="0" b="0"/>
              <a:pathLst>
                <a:path w="158751" h="12701">
                  <a:moveTo>
                    <a:pt x="0" y="12700"/>
                  </a:moveTo>
                  <a:lnTo>
                    <a:pt x="0" y="12700"/>
                  </a:lnTo>
                  <a:lnTo>
                    <a:pt x="45466" y="12700"/>
                  </a:lnTo>
                  <a:lnTo>
                    <a:pt x="89593" y="9329"/>
                  </a:lnTo>
                  <a:lnTo>
                    <a:pt x="131674" y="3862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6" name="SMARTInkShape-3915"/>
            <p:cNvSpPr/>
            <p:nvPr>
              <p:custDataLst>
                <p:tags r:id="rId22"/>
              </p:custDataLst>
            </p:nvPr>
          </p:nvSpPr>
          <p:spPr>
            <a:xfrm>
              <a:off x="3721100" y="682683"/>
              <a:ext cx="304801" cy="199968"/>
            </a:xfrm>
            <a:custGeom>
              <a:avLst/>
              <a:gdLst/>
              <a:ahLst/>
              <a:cxnLst/>
              <a:rect l="0" t="0" r="0" b="0"/>
              <a:pathLst>
                <a:path w="304801" h="199968">
                  <a:moveTo>
                    <a:pt x="0" y="199967"/>
                  </a:moveTo>
                  <a:lnTo>
                    <a:pt x="0" y="199967"/>
                  </a:lnTo>
                  <a:lnTo>
                    <a:pt x="3371" y="199967"/>
                  </a:lnTo>
                  <a:lnTo>
                    <a:pt x="6907" y="198086"/>
                  </a:lnTo>
                  <a:lnTo>
                    <a:pt x="10831" y="194192"/>
                  </a:lnTo>
                  <a:lnTo>
                    <a:pt x="41111" y="148543"/>
                  </a:lnTo>
                  <a:lnTo>
                    <a:pt x="62511" y="109001"/>
                  </a:lnTo>
                  <a:lnTo>
                    <a:pt x="80375" y="67886"/>
                  </a:lnTo>
                  <a:lnTo>
                    <a:pt x="95683" y="26181"/>
                  </a:lnTo>
                  <a:lnTo>
                    <a:pt x="101080" y="0"/>
                  </a:lnTo>
                  <a:lnTo>
                    <a:pt x="94704" y="11209"/>
                  </a:lnTo>
                  <a:lnTo>
                    <a:pt x="84271" y="51125"/>
                  </a:lnTo>
                  <a:lnTo>
                    <a:pt x="74045" y="91582"/>
                  </a:lnTo>
                  <a:lnTo>
                    <a:pt x="67643" y="132732"/>
                  </a:lnTo>
                  <a:lnTo>
                    <a:pt x="69588" y="161623"/>
                  </a:lnTo>
                  <a:lnTo>
                    <a:pt x="72791" y="171871"/>
                  </a:lnTo>
                  <a:lnTo>
                    <a:pt x="76044" y="174887"/>
                  </a:lnTo>
                  <a:lnTo>
                    <a:pt x="85303" y="178237"/>
                  </a:lnTo>
                  <a:lnTo>
                    <a:pt x="100237" y="174081"/>
                  </a:lnTo>
                  <a:lnTo>
                    <a:pt x="117927" y="163768"/>
                  </a:lnTo>
                  <a:lnTo>
                    <a:pt x="154162" y="124639"/>
                  </a:lnTo>
                  <a:lnTo>
                    <a:pt x="180909" y="84044"/>
                  </a:lnTo>
                  <a:lnTo>
                    <a:pt x="196595" y="48262"/>
                  </a:lnTo>
                  <a:lnTo>
                    <a:pt x="201243" y="31780"/>
                  </a:lnTo>
                  <a:lnTo>
                    <a:pt x="201895" y="30693"/>
                  </a:lnTo>
                  <a:lnTo>
                    <a:pt x="202620" y="35128"/>
                  </a:lnTo>
                  <a:lnTo>
                    <a:pt x="206456" y="65336"/>
                  </a:lnTo>
                  <a:lnTo>
                    <a:pt x="223442" y="106293"/>
                  </a:lnTo>
                  <a:lnTo>
                    <a:pt x="245411" y="144192"/>
                  </a:lnTo>
                  <a:lnTo>
                    <a:pt x="257709" y="150484"/>
                  </a:lnTo>
                  <a:lnTo>
                    <a:pt x="264939" y="152161"/>
                  </a:lnTo>
                  <a:lnTo>
                    <a:pt x="280499" y="148381"/>
                  </a:lnTo>
                  <a:lnTo>
                    <a:pt x="304800" y="136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7" name="SMARTInkShape-3916"/>
            <p:cNvSpPr/>
            <p:nvPr>
              <p:custDataLst>
                <p:tags r:id="rId23"/>
              </p:custDataLst>
            </p:nvPr>
          </p:nvSpPr>
          <p:spPr>
            <a:xfrm>
              <a:off x="4076700" y="628650"/>
              <a:ext cx="45892" cy="285751"/>
            </a:xfrm>
            <a:custGeom>
              <a:avLst/>
              <a:gdLst/>
              <a:ahLst/>
              <a:cxnLst/>
              <a:rect l="0" t="0" r="0" b="0"/>
              <a:pathLst>
                <a:path w="45892" h="285751">
                  <a:moveTo>
                    <a:pt x="0" y="0"/>
                  </a:moveTo>
                  <a:lnTo>
                    <a:pt x="0" y="0"/>
                  </a:lnTo>
                  <a:lnTo>
                    <a:pt x="17677" y="42095"/>
                  </a:lnTo>
                  <a:lnTo>
                    <a:pt x="33224" y="87497"/>
                  </a:lnTo>
                  <a:lnTo>
                    <a:pt x="41342" y="124730"/>
                  </a:lnTo>
                  <a:lnTo>
                    <a:pt x="45891" y="163386"/>
                  </a:lnTo>
                  <a:lnTo>
                    <a:pt x="45560" y="199381"/>
                  </a:lnTo>
                  <a:lnTo>
                    <a:pt x="31295" y="244637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8" name="SMARTInkShape-3917"/>
            <p:cNvSpPr/>
            <p:nvPr>
              <p:custDataLst>
                <p:tags r:id="rId24"/>
              </p:custDataLst>
            </p:nvPr>
          </p:nvSpPr>
          <p:spPr>
            <a:xfrm>
              <a:off x="4172212" y="486649"/>
              <a:ext cx="113910" cy="178196"/>
            </a:xfrm>
            <a:custGeom>
              <a:avLst/>
              <a:gdLst/>
              <a:ahLst/>
              <a:cxnLst/>
              <a:rect l="0" t="0" r="0" b="0"/>
              <a:pathLst>
                <a:path w="113910" h="178196">
                  <a:moveTo>
                    <a:pt x="6088" y="34051"/>
                  </a:moveTo>
                  <a:lnTo>
                    <a:pt x="6088" y="34051"/>
                  </a:lnTo>
                  <a:lnTo>
                    <a:pt x="6088" y="30680"/>
                  </a:lnTo>
                  <a:lnTo>
                    <a:pt x="4206" y="27143"/>
                  </a:lnTo>
                  <a:lnTo>
                    <a:pt x="0" y="21690"/>
                  </a:lnTo>
                  <a:lnTo>
                    <a:pt x="40225" y="3473"/>
                  </a:lnTo>
                  <a:lnTo>
                    <a:pt x="55126" y="0"/>
                  </a:lnTo>
                  <a:lnTo>
                    <a:pt x="68805" y="808"/>
                  </a:lnTo>
                  <a:lnTo>
                    <a:pt x="74005" y="3422"/>
                  </a:lnTo>
                  <a:lnTo>
                    <a:pt x="81664" y="11972"/>
                  </a:lnTo>
                  <a:lnTo>
                    <a:pt x="82577" y="17920"/>
                  </a:lnTo>
                  <a:lnTo>
                    <a:pt x="79830" y="32056"/>
                  </a:lnTo>
                  <a:lnTo>
                    <a:pt x="58603" y="71976"/>
                  </a:lnTo>
                  <a:lnTo>
                    <a:pt x="45779" y="89188"/>
                  </a:lnTo>
                  <a:lnTo>
                    <a:pt x="47365" y="90565"/>
                  </a:lnTo>
                  <a:lnTo>
                    <a:pt x="92381" y="109446"/>
                  </a:lnTo>
                  <a:lnTo>
                    <a:pt x="109894" y="124594"/>
                  </a:lnTo>
                  <a:lnTo>
                    <a:pt x="112687" y="131102"/>
                  </a:lnTo>
                  <a:lnTo>
                    <a:pt x="113909" y="145859"/>
                  </a:lnTo>
                  <a:lnTo>
                    <a:pt x="111835" y="152334"/>
                  </a:lnTo>
                  <a:lnTo>
                    <a:pt x="103886" y="163292"/>
                  </a:lnTo>
                  <a:lnTo>
                    <a:pt x="91417" y="170984"/>
                  </a:lnTo>
                  <a:lnTo>
                    <a:pt x="70412" y="177400"/>
                  </a:lnTo>
                  <a:lnTo>
                    <a:pt x="58665" y="178195"/>
                  </a:lnTo>
                  <a:lnTo>
                    <a:pt x="51093" y="176196"/>
                  </a:lnTo>
                  <a:lnTo>
                    <a:pt x="50202" y="173265"/>
                  </a:lnTo>
                  <a:lnTo>
                    <a:pt x="56888" y="154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9" name="SMARTInkShape-3918"/>
            <p:cNvSpPr/>
            <p:nvPr>
              <p:custDataLst>
                <p:tags r:id="rId25"/>
              </p:custDataLst>
            </p:nvPr>
          </p:nvSpPr>
          <p:spPr>
            <a:xfrm>
              <a:off x="4349750" y="460443"/>
              <a:ext cx="192893" cy="509206"/>
            </a:xfrm>
            <a:custGeom>
              <a:avLst/>
              <a:gdLst/>
              <a:ahLst/>
              <a:cxnLst/>
              <a:rect l="0" t="0" r="0" b="0"/>
              <a:pathLst>
                <a:path w="192893" h="509206">
                  <a:moveTo>
                    <a:pt x="76200" y="15807"/>
                  </a:moveTo>
                  <a:lnTo>
                    <a:pt x="76200" y="15807"/>
                  </a:lnTo>
                  <a:lnTo>
                    <a:pt x="68177" y="11443"/>
                  </a:lnTo>
                  <a:lnTo>
                    <a:pt x="68029" y="10781"/>
                  </a:lnTo>
                  <a:lnTo>
                    <a:pt x="72861" y="6348"/>
                  </a:lnTo>
                  <a:lnTo>
                    <a:pt x="80360" y="4547"/>
                  </a:lnTo>
                  <a:lnTo>
                    <a:pt x="118637" y="2591"/>
                  </a:lnTo>
                  <a:lnTo>
                    <a:pt x="155425" y="0"/>
                  </a:lnTo>
                  <a:lnTo>
                    <a:pt x="169973" y="3137"/>
                  </a:lnTo>
                  <a:lnTo>
                    <a:pt x="183493" y="9235"/>
                  </a:lnTo>
                  <a:lnTo>
                    <a:pt x="187946" y="14954"/>
                  </a:lnTo>
                  <a:lnTo>
                    <a:pt x="192892" y="30715"/>
                  </a:lnTo>
                  <a:lnTo>
                    <a:pt x="192306" y="69535"/>
                  </a:lnTo>
                  <a:lnTo>
                    <a:pt x="189421" y="102480"/>
                  </a:lnTo>
                  <a:lnTo>
                    <a:pt x="185081" y="138995"/>
                  </a:lnTo>
                  <a:lnTo>
                    <a:pt x="178449" y="178742"/>
                  </a:lnTo>
                  <a:lnTo>
                    <a:pt x="170798" y="219926"/>
                  </a:lnTo>
                  <a:lnTo>
                    <a:pt x="162693" y="261043"/>
                  </a:lnTo>
                  <a:lnTo>
                    <a:pt x="154388" y="300484"/>
                  </a:lnTo>
                  <a:lnTo>
                    <a:pt x="149756" y="337299"/>
                  </a:lnTo>
                  <a:lnTo>
                    <a:pt x="149108" y="371770"/>
                  </a:lnTo>
                  <a:lnTo>
                    <a:pt x="155266" y="417532"/>
                  </a:lnTo>
                  <a:lnTo>
                    <a:pt x="159943" y="463434"/>
                  </a:lnTo>
                  <a:lnTo>
                    <a:pt x="165010" y="509205"/>
                  </a:lnTo>
                  <a:lnTo>
                    <a:pt x="119626" y="496634"/>
                  </a:lnTo>
                  <a:lnTo>
                    <a:pt x="72134" y="486671"/>
                  </a:lnTo>
                  <a:lnTo>
                    <a:pt x="27958" y="478153"/>
                  </a:lnTo>
                  <a:lnTo>
                    <a:pt x="0" y="4730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0" name="SMARTInkShape-3919"/>
            <p:cNvSpPr/>
            <p:nvPr>
              <p:custDataLst>
                <p:tags r:id="rId26"/>
              </p:custDataLst>
            </p:nvPr>
          </p:nvSpPr>
          <p:spPr>
            <a:xfrm>
              <a:off x="2324100" y="1263650"/>
              <a:ext cx="1809751" cy="73145"/>
            </a:xfrm>
            <a:custGeom>
              <a:avLst/>
              <a:gdLst/>
              <a:ahLst/>
              <a:cxnLst/>
              <a:rect l="0" t="0" r="0" b="0"/>
              <a:pathLst>
                <a:path w="1809751" h="73145">
                  <a:moveTo>
                    <a:pt x="0" y="63500"/>
                  </a:moveTo>
                  <a:lnTo>
                    <a:pt x="0" y="63500"/>
                  </a:lnTo>
                  <a:lnTo>
                    <a:pt x="3371" y="66871"/>
                  </a:lnTo>
                  <a:lnTo>
                    <a:pt x="44258" y="69458"/>
                  </a:lnTo>
                  <a:lnTo>
                    <a:pt x="75409" y="70381"/>
                  </a:lnTo>
                  <a:lnTo>
                    <a:pt x="122180" y="73144"/>
                  </a:lnTo>
                  <a:lnTo>
                    <a:pt x="156242" y="72751"/>
                  </a:lnTo>
                  <a:lnTo>
                    <a:pt x="196589" y="71079"/>
                  </a:lnTo>
                  <a:lnTo>
                    <a:pt x="241126" y="68552"/>
                  </a:lnTo>
                  <a:lnTo>
                    <a:pt x="296923" y="66163"/>
                  </a:lnTo>
                  <a:lnTo>
                    <a:pt x="360226" y="63864"/>
                  </a:lnTo>
                  <a:lnTo>
                    <a:pt x="428534" y="61626"/>
                  </a:lnTo>
                  <a:lnTo>
                    <a:pt x="507234" y="58017"/>
                  </a:lnTo>
                  <a:lnTo>
                    <a:pt x="592862" y="53495"/>
                  </a:lnTo>
                  <a:lnTo>
                    <a:pt x="683108" y="48363"/>
                  </a:lnTo>
                  <a:lnTo>
                    <a:pt x="775727" y="43531"/>
                  </a:lnTo>
                  <a:lnTo>
                    <a:pt x="869929" y="38898"/>
                  </a:lnTo>
                  <a:lnTo>
                    <a:pt x="965186" y="34399"/>
                  </a:lnTo>
                  <a:lnTo>
                    <a:pt x="1056913" y="30694"/>
                  </a:lnTo>
                  <a:lnTo>
                    <a:pt x="1146286" y="27518"/>
                  </a:lnTo>
                  <a:lnTo>
                    <a:pt x="1234091" y="24695"/>
                  </a:lnTo>
                  <a:lnTo>
                    <a:pt x="1317322" y="22108"/>
                  </a:lnTo>
                  <a:lnTo>
                    <a:pt x="1397503" y="19678"/>
                  </a:lnTo>
                  <a:lnTo>
                    <a:pt x="1475652" y="17352"/>
                  </a:lnTo>
                  <a:lnTo>
                    <a:pt x="1543274" y="15801"/>
                  </a:lnTo>
                  <a:lnTo>
                    <a:pt x="1603877" y="14767"/>
                  </a:lnTo>
                  <a:lnTo>
                    <a:pt x="1659801" y="14078"/>
                  </a:lnTo>
                  <a:lnTo>
                    <a:pt x="1703434" y="12913"/>
                  </a:lnTo>
                  <a:lnTo>
                    <a:pt x="1738873" y="11431"/>
                  </a:lnTo>
                  <a:lnTo>
                    <a:pt x="1768848" y="9737"/>
                  </a:lnTo>
                  <a:lnTo>
                    <a:pt x="1796510" y="5974"/>
                  </a:lnTo>
                  <a:lnTo>
                    <a:pt x="1809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1" name="SMARTInkShape-3920"/>
            <p:cNvSpPr/>
            <p:nvPr>
              <p:custDataLst>
                <p:tags r:id="rId27"/>
              </p:custDataLst>
            </p:nvPr>
          </p:nvSpPr>
          <p:spPr>
            <a:xfrm>
              <a:off x="3543300" y="1451080"/>
              <a:ext cx="85764" cy="180871"/>
            </a:xfrm>
            <a:custGeom>
              <a:avLst/>
              <a:gdLst/>
              <a:ahLst/>
              <a:cxnLst/>
              <a:rect l="0" t="0" r="0" b="0"/>
              <a:pathLst>
                <a:path w="85764" h="180871">
                  <a:moveTo>
                    <a:pt x="0" y="9420"/>
                  </a:moveTo>
                  <a:lnTo>
                    <a:pt x="0" y="9420"/>
                  </a:lnTo>
                  <a:lnTo>
                    <a:pt x="19459" y="2512"/>
                  </a:lnTo>
                  <a:lnTo>
                    <a:pt x="35459" y="0"/>
                  </a:lnTo>
                  <a:lnTo>
                    <a:pt x="55662" y="2552"/>
                  </a:lnTo>
                  <a:lnTo>
                    <a:pt x="66131" y="5897"/>
                  </a:lnTo>
                  <a:lnTo>
                    <a:pt x="69488" y="9894"/>
                  </a:lnTo>
                  <a:lnTo>
                    <a:pt x="73216" y="21860"/>
                  </a:lnTo>
                  <a:lnTo>
                    <a:pt x="71111" y="34704"/>
                  </a:lnTo>
                  <a:lnTo>
                    <a:pt x="68574" y="41093"/>
                  </a:lnTo>
                  <a:lnTo>
                    <a:pt x="23857" y="87254"/>
                  </a:lnTo>
                  <a:lnTo>
                    <a:pt x="22255" y="88826"/>
                  </a:lnTo>
                  <a:lnTo>
                    <a:pt x="21892" y="89874"/>
                  </a:lnTo>
                  <a:lnTo>
                    <a:pt x="22356" y="90573"/>
                  </a:lnTo>
                  <a:lnTo>
                    <a:pt x="67194" y="107816"/>
                  </a:lnTo>
                  <a:lnTo>
                    <a:pt x="78313" y="115711"/>
                  </a:lnTo>
                  <a:lnTo>
                    <a:pt x="84194" y="125805"/>
                  </a:lnTo>
                  <a:lnTo>
                    <a:pt x="85763" y="131460"/>
                  </a:lnTo>
                  <a:lnTo>
                    <a:pt x="83743" y="143388"/>
                  </a:lnTo>
                  <a:lnTo>
                    <a:pt x="81228" y="149532"/>
                  </a:lnTo>
                  <a:lnTo>
                    <a:pt x="60835" y="168292"/>
                  </a:lnTo>
                  <a:lnTo>
                    <a:pt x="40443" y="175280"/>
                  </a:lnTo>
                  <a:lnTo>
                    <a:pt x="6350" y="1808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2" name="SMARTInkShape-3921"/>
            <p:cNvSpPr/>
            <p:nvPr>
              <p:custDataLst>
                <p:tags r:id="rId28"/>
              </p:custDataLst>
            </p:nvPr>
          </p:nvSpPr>
          <p:spPr>
            <a:xfrm>
              <a:off x="2390233" y="647734"/>
              <a:ext cx="200568" cy="327837"/>
            </a:xfrm>
            <a:custGeom>
              <a:avLst/>
              <a:gdLst/>
              <a:ahLst/>
              <a:cxnLst/>
              <a:rect l="0" t="0" r="0" b="0"/>
              <a:pathLst>
                <a:path w="200568" h="327837">
                  <a:moveTo>
                    <a:pt x="149767" y="6316"/>
                  </a:moveTo>
                  <a:lnTo>
                    <a:pt x="149767" y="6316"/>
                  </a:lnTo>
                  <a:lnTo>
                    <a:pt x="155234" y="849"/>
                  </a:lnTo>
                  <a:lnTo>
                    <a:pt x="149113" y="228"/>
                  </a:lnTo>
                  <a:lnTo>
                    <a:pt x="110893" y="0"/>
                  </a:lnTo>
                  <a:lnTo>
                    <a:pt x="73338" y="1858"/>
                  </a:lnTo>
                  <a:lnTo>
                    <a:pt x="41043" y="8758"/>
                  </a:lnTo>
                  <a:lnTo>
                    <a:pt x="19951" y="19740"/>
                  </a:lnTo>
                  <a:lnTo>
                    <a:pt x="14539" y="23732"/>
                  </a:lnTo>
                  <a:lnTo>
                    <a:pt x="6646" y="35693"/>
                  </a:lnTo>
                  <a:lnTo>
                    <a:pt x="1491" y="52534"/>
                  </a:lnTo>
                  <a:lnTo>
                    <a:pt x="0" y="91193"/>
                  </a:lnTo>
                  <a:lnTo>
                    <a:pt x="4652" y="124472"/>
                  </a:lnTo>
                  <a:lnTo>
                    <a:pt x="9542" y="162311"/>
                  </a:lnTo>
                  <a:lnTo>
                    <a:pt x="12656" y="201236"/>
                  </a:lnTo>
                  <a:lnTo>
                    <a:pt x="11688" y="237351"/>
                  </a:lnTo>
                  <a:lnTo>
                    <a:pt x="10547" y="279303"/>
                  </a:lnTo>
                  <a:lnTo>
                    <a:pt x="7209" y="313534"/>
                  </a:lnTo>
                  <a:lnTo>
                    <a:pt x="8867" y="318372"/>
                  </a:lnTo>
                  <a:lnTo>
                    <a:pt x="11384" y="322304"/>
                  </a:lnTo>
                  <a:lnTo>
                    <a:pt x="15178" y="324924"/>
                  </a:lnTo>
                  <a:lnTo>
                    <a:pt x="25039" y="327836"/>
                  </a:lnTo>
                  <a:lnTo>
                    <a:pt x="59345" y="326105"/>
                  </a:lnTo>
                  <a:lnTo>
                    <a:pt x="105258" y="314381"/>
                  </a:lnTo>
                  <a:lnTo>
                    <a:pt x="151239" y="300873"/>
                  </a:lnTo>
                  <a:lnTo>
                    <a:pt x="200567" y="2857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3" name="SMARTInkShape-3922"/>
            <p:cNvSpPr/>
            <p:nvPr>
              <p:custDataLst>
                <p:tags r:id="rId29"/>
              </p:custDataLst>
            </p:nvPr>
          </p:nvSpPr>
          <p:spPr>
            <a:xfrm>
              <a:off x="2402992" y="825500"/>
              <a:ext cx="143359" cy="12701"/>
            </a:xfrm>
            <a:custGeom>
              <a:avLst/>
              <a:gdLst/>
              <a:ahLst/>
              <a:cxnLst/>
              <a:rect l="0" t="0" r="0" b="0"/>
              <a:pathLst>
                <a:path w="143359" h="12701">
                  <a:moveTo>
                    <a:pt x="3658" y="12700"/>
                  </a:moveTo>
                  <a:lnTo>
                    <a:pt x="3658" y="12700"/>
                  </a:lnTo>
                  <a:lnTo>
                    <a:pt x="0" y="12700"/>
                  </a:lnTo>
                  <a:lnTo>
                    <a:pt x="1562" y="12700"/>
                  </a:lnTo>
                  <a:lnTo>
                    <a:pt x="47579" y="6938"/>
                  </a:lnTo>
                  <a:lnTo>
                    <a:pt x="86443" y="5819"/>
                  </a:lnTo>
                  <a:lnTo>
                    <a:pt x="1433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7" name="SMARTInkShape-Group687"/>
          <p:cNvGrpSpPr/>
          <p:nvPr/>
        </p:nvGrpSpPr>
        <p:grpSpPr>
          <a:xfrm>
            <a:off x="1771650" y="952500"/>
            <a:ext cx="228601" cy="107068"/>
            <a:chOff x="1771650" y="952500"/>
            <a:chExt cx="228601" cy="107068"/>
          </a:xfrm>
        </p:grpSpPr>
        <p:sp>
          <p:nvSpPr>
            <p:cNvPr id="1015" name="SMARTInkShape-3923"/>
            <p:cNvSpPr/>
            <p:nvPr>
              <p:custDataLst>
                <p:tags r:id="rId15"/>
              </p:custDataLst>
            </p:nvPr>
          </p:nvSpPr>
          <p:spPr>
            <a:xfrm>
              <a:off x="1771650" y="952500"/>
              <a:ext cx="127001" cy="12701"/>
            </a:xfrm>
            <a:custGeom>
              <a:avLst/>
              <a:gdLst/>
              <a:ahLst/>
              <a:cxnLst/>
              <a:rect l="0" t="0" r="0" b="0"/>
              <a:pathLst>
                <a:path w="127001" h="12701">
                  <a:moveTo>
                    <a:pt x="0" y="12700"/>
                  </a:moveTo>
                  <a:lnTo>
                    <a:pt x="0" y="12700"/>
                  </a:lnTo>
                  <a:lnTo>
                    <a:pt x="43308" y="5792"/>
                  </a:lnTo>
                  <a:lnTo>
                    <a:pt x="83187" y="1144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6" name="SMARTInkShape-3924"/>
            <p:cNvSpPr/>
            <p:nvPr>
              <p:custDataLst>
                <p:tags r:id="rId16"/>
              </p:custDataLst>
            </p:nvPr>
          </p:nvSpPr>
          <p:spPr>
            <a:xfrm>
              <a:off x="1774629" y="1041400"/>
              <a:ext cx="225622" cy="18168"/>
            </a:xfrm>
            <a:custGeom>
              <a:avLst/>
              <a:gdLst/>
              <a:ahLst/>
              <a:cxnLst/>
              <a:rect l="0" t="0" r="0" b="0"/>
              <a:pathLst>
                <a:path w="225622" h="18168">
                  <a:moveTo>
                    <a:pt x="3371" y="12700"/>
                  </a:moveTo>
                  <a:lnTo>
                    <a:pt x="3371" y="12700"/>
                  </a:lnTo>
                  <a:lnTo>
                    <a:pt x="0" y="12700"/>
                  </a:lnTo>
                  <a:lnTo>
                    <a:pt x="418" y="13405"/>
                  </a:lnTo>
                  <a:lnTo>
                    <a:pt x="4646" y="16071"/>
                  </a:lnTo>
                  <a:lnTo>
                    <a:pt x="25072" y="18167"/>
                  </a:lnTo>
                  <a:lnTo>
                    <a:pt x="63580" y="15417"/>
                  </a:lnTo>
                  <a:lnTo>
                    <a:pt x="100216" y="12026"/>
                  </a:lnTo>
                  <a:lnTo>
                    <a:pt x="141663" y="8167"/>
                  </a:lnTo>
                  <a:lnTo>
                    <a:pt x="183602" y="4100"/>
                  </a:lnTo>
                  <a:lnTo>
                    <a:pt x="2256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3" name="SMARTInkShape-Group688"/>
          <p:cNvGrpSpPr/>
          <p:nvPr/>
        </p:nvGrpSpPr>
        <p:grpSpPr>
          <a:xfrm>
            <a:off x="863286" y="775583"/>
            <a:ext cx="656280" cy="315971"/>
            <a:chOff x="863286" y="775583"/>
            <a:chExt cx="656280" cy="315971"/>
          </a:xfrm>
        </p:grpSpPr>
        <p:sp>
          <p:nvSpPr>
            <p:cNvPr id="1018" name="SMARTInkShape-3925"/>
            <p:cNvSpPr/>
            <p:nvPr>
              <p:custDataLst>
                <p:tags r:id="rId10"/>
              </p:custDataLst>
            </p:nvPr>
          </p:nvSpPr>
          <p:spPr>
            <a:xfrm>
              <a:off x="863286" y="877820"/>
              <a:ext cx="103235" cy="209514"/>
            </a:xfrm>
            <a:custGeom>
              <a:avLst/>
              <a:gdLst/>
              <a:ahLst/>
              <a:cxnLst/>
              <a:rect l="0" t="0" r="0" b="0"/>
              <a:pathLst>
                <a:path w="103235" h="209514">
                  <a:moveTo>
                    <a:pt x="82864" y="42930"/>
                  </a:moveTo>
                  <a:lnTo>
                    <a:pt x="82864" y="42930"/>
                  </a:lnTo>
                  <a:lnTo>
                    <a:pt x="82864" y="28624"/>
                  </a:lnTo>
                  <a:lnTo>
                    <a:pt x="80983" y="24107"/>
                  </a:lnTo>
                  <a:lnTo>
                    <a:pt x="67937" y="3609"/>
                  </a:lnTo>
                  <a:lnTo>
                    <a:pt x="60002" y="760"/>
                  </a:lnTo>
                  <a:lnTo>
                    <a:pt x="54923" y="0"/>
                  </a:lnTo>
                  <a:lnTo>
                    <a:pt x="41753" y="4800"/>
                  </a:lnTo>
                  <a:lnTo>
                    <a:pt x="13674" y="25128"/>
                  </a:lnTo>
                  <a:lnTo>
                    <a:pt x="4370" y="39016"/>
                  </a:lnTo>
                  <a:lnTo>
                    <a:pt x="901" y="46671"/>
                  </a:lnTo>
                  <a:lnTo>
                    <a:pt x="0" y="53891"/>
                  </a:lnTo>
                  <a:lnTo>
                    <a:pt x="2761" y="67557"/>
                  </a:lnTo>
                  <a:lnTo>
                    <a:pt x="18992" y="90522"/>
                  </a:lnTo>
                  <a:lnTo>
                    <a:pt x="66270" y="126081"/>
                  </a:lnTo>
                  <a:lnTo>
                    <a:pt x="93384" y="146635"/>
                  </a:lnTo>
                  <a:lnTo>
                    <a:pt x="101180" y="158165"/>
                  </a:lnTo>
                  <a:lnTo>
                    <a:pt x="103234" y="170346"/>
                  </a:lnTo>
                  <a:lnTo>
                    <a:pt x="102794" y="176557"/>
                  </a:lnTo>
                  <a:lnTo>
                    <a:pt x="96661" y="189103"/>
                  </a:lnTo>
                  <a:lnTo>
                    <a:pt x="86879" y="200324"/>
                  </a:lnTo>
                  <a:lnTo>
                    <a:pt x="75476" y="207662"/>
                  </a:lnTo>
                  <a:lnTo>
                    <a:pt x="63353" y="209513"/>
                  </a:lnTo>
                  <a:lnTo>
                    <a:pt x="52320" y="207984"/>
                  </a:lnTo>
                  <a:lnTo>
                    <a:pt x="45065" y="204952"/>
                  </a:lnTo>
                  <a:lnTo>
                    <a:pt x="42848" y="203156"/>
                  </a:lnTo>
                  <a:lnTo>
                    <a:pt x="40385" y="199278"/>
                  </a:lnTo>
                  <a:lnTo>
                    <a:pt x="38998" y="189758"/>
                  </a:lnTo>
                  <a:lnTo>
                    <a:pt x="40920" y="186676"/>
                  </a:lnTo>
                  <a:lnTo>
                    <a:pt x="48700" y="181371"/>
                  </a:lnTo>
                  <a:lnTo>
                    <a:pt x="76514" y="1699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9" name="SMARTInkShape-3926"/>
            <p:cNvSpPr/>
            <p:nvPr>
              <p:custDataLst>
                <p:tags r:id="rId11"/>
              </p:custDataLst>
            </p:nvPr>
          </p:nvSpPr>
          <p:spPr>
            <a:xfrm>
              <a:off x="1037742" y="775583"/>
              <a:ext cx="37853" cy="315971"/>
            </a:xfrm>
            <a:custGeom>
              <a:avLst/>
              <a:gdLst/>
              <a:ahLst/>
              <a:cxnLst/>
              <a:rect l="0" t="0" r="0" b="0"/>
              <a:pathLst>
                <a:path w="37853" h="315971">
                  <a:moveTo>
                    <a:pt x="3658" y="5467"/>
                  </a:moveTo>
                  <a:lnTo>
                    <a:pt x="3658" y="5467"/>
                  </a:lnTo>
                  <a:lnTo>
                    <a:pt x="3658" y="2096"/>
                  </a:lnTo>
                  <a:lnTo>
                    <a:pt x="2952" y="1103"/>
                  </a:lnTo>
                  <a:lnTo>
                    <a:pt x="1777" y="441"/>
                  </a:lnTo>
                  <a:lnTo>
                    <a:pt x="287" y="0"/>
                  </a:lnTo>
                  <a:lnTo>
                    <a:pt x="0" y="1822"/>
                  </a:lnTo>
                  <a:lnTo>
                    <a:pt x="9779" y="39193"/>
                  </a:lnTo>
                  <a:lnTo>
                    <a:pt x="21151" y="86016"/>
                  </a:lnTo>
                  <a:lnTo>
                    <a:pt x="27425" y="125463"/>
                  </a:lnTo>
                  <a:lnTo>
                    <a:pt x="32566" y="168865"/>
                  </a:lnTo>
                  <a:lnTo>
                    <a:pt x="37202" y="214025"/>
                  </a:lnTo>
                  <a:lnTo>
                    <a:pt x="37852" y="250560"/>
                  </a:lnTo>
                  <a:lnTo>
                    <a:pt x="36132" y="289283"/>
                  </a:lnTo>
                  <a:lnTo>
                    <a:pt x="35551" y="314589"/>
                  </a:lnTo>
                  <a:lnTo>
                    <a:pt x="34798" y="315970"/>
                  </a:lnTo>
                  <a:lnTo>
                    <a:pt x="33590" y="315480"/>
                  </a:lnTo>
                  <a:lnTo>
                    <a:pt x="32079" y="313743"/>
                  </a:lnTo>
                  <a:lnTo>
                    <a:pt x="35408" y="278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0" name="SMARTInkShape-3927"/>
            <p:cNvSpPr/>
            <p:nvPr>
              <p:custDataLst>
                <p:tags r:id="rId12"/>
              </p:custDataLst>
            </p:nvPr>
          </p:nvSpPr>
          <p:spPr>
            <a:xfrm>
              <a:off x="1221955" y="919614"/>
              <a:ext cx="111546" cy="138649"/>
            </a:xfrm>
            <a:custGeom>
              <a:avLst/>
              <a:gdLst/>
              <a:ahLst/>
              <a:cxnLst/>
              <a:rect l="0" t="0" r="0" b="0"/>
              <a:pathLst>
                <a:path w="111546" h="138649">
                  <a:moveTo>
                    <a:pt x="22645" y="45586"/>
                  </a:moveTo>
                  <a:lnTo>
                    <a:pt x="22645" y="45586"/>
                  </a:lnTo>
                  <a:lnTo>
                    <a:pt x="17178" y="45586"/>
                  </a:lnTo>
                  <a:lnTo>
                    <a:pt x="19927" y="48957"/>
                  </a:lnTo>
                  <a:lnTo>
                    <a:pt x="23319" y="50612"/>
                  </a:lnTo>
                  <a:lnTo>
                    <a:pt x="25211" y="51053"/>
                  </a:lnTo>
                  <a:lnTo>
                    <a:pt x="34616" y="48303"/>
                  </a:lnTo>
                  <a:lnTo>
                    <a:pt x="49710" y="39649"/>
                  </a:lnTo>
                  <a:lnTo>
                    <a:pt x="53388" y="35278"/>
                  </a:lnTo>
                  <a:lnTo>
                    <a:pt x="57475" y="24777"/>
                  </a:lnTo>
                  <a:lnTo>
                    <a:pt x="59776" y="10336"/>
                  </a:lnTo>
                  <a:lnTo>
                    <a:pt x="57982" y="6564"/>
                  </a:lnTo>
                  <a:lnTo>
                    <a:pt x="50345" y="491"/>
                  </a:lnTo>
                  <a:lnTo>
                    <a:pt x="45345" y="0"/>
                  </a:lnTo>
                  <a:lnTo>
                    <a:pt x="34145" y="3218"/>
                  </a:lnTo>
                  <a:lnTo>
                    <a:pt x="15939" y="16334"/>
                  </a:lnTo>
                  <a:lnTo>
                    <a:pt x="7200" y="31409"/>
                  </a:lnTo>
                  <a:lnTo>
                    <a:pt x="195" y="57848"/>
                  </a:lnTo>
                  <a:lnTo>
                    <a:pt x="0" y="85438"/>
                  </a:lnTo>
                  <a:lnTo>
                    <a:pt x="3409" y="104220"/>
                  </a:lnTo>
                  <a:lnTo>
                    <a:pt x="9627" y="119623"/>
                  </a:lnTo>
                  <a:lnTo>
                    <a:pt x="18976" y="129762"/>
                  </a:lnTo>
                  <a:lnTo>
                    <a:pt x="30187" y="135914"/>
                  </a:lnTo>
                  <a:lnTo>
                    <a:pt x="42225" y="138648"/>
                  </a:lnTo>
                  <a:lnTo>
                    <a:pt x="81128" y="123333"/>
                  </a:lnTo>
                  <a:lnTo>
                    <a:pt x="111545" y="1090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1" name="SMARTInkShape-3928"/>
            <p:cNvSpPr/>
            <p:nvPr>
              <p:custDataLst>
                <p:tags r:id="rId13"/>
              </p:custDataLst>
            </p:nvPr>
          </p:nvSpPr>
          <p:spPr>
            <a:xfrm>
              <a:off x="1362163" y="919293"/>
              <a:ext cx="157403" cy="105327"/>
            </a:xfrm>
            <a:custGeom>
              <a:avLst/>
              <a:gdLst/>
              <a:ahLst/>
              <a:cxnLst/>
              <a:rect l="0" t="0" r="0" b="0"/>
              <a:pathLst>
                <a:path w="157403" h="105327">
                  <a:moveTo>
                    <a:pt x="15787" y="7807"/>
                  </a:moveTo>
                  <a:lnTo>
                    <a:pt x="15787" y="7807"/>
                  </a:lnTo>
                  <a:lnTo>
                    <a:pt x="12416" y="7807"/>
                  </a:lnTo>
                  <a:lnTo>
                    <a:pt x="11423" y="8513"/>
                  </a:lnTo>
                  <a:lnTo>
                    <a:pt x="10761" y="9688"/>
                  </a:lnTo>
                  <a:lnTo>
                    <a:pt x="1632" y="53586"/>
                  </a:lnTo>
                  <a:lnTo>
                    <a:pt x="0" y="61610"/>
                  </a:lnTo>
                  <a:lnTo>
                    <a:pt x="1950" y="76169"/>
                  </a:lnTo>
                  <a:lnTo>
                    <a:pt x="10661" y="101811"/>
                  </a:lnTo>
                  <a:lnTo>
                    <a:pt x="12370" y="104343"/>
                  </a:lnTo>
                  <a:lnTo>
                    <a:pt x="14920" y="105326"/>
                  </a:lnTo>
                  <a:lnTo>
                    <a:pt x="21516" y="104536"/>
                  </a:lnTo>
                  <a:lnTo>
                    <a:pt x="47648" y="83414"/>
                  </a:lnTo>
                  <a:lnTo>
                    <a:pt x="51114" y="78334"/>
                  </a:lnTo>
                  <a:lnTo>
                    <a:pt x="52038" y="75992"/>
                  </a:lnTo>
                  <a:lnTo>
                    <a:pt x="53360" y="74430"/>
                  </a:lnTo>
                  <a:lnTo>
                    <a:pt x="56710" y="72695"/>
                  </a:lnTo>
                  <a:lnTo>
                    <a:pt x="57886" y="73643"/>
                  </a:lnTo>
                  <a:lnTo>
                    <a:pt x="59192" y="78460"/>
                  </a:lnTo>
                  <a:lnTo>
                    <a:pt x="63535" y="83423"/>
                  </a:lnTo>
                  <a:lnTo>
                    <a:pt x="81193" y="95729"/>
                  </a:lnTo>
                  <a:lnTo>
                    <a:pt x="92834" y="99800"/>
                  </a:lnTo>
                  <a:lnTo>
                    <a:pt x="105063" y="100904"/>
                  </a:lnTo>
                  <a:lnTo>
                    <a:pt x="117554" y="99043"/>
                  </a:lnTo>
                  <a:lnTo>
                    <a:pt x="128280" y="92101"/>
                  </a:lnTo>
                  <a:lnTo>
                    <a:pt x="142252" y="74411"/>
                  </a:lnTo>
                  <a:lnTo>
                    <a:pt x="153447" y="49414"/>
                  </a:lnTo>
                  <a:lnTo>
                    <a:pt x="157402" y="30532"/>
                  </a:lnTo>
                  <a:lnTo>
                    <a:pt x="156809" y="12733"/>
                  </a:lnTo>
                  <a:lnTo>
                    <a:pt x="154957" y="6858"/>
                  </a:lnTo>
                  <a:lnTo>
                    <a:pt x="152312" y="2941"/>
                  </a:lnTo>
                  <a:lnTo>
                    <a:pt x="149137" y="329"/>
                  </a:lnTo>
                  <a:lnTo>
                    <a:pt x="144198" y="0"/>
                  </a:lnTo>
                  <a:lnTo>
                    <a:pt x="117387" y="78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2" name="SMARTInkShape-3929"/>
            <p:cNvSpPr/>
            <p:nvPr>
              <p:custDataLst>
                <p:tags r:id="rId14"/>
              </p:custDataLst>
            </p:nvPr>
          </p:nvSpPr>
          <p:spPr>
            <a:xfrm>
              <a:off x="1063394" y="895611"/>
              <a:ext cx="111357" cy="172189"/>
            </a:xfrm>
            <a:custGeom>
              <a:avLst/>
              <a:gdLst/>
              <a:ahLst/>
              <a:cxnLst/>
              <a:rect l="0" t="0" r="0" b="0"/>
              <a:pathLst>
                <a:path w="111357" h="172189">
                  <a:moveTo>
                    <a:pt x="92306" y="6089"/>
                  </a:moveTo>
                  <a:lnTo>
                    <a:pt x="92306" y="6089"/>
                  </a:lnTo>
                  <a:lnTo>
                    <a:pt x="92306" y="622"/>
                  </a:lnTo>
                  <a:lnTo>
                    <a:pt x="91600" y="327"/>
                  </a:lnTo>
                  <a:lnTo>
                    <a:pt x="88935" y="0"/>
                  </a:lnTo>
                  <a:lnTo>
                    <a:pt x="43971" y="44526"/>
                  </a:lnTo>
                  <a:lnTo>
                    <a:pt x="1473" y="75229"/>
                  </a:lnTo>
                  <a:lnTo>
                    <a:pt x="0" y="77583"/>
                  </a:lnTo>
                  <a:lnTo>
                    <a:pt x="430" y="80563"/>
                  </a:lnTo>
                  <a:lnTo>
                    <a:pt x="7777" y="91498"/>
                  </a:lnTo>
                  <a:lnTo>
                    <a:pt x="51687" y="136861"/>
                  </a:lnTo>
                  <a:lnTo>
                    <a:pt x="83246" y="170571"/>
                  </a:lnTo>
                  <a:lnTo>
                    <a:pt x="88383" y="172188"/>
                  </a:lnTo>
                  <a:lnTo>
                    <a:pt x="111356" y="1711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24" name="SMARTInkShape-3930"/>
          <p:cNvSpPr/>
          <p:nvPr>
            <p:custDataLst>
              <p:tags r:id="rId9"/>
            </p:custDataLst>
          </p:nvPr>
        </p:nvSpPr>
        <p:spPr>
          <a:xfrm>
            <a:off x="2778415" y="4490126"/>
            <a:ext cx="3767535" cy="2285951"/>
          </a:xfrm>
          <a:custGeom>
            <a:avLst/>
            <a:gdLst/>
            <a:ahLst/>
            <a:cxnLst/>
            <a:rect l="0" t="0" r="0" b="0"/>
            <a:pathLst>
              <a:path w="3767535" h="2285951">
                <a:moveTo>
                  <a:pt x="479135" y="221574"/>
                </a:moveTo>
                <a:lnTo>
                  <a:pt x="479135" y="221574"/>
                </a:lnTo>
                <a:lnTo>
                  <a:pt x="479135" y="211461"/>
                </a:lnTo>
                <a:lnTo>
                  <a:pt x="480546" y="207776"/>
                </a:lnTo>
                <a:lnTo>
                  <a:pt x="485877" y="201801"/>
                </a:lnTo>
                <a:lnTo>
                  <a:pt x="506572" y="187851"/>
                </a:lnTo>
                <a:lnTo>
                  <a:pt x="552041" y="175305"/>
                </a:lnTo>
                <a:lnTo>
                  <a:pt x="598103" y="168745"/>
                </a:lnTo>
                <a:lnTo>
                  <a:pt x="633610" y="162581"/>
                </a:lnTo>
                <a:lnTo>
                  <a:pt x="672674" y="155844"/>
                </a:lnTo>
                <a:lnTo>
                  <a:pt x="718258" y="150498"/>
                </a:lnTo>
                <a:lnTo>
                  <a:pt x="742972" y="147379"/>
                </a:lnTo>
                <a:lnTo>
                  <a:pt x="768621" y="143888"/>
                </a:lnTo>
                <a:lnTo>
                  <a:pt x="794892" y="140150"/>
                </a:lnTo>
                <a:lnTo>
                  <a:pt x="822990" y="136247"/>
                </a:lnTo>
                <a:lnTo>
                  <a:pt x="852305" y="132234"/>
                </a:lnTo>
                <a:lnTo>
                  <a:pt x="882431" y="128147"/>
                </a:lnTo>
                <a:lnTo>
                  <a:pt x="915922" y="122601"/>
                </a:lnTo>
                <a:lnTo>
                  <a:pt x="951654" y="116080"/>
                </a:lnTo>
                <a:lnTo>
                  <a:pt x="988881" y="108912"/>
                </a:lnTo>
                <a:lnTo>
                  <a:pt x="1027104" y="101310"/>
                </a:lnTo>
                <a:lnTo>
                  <a:pt x="1065992" y="93421"/>
                </a:lnTo>
                <a:lnTo>
                  <a:pt x="1105323" y="85339"/>
                </a:lnTo>
                <a:lnTo>
                  <a:pt x="1146361" y="77834"/>
                </a:lnTo>
                <a:lnTo>
                  <a:pt x="1188535" y="70714"/>
                </a:lnTo>
                <a:lnTo>
                  <a:pt x="1231469" y="63851"/>
                </a:lnTo>
                <a:lnTo>
                  <a:pt x="1276319" y="57158"/>
                </a:lnTo>
                <a:lnTo>
                  <a:pt x="1322446" y="50580"/>
                </a:lnTo>
                <a:lnTo>
                  <a:pt x="1369426" y="44078"/>
                </a:lnTo>
                <a:lnTo>
                  <a:pt x="1416973" y="38332"/>
                </a:lnTo>
                <a:lnTo>
                  <a:pt x="1464899" y="33091"/>
                </a:lnTo>
                <a:lnTo>
                  <a:pt x="1513078" y="28185"/>
                </a:lnTo>
                <a:lnTo>
                  <a:pt x="1562131" y="24209"/>
                </a:lnTo>
                <a:lnTo>
                  <a:pt x="1611765" y="20853"/>
                </a:lnTo>
                <a:lnTo>
                  <a:pt x="1661788" y="17910"/>
                </a:lnTo>
                <a:lnTo>
                  <a:pt x="1712776" y="14537"/>
                </a:lnTo>
                <a:lnTo>
                  <a:pt x="1764407" y="10878"/>
                </a:lnTo>
                <a:lnTo>
                  <a:pt x="1816466" y="7026"/>
                </a:lnTo>
                <a:lnTo>
                  <a:pt x="1868811" y="4459"/>
                </a:lnTo>
                <a:lnTo>
                  <a:pt x="1921347" y="2747"/>
                </a:lnTo>
                <a:lnTo>
                  <a:pt x="1974009" y="1606"/>
                </a:lnTo>
                <a:lnTo>
                  <a:pt x="2026757" y="845"/>
                </a:lnTo>
                <a:lnTo>
                  <a:pt x="2079561" y="338"/>
                </a:lnTo>
                <a:lnTo>
                  <a:pt x="2132402" y="0"/>
                </a:lnTo>
                <a:lnTo>
                  <a:pt x="2184563" y="481"/>
                </a:lnTo>
                <a:lnTo>
                  <a:pt x="2236270" y="1506"/>
                </a:lnTo>
                <a:lnTo>
                  <a:pt x="2287675" y="2895"/>
                </a:lnTo>
                <a:lnTo>
                  <a:pt x="2340995" y="4528"/>
                </a:lnTo>
                <a:lnTo>
                  <a:pt x="2395592" y="6321"/>
                </a:lnTo>
                <a:lnTo>
                  <a:pt x="2451039" y="8222"/>
                </a:lnTo>
                <a:lnTo>
                  <a:pt x="2504938" y="10900"/>
                </a:lnTo>
                <a:lnTo>
                  <a:pt x="2557803" y="14097"/>
                </a:lnTo>
                <a:lnTo>
                  <a:pt x="2609981" y="17640"/>
                </a:lnTo>
                <a:lnTo>
                  <a:pt x="2659582" y="21412"/>
                </a:lnTo>
                <a:lnTo>
                  <a:pt x="2707466" y="25338"/>
                </a:lnTo>
                <a:lnTo>
                  <a:pt x="2754206" y="29367"/>
                </a:lnTo>
                <a:lnTo>
                  <a:pt x="2801593" y="34875"/>
                </a:lnTo>
                <a:lnTo>
                  <a:pt x="2849412" y="41369"/>
                </a:lnTo>
                <a:lnTo>
                  <a:pt x="2897520" y="48520"/>
                </a:lnTo>
                <a:lnTo>
                  <a:pt x="2942997" y="56816"/>
                </a:lnTo>
                <a:lnTo>
                  <a:pt x="2986721" y="65874"/>
                </a:lnTo>
                <a:lnTo>
                  <a:pt x="3029276" y="75441"/>
                </a:lnTo>
                <a:lnTo>
                  <a:pt x="3071050" y="86052"/>
                </a:lnTo>
                <a:lnTo>
                  <a:pt x="3112307" y="97359"/>
                </a:lnTo>
                <a:lnTo>
                  <a:pt x="3153215" y="109130"/>
                </a:lnTo>
                <a:lnTo>
                  <a:pt x="3192484" y="121917"/>
                </a:lnTo>
                <a:lnTo>
                  <a:pt x="3230655" y="135381"/>
                </a:lnTo>
                <a:lnTo>
                  <a:pt x="3268100" y="149295"/>
                </a:lnTo>
                <a:lnTo>
                  <a:pt x="3304350" y="164921"/>
                </a:lnTo>
                <a:lnTo>
                  <a:pt x="3339806" y="181689"/>
                </a:lnTo>
                <a:lnTo>
                  <a:pt x="3374732" y="199217"/>
                </a:lnTo>
                <a:lnTo>
                  <a:pt x="3407893" y="217958"/>
                </a:lnTo>
                <a:lnTo>
                  <a:pt x="3439880" y="237508"/>
                </a:lnTo>
                <a:lnTo>
                  <a:pt x="3471082" y="257597"/>
                </a:lnTo>
                <a:lnTo>
                  <a:pt x="3499644" y="278045"/>
                </a:lnTo>
                <a:lnTo>
                  <a:pt x="3526447" y="298732"/>
                </a:lnTo>
                <a:lnTo>
                  <a:pt x="3552075" y="319579"/>
                </a:lnTo>
                <a:lnTo>
                  <a:pt x="3597487" y="365321"/>
                </a:lnTo>
                <a:lnTo>
                  <a:pt x="3618486" y="389372"/>
                </a:lnTo>
                <a:lnTo>
                  <a:pt x="3638131" y="413874"/>
                </a:lnTo>
                <a:lnTo>
                  <a:pt x="3656870" y="438673"/>
                </a:lnTo>
                <a:lnTo>
                  <a:pt x="3675010" y="463673"/>
                </a:lnTo>
                <a:lnTo>
                  <a:pt x="3690628" y="489512"/>
                </a:lnTo>
                <a:lnTo>
                  <a:pt x="3704570" y="515910"/>
                </a:lnTo>
                <a:lnTo>
                  <a:pt x="3717392" y="542682"/>
                </a:lnTo>
                <a:lnTo>
                  <a:pt x="3728761" y="571114"/>
                </a:lnTo>
                <a:lnTo>
                  <a:pt x="3739164" y="600649"/>
                </a:lnTo>
                <a:lnTo>
                  <a:pt x="3748921" y="630924"/>
                </a:lnTo>
                <a:lnTo>
                  <a:pt x="3756130" y="661691"/>
                </a:lnTo>
                <a:lnTo>
                  <a:pt x="3761644" y="692785"/>
                </a:lnTo>
                <a:lnTo>
                  <a:pt x="3766025" y="724098"/>
                </a:lnTo>
                <a:lnTo>
                  <a:pt x="3767534" y="756262"/>
                </a:lnTo>
                <a:lnTo>
                  <a:pt x="3767128" y="788994"/>
                </a:lnTo>
                <a:lnTo>
                  <a:pt x="3765448" y="822104"/>
                </a:lnTo>
                <a:lnTo>
                  <a:pt x="3762914" y="856171"/>
                </a:lnTo>
                <a:lnTo>
                  <a:pt x="3759817" y="890878"/>
                </a:lnTo>
                <a:lnTo>
                  <a:pt x="3756339" y="926010"/>
                </a:lnTo>
                <a:lnTo>
                  <a:pt x="3751904" y="960720"/>
                </a:lnTo>
                <a:lnTo>
                  <a:pt x="3746832" y="995150"/>
                </a:lnTo>
                <a:lnTo>
                  <a:pt x="3741332" y="1029391"/>
                </a:lnTo>
                <a:lnTo>
                  <a:pt x="3733433" y="1062802"/>
                </a:lnTo>
                <a:lnTo>
                  <a:pt x="3723933" y="1095659"/>
                </a:lnTo>
                <a:lnTo>
                  <a:pt x="3713367" y="1128147"/>
                </a:lnTo>
                <a:lnTo>
                  <a:pt x="3701384" y="1161095"/>
                </a:lnTo>
                <a:lnTo>
                  <a:pt x="3688457" y="1194348"/>
                </a:lnTo>
                <a:lnTo>
                  <a:pt x="3674898" y="1227807"/>
                </a:lnTo>
                <a:lnTo>
                  <a:pt x="3658099" y="1262814"/>
                </a:lnTo>
                <a:lnTo>
                  <a:pt x="3639140" y="1298849"/>
                </a:lnTo>
                <a:lnTo>
                  <a:pt x="3618737" y="1335575"/>
                </a:lnTo>
                <a:lnTo>
                  <a:pt x="3595259" y="1372758"/>
                </a:lnTo>
                <a:lnTo>
                  <a:pt x="3569729" y="1410246"/>
                </a:lnTo>
                <a:lnTo>
                  <a:pt x="3542831" y="1447938"/>
                </a:lnTo>
                <a:lnTo>
                  <a:pt x="3513609" y="1484357"/>
                </a:lnTo>
                <a:lnTo>
                  <a:pt x="3482841" y="1519924"/>
                </a:lnTo>
                <a:lnTo>
                  <a:pt x="3451038" y="1554924"/>
                </a:lnTo>
                <a:lnTo>
                  <a:pt x="3416432" y="1590252"/>
                </a:lnTo>
                <a:lnTo>
                  <a:pt x="3379955" y="1625798"/>
                </a:lnTo>
                <a:lnTo>
                  <a:pt x="3342231" y="1661490"/>
                </a:lnTo>
                <a:lnTo>
                  <a:pt x="3302265" y="1695867"/>
                </a:lnTo>
                <a:lnTo>
                  <a:pt x="3260805" y="1729370"/>
                </a:lnTo>
                <a:lnTo>
                  <a:pt x="3218348" y="1762288"/>
                </a:lnTo>
                <a:lnTo>
                  <a:pt x="3174522" y="1794111"/>
                </a:lnTo>
                <a:lnTo>
                  <a:pt x="3129781" y="1825204"/>
                </a:lnTo>
                <a:lnTo>
                  <a:pt x="3084432" y="1855811"/>
                </a:lnTo>
                <a:lnTo>
                  <a:pt x="3037266" y="1884681"/>
                </a:lnTo>
                <a:lnTo>
                  <a:pt x="2988889" y="1912396"/>
                </a:lnTo>
                <a:lnTo>
                  <a:pt x="2939705" y="1939339"/>
                </a:lnTo>
                <a:lnTo>
                  <a:pt x="2888570" y="1965767"/>
                </a:lnTo>
                <a:lnTo>
                  <a:pt x="2836136" y="1991853"/>
                </a:lnTo>
                <a:lnTo>
                  <a:pt x="2782835" y="2017709"/>
                </a:lnTo>
                <a:lnTo>
                  <a:pt x="2726841" y="2042004"/>
                </a:lnTo>
                <a:lnTo>
                  <a:pt x="2669050" y="2065254"/>
                </a:lnTo>
                <a:lnTo>
                  <a:pt x="2610062" y="2087811"/>
                </a:lnTo>
                <a:lnTo>
                  <a:pt x="2548864" y="2108493"/>
                </a:lnTo>
                <a:lnTo>
                  <a:pt x="2486193" y="2127926"/>
                </a:lnTo>
                <a:lnTo>
                  <a:pt x="2422541" y="2146525"/>
                </a:lnTo>
                <a:lnTo>
                  <a:pt x="2357528" y="2163863"/>
                </a:lnTo>
                <a:lnTo>
                  <a:pt x="2291608" y="2180361"/>
                </a:lnTo>
                <a:lnTo>
                  <a:pt x="2225083" y="2196298"/>
                </a:lnTo>
                <a:lnTo>
                  <a:pt x="2158862" y="2210451"/>
                </a:lnTo>
                <a:lnTo>
                  <a:pt x="2092842" y="2223415"/>
                </a:lnTo>
                <a:lnTo>
                  <a:pt x="2026956" y="2235584"/>
                </a:lnTo>
                <a:lnTo>
                  <a:pt x="1960454" y="2246519"/>
                </a:lnTo>
                <a:lnTo>
                  <a:pt x="1893542" y="2256632"/>
                </a:lnTo>
                <a:lnTo>
                  <a:pt x="1826356" y="2266196"/>
                </a:lnTo>
                <a:lnTo>
                  <a:pt x="1756871" y="2273277"/>
                </a:lnTo>
                <a:lnTo>
                  <a:pt x="1685853" y="2278705"/>
                </a:lnTo>
                <a:lnTo>
                  <a:pt x="1613814" y="2283028"/>
                </a:lnTo>
                <a:lnTo>
                  <a:pt x="1543210" y="2285205"/>
                </a:lnTo>
                <a:lnTo>
                  <a:pt x="1473563" y="2285950"/>
                </a:lnTo>
                <a:lnTo>
                  <a:pt x="1404554" y="2285742"/>
                </a:lnTo>
                <a:lnTo>
                  <a:pt x="1336675" y="2283485"/>
                </a:lnTo>
                <a:lnTo>
                  <a:pt x="1269551" y="2279865"/>
                </a:lnTo>
                <a:lnTo>
                  <a:pt x="1202929" y="2275335"/>
                </a:lnTo>
                <a:lnTo>
                  <a:pt x="1138759" y="2268786"/>
                </a:lnTo>
                <a:lnTo>
                  <a:pt x="1076223" y="2260893"/>
                </a:lnTo>
                <a:lnTo>
                  <a:pt x="1014777" y="2252104"/>
                </a:lnTo>
                <a:lnTo>
                  <a:pt x="954763" y="2242010"/>
                </a:lnTo>
                <a:lnTo>
                  <a:pt x="895704" y="2231047"/>
                </a:lnTo>
                <a:lnTo>
                  <a:pt x="837281" y="2219506"/>
                </a:lnTo>
                <a:lnTo>
                  <a:pt x="781399" y="2205462"/>
                </a:lnTo>
                <a:lnTo>
                  <a:pt x="727211" y="2189749"/>
                </a:lnTo>
                <a:lnTo>
                  <a:pt x="674152" y="2172924"/>
                </a:lnTo>
                <a:lnTo>
                  <a:pt x="625374" y="2154651"/>
                </a:lnTo>
                <a:lnTo>
                  <a:pt x="579450" y="2135415"/>
                </a:lnTo>
                <a:lnTo>
                  <a:pt x="535428" y="2115534"/>
                </a:lnTo>
                <a:lnTo>
                  <a:pt x="494792" y="2093109"/>
                </a:lnTo>
                <a:lnTo>
                  <a:pt x="456412" y="2068986"/>
                </a:lnTo>
                <a:lnTo>
                  <a:pt x="419536" y="2043731"/>
                </a:lnTo>
                <a:lnTo>
                  <a:pt x="384369" y="2017018"/>
                </a:lnTo>
                <a:lnTo>
                  <a:pt x="350341" y="1989331"/>
                </a:lnTo>
                <a:lnTo>
                  <a:pt x="317072" y="1960996"/>
                </a:lnTo>
                <a:lnTo>
                  <a:pt x="286426" y="1930817"/>
                </a:lnTo>
                <a:lnTo>
                  <a:pt x="257529" y="1899408"/>
                </a:lnTo>
                <a:lnTo>
                  <a:pt x="229798" y="1867181"/>
                </a:lnTo>
                <a:lnTo>
                  <a:pt x="204255" y="1835111"/>
                </a:lnTo>
                <a:lnTo>
                  <a:pt x="180171" y="1803149"/>
                </a:lnTo>
                <a:lnTo>
                  <a:pt x="157058" y="1771258"/>
                </a:lnTo>
                <a:lnTo>
                  <a:pt x="136712" y="1737297"/>
                </a:lnTo>
                <a:lnTo>
                  <a:pt x="118209" y="1701957"/>
                </a:lnTo>
                <a:lnTo>
                  <a:pt x="100934" y="1665695"/>
                </a:lnTo>
                <a:lnTo>
                  <a:pt x="85890" y="1628116"/>
                </a:lnTo>
                <a:lnTo>
                  <a:pt x="72333" y="1589657"/>
                </a:lnTo>
                <a:lnTo>
                  <a:pt x="59767" y="1550613"/>
                </a:lnTo>
                <a:lnTo>
                  <a:pt x="48567" y="1511884"/>
                </a:lnTo>
                <a:lnTo>
                  <a:pt x="38279" y="1473363"/>
                </a:lnTo>
                <a:lnTo>
                  <a:pt x="28598" y="1434984"/>
                </a:lnTo>
                <a:lnTo>
                  <a:pt x="20732" y="1396698"/>
                </a:lnTo>
                <a:lnTo>
                  <a:pt x="14078" y="1358474"/>
                </a:lnTo>
                <a:lnTo>
                  <a:pt x="8230" y="1320289"/>
                </a:lnTo>
                <a:lnTo>
                  <a:pt x="4332" y="1281429"/>
                </a:lnTo>
                <a:lnTo>
                  <a:pt x="1733" y="1242116"/>
                </a:lnTo>
                <a:lnTo>
                  <a:pt x="0" y="1202502"/>
                </a:lnTo>
                <a:lnTo>
                  <a:pt x="962" y="1163392"/>
                </a:lnTo>
                <a:lnTo>
                  <a:pt x="3719" y="1124620"/>
                </a:lnTo>
                <a:lnTo>
                  <a:pt x="7675" y="1086071"/>
                </a:lnTo>
                <a:lnTo>
                  <a:pt x="12428" y="1047672"/>
                </a:lnTo>
                <a:lnTo>
                  <a:pt x="17714" y="1009373"/>
                </a:lnTo>
                <a:lnTo>
                  <a:pt x="23354" y="971139"/>
                </a:lnTo>
                <a:lnTo>
                  <a:pt x="31348" y="932951"/>
                </a:lnTo>
                <a:lnTo>
                  <a:pt x="40910" y="894792"/>
                </a:lnTo>
                <a:lnTo>
                  <a:pt x="51519" y="856653"/>
                </a:lnTo>
                <a:lnTo>
                  <a:pt x="63530" y="819232"/>
                </a:lnTo>
                <a:lnTo>
                  <a:pt x="76476" y="782290"/>
                </a:lnTo>
                <a:lnTo>
                  <a:pt x="90046" y="745668"/>
                </a:lnTo>
                <a:lnTo>
                  <a:pt x="105442" y="709965"/>
                </a:lnTo>
                <a:lnTo>
                  <a:pt x="122056" y="674873"/>
                </a:lnTo>
                <a:lnTo>
                  <a:pt x="139483" y="640190"/>
                </a:lnTo>
                <a:lnTo>
                  <a:pt x="159567" y="605074"/>
                </a:lnTo>
                <a:lnTo>
                  <a:pt x="181423" y="569669"/>
                </a:lnTo>
                <a:lnTo>
                  <a:pt x="204460" y="534070"/>
                </a:lnTo>
                <a:lnTo>
                  <a:pt x="232518" y="499049"/>
                </a:lnTo>
                <a:lnTo>
                  <a:pt x="263924" y="464413"/>
                </a:lnTo>
                <a:lnTo>
                  <a:pt x="297561" y="430033"/>
                </a:lnTo>
                <a:lnTo>
                  <a:pt x="335508" y="396530"/>
                </a:lnTo>
                <a:lnTo>
                  <a:pt x="376328" y="363611"/>
                </a:lnTo>
                <a:lnTo>
                  <a:pt x="419063" y="331082"/>
                </a:lnTo>
                <a:lnTo>
                  <a:pt x="463782" y="299518"/>
                </a:lnTo>
                <a:lnTo>
                  <a:pt x="509821" y="268598"/>
                </a:lnTo>
                <a:lnTo>
                  <a:pt x="556743" y="238106"/>
                </a:lnTo>
                <a:lnTo>
                  <a:pt x="588023" y="217778"/>
                </a:lnTo>
                <a:lnTo>
                  <a:pt x="650585" y="17712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523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" name="SMARTInkShape-Group623"/>
          <p:cNvGrpSpPr/>
          <p:nvPr/>
        </p:nvGrpSpPr>
        <p:grpSpPr>
          <a:xfrm>
            <a:off x="2898390" y="5338775"/>
            <a:ext cx="3076961" cy="558463"/>
            <a:chOff x="2898390" y="5338775"/>
            <a:chExt cx="3076961" cy="558463"/>
          </a:xfrm>
        </p:grpSpPr>
        <p:sp>
          <p:nvSpPr>
            <p:cNvPr id="287" name="SMARTInkShape-3444"/>
            <p:cNvSpPr/>
            <p:nvPr>
              <p:custDataLst>
                <p:tags r:id="rId243"/>
              </p:custDataLst>
            </p:nvPr>
          </p:nvSpPr>
          <p:spPr>
            <a:xfrm>
              <a:off x="5397500" y="5408673"/>
              <a:ext cx="577851" cy="299978"/>
            </a:xfrm>
            <a:custGeom>
              <a:avLst/>
              <a:gdLst/>
              <a:ahLst/>
              <a:cxnLst/>
              <a:rect l="0" t="0" r="0" b="0"/>
              <a:pathLst>
                <a:path w="577851" h="299978">
                  <a:moveTo>
                    <a:pt x="0" y="293627"/>
                  </a:moveTo>
                  <a:lnTo>
                    <a:pt x="0" y="293627"/>
                  </a:lnTo>
                  <a:lnTo>
                    <a:pt x="44191" y="293627"/>
                  </a:lnTo>
                  <a:lnTo>
                    <a:pt x="89398" y="288558"/>
                  </a:lnTo>
                  <a:lnTo>
                    <a:pt x="133029" y="278879"/>
                  </a:lnTo>
                  <a:lnTo>
                    <a:pt x="152963" y="270140"/>
                  </a:lnTo>
                  <a:lnTo>
                    <a:pt x="168878" y="256847"/>
                  </a:lnTo>
                  <a:lnTo>
                    <a:pt x="182995" y="233497"/>
                  </a:lnTo>
                  <a:lnTo>
                    <a:pt x="183381" y="225318"/>
                  </a:lnTo>
                  <a:lnTo>
                    <a:pt x="178164" y="208704"/>
                  </a:lnTo>
                  <a:lnTo>
                    <a:pt x="149730" y="166594"/>
                  </a:lnTo>
                  <a:lnTo>
                    <a:pt x="111126" y="124289"/>
                  </a:lnTo>
                  <a:lnTo>
                    <a:pt x="99719" y="107358"/>
                  </a:lnTo>
                  <a:lnTo>
                    <a:pt x="97524" y="98187"/>
                  </a:lnTo>
                  <a:lnTo>
                    <a:pt x="98847" y="78589"/>
                  </a:lnTo>
                  <a:lnTo>
                    <a:pt x="109785" y="61882"/>
                  </a:lnTo>
                  <a:lnTo>
                    <a:pt x="141420" y="38694"/>
                  </a:lnTo>
                  <a:lnTo>
                    <a:pt x="172214" y="23690"/>
                  </a:lnTo>
                  <a:lnTo>
                    <a:pt x="209419" y="12318"/>
                  </a:lnTo>
                  <a:lnTo>
                    <a:pt x="247591" y="4441"/>
                  </a:lnTo>
                  <a:lnTo>
                    <a:pt x="284313" y="0"/>
                  </a:lnTo>
                  <a:lnTo>
                    <a:pt x="317097" y="378"/>
                  </a:lnTo>
                  <a:lnTo>
                    <a:pt x="338722" y="8542"/>
                  </a:lnTo>
                  <a:lnTo>
                    <a:pt x="346465" y="14670"/>
                  </a:lnTo>
                  <a:lnTo>
                    <a:pt x="350921" y="22990"/>
                  </a:lnTo>
                  <a:lnTo>
                    <a:pt x="353991" y="43521"/>
                  </a:lnTo>
                  <a:lnTo>
                    <a:pt x="343595" y="70520"/>
                  </a:lnTo>
                  <a:lnTo>
                    <a:pt x="324865" y="102041"/>
                  </a:lnTo>
                  <a:lnTo>
                    <a:pt x="302428" y="137216"/>
                  </a:lnTo>
                  <a:lnTo>
                    <a:pt x="280227" y="172136"/>
                  </a:lnTo>
                  <a:lnTo>
                    <a:pt x="260717" y="205059"/>
                  </a:lnTo>
                  <a:lnTo>
                    <a:pt x="243917" y="245982"/>
                  </a:lnTo>
                  <a:lnTo>
                    <a:pt x="241993" y="267043"/>
                  </a:lnTo>
                  <a:lnTo>
                    <a:pt x="245995" y="275199"/>
                  </a:lnTo>
                  <a:lnTo>
                    <a:pt x="261731" y="288023"/>
                  </a:lnTo>
                  <a:lnTo>
                    <a:pt x="296006" y="294665"/>
                  </a:lnTo>
                  <a:lnTo>
                    <a:pt x="317988" y="296435"/>
                  </a:lnTo>
                  <a:lnTo>
                    <a:pt x="345342" y="297616"/>
                  </a:lnTo>
                  <a:lnTo>
                    <a:pt x="376278" y="298403"/>
                  </a:lnTo>
                  <a:lnTo>
                    <a:pt x="409602" y="298927"/>
                  </a:lnTo>
                  <a:lnTo>
                    <a:pt x="443107" y="299277"/>
                  </a:lnTo>
                  <a:lnTo>
                    <a:pt x="476732" y="299510"/>
                  </a:lnTo>
                  <a:lnTo>
                    <a:pt x="510439" y="299666"/>
                  </a:lnTo>
                  <a:lnTo>
                    <a:pt x="577850" y="2999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3445"/>
            <p:cNvSpPr/>
            <p:nvPr>
              <p:custDataLst>
                <p:tags r:id="rId244"/>
              </p:custDataLst>
            </p:nvPr>
          </p:nvSpPr>
          <p:spPr>
            <a:xfrm>
              <a:off x="5105400" y="5683250"/>
              <a:ext cx="177801" cy="6090"/>
            </a:xfrm>
            <a:custGeom>
              <a:avLst/>
              <a:gdLst/>
              <a:ahLst/>
              <a:cxnLst/>
              <a:rect l="0" t="0" r="0" b="0"/>
              <a:pathLst>
                <a:path w="177801" h="6090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35342" y="5761"/>
                  </a:lnTo>
                  <a:lnTo>
                    <a:pt x="70505" y="6089"/>
                  </a:lnTo>
                  <a:lnTo>
                    <a:pt x="112005" y="4352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3446"/>
            <p:cNvSpPr/>
            <p:nvPr>
              <p:custDataLst>
                <p:tags r:id="rId245"/>
              </p:custDataLst>
            </p:nvPr>
          </p:nvSpPr>
          <p:spPr>
            <a:xfrm>
              <a:off x="5130800" y="5588261"/>
              <a:ext cx="203201" cy="6090"/>
            </a:xfrm>
            <a:custGeom>
              <a:avLst/>
              <a:gdLst/>
              <a:ahLst/>
              <a:cxnLst/>
              <a:rect l="0" t="0" r="0" b="0"/>
              <a:pathLst>
                <a:path w="203201" h="6090">
                  <a:moveTo>
                    <a:pt x="0" y="6089"/>
                  </a:moveTo>
                  <a:lnTo>
                    <a:pt x="0" y="6089"/>
                  </a:lnTo>
                  <a:lnTo>
                    <a:pt x="34531" y="2718"/>
                  </a:lnTo>
                  <a:lnTo>
                    <a:pt x="77416" y="622"/>
                  </a:lnTo>
                  <a:lnTo>
                    <a:pt x="122499" y="0"/>
                  </a:lnTo>
                  <a:lnTo>
                    <a:pt x="154163" y="1737"/>
                  </a:lnTo>
                  <a:lnTo>
                    <a:pt x="203200" y="6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3447"/>
            <p:cNvSpPr/>
            <p:nvPr>
              <p:custDataLst>
                <p:tags r:id="rId246"/>
              </p:custDataLst>
            </p:nvPr>
          </p:nvSpPr>
          <p:spPr>
            <a:xfrm>
              <a:off x="4972050" y="5338775"/>
              <a:ext cx="160638" cy="503143"/>
            </a:xfrm>
            <a:custGeom>
              <a:avLst/>
              <a:gdLst/>
              <a:ahLst/>
              <a:cxnLst/>
              <a:rect l="0" t="0" r="0" b="0"/>
              <a:pathLst>
                <a:path w="160638" h="503143">
                  <a:moveTo>
                    <a:pt x="19050" y="26975"/>
                  </a:moveTo>
                  <a:lnTo>
                    <a:pt x="19050" y="26975"/>
                  </a:lnTo>
                  <a:lnTo>
                    <a:pt x="25958" y="4990"/>
                  </a:lnTo>
                  <a:lnTo>
                    <a:pt x="27888" y="1734"/>
                  </a:lnTo>
                  <a:lnTo>
                    <a:pt x="30587" y="270"/>
                  </a:lnTo>
                  <a:lnTo>
                    <a:pt x="33798" y="0"/>
                  </a:lnTo>
                  <a:lnTo>
                    <a:pt x="37348" y="525"/>
                  </a:lnTo>
                  <a:lnTo>
                    <a:pt x="55830" y="11377"/>
                  </a:lnTo>
                  <a:lnTo>
                    <a:pt x="72438" y="34740"/>
                  </a:lnTo>
                  <a:lnTo>
                    <a:pt x="79554" y="67376"/>
                  </a:lnTo>
                  <a:lnTo>
                    <a:pt x="74920" y="107228"/>
                  </a:lnTo>
                  <a:lnTo>
                    <a:pt x="64610" y="146944"/>
                  </a:lnTo>
                  <a:lnTo>
                    <a:pt x="44317" y="190313"/>
                  </a:lnTo>
                  <a:lnTo>
                    <a:pt x="30861" y="217127"/>
                  </a:lnTo>
                  <a:lnTo>
                    <a:pt x="29709" y="230020"/>
                  </a:lnTo>
                  <a:lnTo>
                    <a:pt x="30389" y="236422"/>
                  </a:lnTo>
                  <a:lnTo>
                    <a:pt x="38671" y="249179"/>
                  </a:lnTo>
                  <a:lnTo>
                    <a:pt x="85039" y="296110"/>
                  </a:lnTo>
                  <a:lnTo>
                    <a:pt x="125375" y="339860"/>
                  </a:lnTo>
                  <a:lnTo>
                    <a:pt x="150037" y="386852"/>
                  </a:lnTo>
                  <a:lnTo>
                    <a:pt x="160637" y="434251"/>
                  </a:lnTo>
                  <a:lnTo>
                    <a:pt x="157891" y="448070"/>
                  </a:lnTo>
                  <a:lnTo>
                    <a:pt x="143552" y="472832"/>
                  </a:lnTo>
                  <a:lnTo>
                    <a:pt x="117423" y="491833"/>
                  </a:lnTo>
                  <a:lnTo>
                    <a:pt x="101565" y="499864"/>
                  </a:lnTo>
                  <a:lnTo>
                    <a:pt x="63250" y="503142"/>
                  </a:lnTo>
                  <a:lnTo>
                    <a:pt x="0" y="496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3448"/>
            <p:cNvSpPr/>
            <p:nvPr>
              <p:custDataLst>
                <p:tags r:id="rId247"/>
              </p:custDataLst>
            </p:nvPr>
          </p:nvSpPr>
          <p:spPr>
            <a:xfrm>
              <a:off x="4868301" y="5594350"/>
              <a:ext cx="21200" cy="165101"/>
            </a:xfrm>
            <a:custGeom>
              <a:avLst/>
              <a:gdLst/>
              <a:ahLst/>
              <a:cxnLst/>
              <a:rect l="0" t="0" r="0" b="0"/>
              <a:pathLst>
                <a:path w="21200" h="165101">
                  <a:moveTo>
                    <a:pt x="21199" y="0"/>
                  </a:moveTo>
                  <a:lnTo>
                    <a:pt x="21199" y="0"/>
                  </a:lnTo>
                  <a:lnTo>
                    <a:pt x="17828" y="3371"/>
                  </a:lnTo>
                  <a:lnTo>
                    <a:pt x="8334" y="42376"/>
                  </a:lnTo>
                  <a:lnTo>
                    <a:pt x="0" y="89745"/>
                  </a:lnTo>
                  <a:lnTo>
                    <a:pt x="992" y="137045"/>
                  </a:lnTo>
                  <a:lnTo>
                    <a:pt x="2149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3449"/>
            <p:cNvSpPr/>
            <p:nvPr>
              <p:custDataLst>
                <p:tags r:id="rId248"/>
              </p:custDataLst>
            </p:nvPr>
          </p:nvSpPr>
          <p:spPr>
            <a:xfrm>
              <a:off x="4777529" y="5431898"/>
              <a:ext cx="118322" cy="221022"/>
            </a:xfrm>
            <a:custGeom>
              <a:avLst/>
              <a:gdLst/>
              <a:ahLst/>
              <a:cxnLst/>
              <a:rect l="0" t="0" r="0" b="0"/>
              <a:pathLst>
                <a:path w="118322" h="221022">
                  <a:moveTo>
                    <a:pt x="80221" y="16402"/>
                  </a:moveTo>
                  <a:lnTo>
                    <a:pt x="80221" y="16402"/>
                  </a:lnTo>
                  <a:lnTo>
                    <a:pt x="76850" y="6289"/>
                  </a:lnTo>
                  <a:lnTo>
                    <a:pt x="76563" y="3310"/>
                  </a:lnTo>
                  <a:lnTo>
                    <a:pt x="77076" y="1324"/>
                  </a:lnTo>
                  <a:lnTo>
                    <a:pt x="78125" y="0"/>
                  </a:lnTo>
                  <a:lnTo>
                    <a:pt x="78823" y="1939"/>
                  </a:lnTo>
                  <a:lnTo>
                    <a:pt x="79600" y="11620"/>
                  </a:lnTo>
                  <a:lnTo>
                    <a:pt x="59820" y="56745"/>
                  </a:lnTo>
                  <a:lnTo>
                    <a:pt x="36860" y="102282"/>
                  </a:lnTo>
                  <a:lnTo>
                    <a:pt x="14300" y="145957"/>
                  </a:lnTo>
                  <a:lnTo>
                    <a:pt x="1165" y="189271"/>
                  </a:lnTo>
                  <a:lnTo>
                    <a:pt x="0" y="197265"/>
                  </a:lnTo>
                  <a:lnTo>
                    <a:pt x="634" y="203299"/>
                  </a:lnTo>
                  <a:lnTo>
                    <a:pt x="2469" y="208028"/>
                  </a:lnTo>
                  <a:lnTo>
                    <a:pt x="5103" y="211885"/>
                  </a:lnTo>
                  <a:lnTo>
                    <a:pt x="15556" y="218054"/>
                  </a:lnTo>
                  <a:lnTo>
                    <a:pt x="22294" y="220686"/>
                  </a:lnTo>
                  <a:lnTo>
                    <a:pt x="55374" y="221021"/>
                  </a:lnTo>
                  <a:lnTo>
                    <a:pt x="101496" y="211154"/>
                  </a:lnTo>
                  <a:lnTo>
                    <a:pt x="118321" y="2069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3450"/>
            <p:cNvSpPr/>
            <p:nvPr>
              <p:custDataLst>
                <p:tags r:id="rId249"/>
              </p:custDataLst>
            </p:nvPr>
          </p:nvSpPr>
          <p:spPr>
            <a:xfrm>
              <a:off x="4629150" y="5683250"/>
              <a:ext cx="63501" cy="95251"/>
            </a:xfrm>
            <a:custGeom>
              <a:avLst/>
              <a:gdLst/>
              <a:ahLst/>
              <a:cxnLst/>
              <a:rect l="0" t="0" r="0" b="0"/>
              <a:pathLst>
                <a:path w="63501" h="95251">
                  <a:moveTo>
                    <a:pt x="63500" y="0"/>
                  </a:moveTo>
                  <a:lnTo>
                    <a:pt x="63500" y="0"/>
                  </a:lnTo>
                  <a:lnTo>
                    <a:pt x="50016" y="10113"/>
                  </a:lnTo>
                  <a:lnTo>
                    <a:pt x="23973" y="52411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3451"/>
            <p:cNvSpPr/>
            <p:nvPr>
              <p:custDataLst>
                <p:tags r:id="rId250"/>
              </p:custDataLst>
            </p:nvPr>
          </p:nvSpPr>
          <p:spPr>
            <a:xfrm>
              <a:off x="4381500" y="5607050"/>
              <a:ext cx="190501" cy="6351"/>
            </a:xfrm>
            <a:custGeom>
              <a:avLst/>
              <a:gdLst/>
              <a:ahLst/>
              <a:cxnLst/>
              <a:rect l="0" t="0" r="0" b="0"/>
              <a:pathLst>
                <a:path w="190501" h="6351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33239" y="588"/>
                  </a:lnTo>
                  <a:lnTo>
                    <a:pt x="66513" y="261"/>
                  </a:lnTo>
                  <a:lnTo>
                    <a:pt x="112347" y="116"/>
                  </a:lnTo>
                  <a:lnTo>
                    <a:pt x="155765" y="51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3452"/>
            <p:cNvSpPr/>
            <p:nvPr>
              <p:custDataLst>
                <p:tags r:id="rId251"/>
              </p:custDataLst>
            </p:nvPr>
          </p:nvSpPr>
          <p:spPr>
            <a:xfrm>
              <a:off x="4368800" y="5413942"/>
              <a:ext cx="157665" cy="307409"/>
            </a:xfrm>
            <a:custGeom>
              <a:avLst/>
              <a:gdLst/>
              <a:ahLst/>
              <a:cxnLst/>
              <a:rect l="0" t="0" r="0" b="0"/>
              <a:pathLst>
                <a:path w="157665" h="307409">
                  <a:moveTo>
                    <a:pt x="0" y="59758"/>
                  </a:moveTo>
                  <a:lnTo>
                    <a:pt x="0" y="59758"/>
                  </a:lnTo>
                  <a:lnTo>
                    <a:pt x="22395" y="40186"/>
                  </a:lnTo>
                  <a:lnTo>
                    <a:pt x="58533" y="21503"/>
                  </a:lnTo>
                  <a:lnTo>
                    <a:pt x="99815" y="4679"/>
                  </a:lnTo>
                  <a:lnTo>
                    <a:pt x="126207" y="0"/>
                  </a:lnTo>
                  <a:lnTo>
                    <a:pt x="144521" y="1684"/>
                  </a:lnTo>
                  <a:lnTo>
                    <a:pt x="151381" y="4109"/>
                  </a:lnTo>
                  <a:lnTo>
                    <a:pt x="155248" y="9958"/>
                  </a:lnTo>
                  <a:lnTo>
                    <a:pt x="157664" y="27747"/>
                  </a:lnTo>
                  <a:lnTo>
                    <a:pt x="155057" y="75046"/>
                  </a:lnTo>
                  <a:lnTo>
                    <a:pt x="153581" y="115472"/>
                  </a:lnTo>
                  <a:lnTo>
                    <a:pt x="152924" y="157897"/>
                  </a:lnTo>
                  <a:lnTo>
                    <a:pt x="152633" y="197919"/>
                  </a:lnTo>
                  <a:lnTo>
                    <a:pt x="150622" y="234993"/>
                  </a:lnTo>
                  <a:lnTo>
                    <a:pt x="145523" y="278191"/>
                  </a:lnTo>
                  <a:lnTo>
                    <a:pt x="139700" y="307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3453"/>
            <p:cNvSpPr/>
            <p:nvPr>
              <p:custDataLst>
                <p:tags r:id="rId252"/>
              </p:custDataLst>
            </p:nvPr>
          </p:nvSpPr>
          <p:spPr>
            <a:xfrm>
              <a:off x="4159250" y="5695950"/>
              <a:ext cx="95251" cy="101601"/>
            </a:xfrm>
            <a:custGeom>
              <a:avLst/>
              <a:gdLst/>
              <a:ahLst/>
              <a:cxnLst/>
              <a:rect l="0" t="0" r="0" b="0"/>
              <a:pathLst>
                <a:path w="95251" h="101601">
                  <a:moveTo>
                    <a:pt x="95250" y="0"/>
                  </a:moveTo>
                  <a:lnTo>
                    <a:pt x="95250" y="0"/>
                  </a:lnTo>
                  <a:lnTo>
                    <a:pt x="67461" y="42095"/>
                  </a:lnTo>
                  <a:lnTo>
                    <a:pt x="28768" y="77384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3454"/>
            <p:cNvSpPr/>
            <p:nvPr>
              <p:custDataLst>
                <p:tags r:id="rId253"/>
              </p:custDataLst>
            </p:nvPr>
          </p:nvSpPr>
          <p:spPr>
            <a:xfrm>
              <a:off x="4022529" y="5444929"/>
              <a:ext cx="47822" cy="257372"/>
            </a:xfrm>
            <a:custGeom>
              <a:avLst/>
              <a:gdLst/>
              <a:ahLst/>
              <a:cxnLst/>
              <a:rect l="0" t="0" r="0" b="0"/>
              <a:pathLst>
                <a:path w="47822" h="257372">
                  <a:moveTo>
                    <a:pt x="3371" y="3371"/>
                  </a:moveTo>
                  <a:lnTo>
                    <a:pt x="3371" y="3371"/>
                  </a:lnTo>
                  <a:lnTo>
                    <a:pt x="0" y="0"/>
                  </a:lnTo>
                  <a:lnTo>
                    <a:pt x="18330" y="37281"/>
                  </a:lnTo>
                  <a:lnTo>
                    <a:pt x="29775" y="70889"/>
                  </a:lnTo>
                  <a:lnTo>
                    <a:pt x="39801" y="110990"/>
                  </a:lnTo>
                  <a:lnTo>
                    <a:pt x="44256" y="152332"/>
                  </a:lnTo>
                  <a:lnTo>
                    <a:pt x="46237" y="194224"/>
                  </a:lnTo>
                  <a:lnTo>
                    <a:pt x="47821" y="257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3455"/>
            <p:cNvSpPr/>
            <p:nvPr>
              <p:custDataLst>
                <p:tags r:id="rId254"/>
              </p:custDataLst>
            </p:nvPr>
          </p:nvSpPr>
          <p:spPr>
            <a:xfrm>
              <a:off x="3746318" y="5398133"/>
              <a:ext cx="184333" cy="421802"/>
            </a:xfrm>
            <a:custGeom>
              <a:avLst/>
              <a:gdLst/>
              <a:ahLst/>
              <a:cxnLst/>
              <a:rect l="0" t="0" r="0" b="0"/>
              <a:pathLst>
                <a:path w="184333" h="421802">
                  <a:moveTo>
                    <a:pt x="184332" y="69217"/>
                  </a:moveTo>
                  <a:lnTo>
                    <a:pt x="184332" y="69217"/>
                  </a:lnTo>
                  <a:lnTo>
                    <a:pt x="167034" y="26598"/>
                  </a:lnTo>
                  <a:lnTo>
                    <a:pt x="159946" y="12881"/>
                  </a:lnTo>
                  <a:lnTo>
                    <a:pt x="146447" y="3492"/>
                  </a:lnTo>
                  <a:lnTo>
                    <a:pt x="137909" y="0"/>
                  </a:lnTo>
                  <a:lnTo>
                    <a:pt x="117133" y="1765"/>
                  </a:lnTo>
                  <a:lnTo>
                    <a:pt x="79754" y="18422"/>
                  </a:lnTo>
                  <a:lnTo>
                    <a:pt x="55303" y="35352"/>
                  </a:lnTo>
                  <a:lnTo>
                    <a:pt x="39732" y="52284"/>
                  </a:lnTo>
                  <a:lnTo>
                    <a:pt x="31871" y="71098"/>
                  </a:lnTo>
                  <a:lnTo>
                    <a:pt x="29775" y="81055"/>
                  </a:lnTo>
                  <a:lnTo>
                    <a:pt x="32610" y="90514"/>
                  </a:lnTo>
                  <a:lnTo>
                    <a:pt x="47050" y="108551"/>
                  </a:lnTo>
                  <a:lnTo>
                    <a:pt x="82351" y="131202"/>
                  </a:lnTo>
                  <a:lnTo>
                    <a:pt x="124090" y="154689"/>
                  </a:lnTo>
                  <a:lnTo>
                    <a:pt x="150882" y="179522"/>
                  </a:lnTo>
                  <a:lnTo>
                    <a:pt x="154271" y="187909"/>
                  </a:lnTo>
                  <a:lnTo>
                    <a:pt x="154273" y="204754"/>
                  </a:lnTo>
                  <a:lnTo>
                    <a:pt x="142045" y="223530"/>
                  </a:lnTo>
                  <a:lnTo>
                    <a:pt x="109478" y="252052"/>
                  </a:lnTo>
                  <a:lnTo>
                    <a:pt x="70430" y="280260"/>
                  </a:lnTo>
                  <a:lnTo>
                    <a:pt x="33931" y="309078"/>
                  </a:lnTo>
                  <a:lnTo>
                    <a:pt x="14476" y="327516"/>
                  </a:lnTo>
                  <a:lnTo>
                    <a:pt x="3478" y="347471"/>
                  </a:lnTo>
                  <a:lnTo>
                    <a:pt x="0" y="366216"/>
                  </a:lnTo>
                  <a:lnTo>
                    <a:pt x="60" y="375166"/>
                  </a:lnTo>
                  <a:lnTo>
                    <a:pt x="7654" y="390756"/>
                  </a:lnTo>
                  <a:lnTo>
                    <a:pt x="13630" y="397876"/>
                  </a:lnTo>
                  <a:lnTo>
                    <a:pt x="49008" y="414639"/>
                  </a:lnTo>
                  <a:lnTo>
                    <a:pt x="95239" y="421801"/>
                  </a:lnTo>
                  <a:lnTo>
                    <a:pt x="128037" y="421595"/>
                  </a:lnTo>
                  <a:lnTo>
                    <a:pt x="177982" y="418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3456"/>
            <p:cNvSpPr/>
            <p:nvPr>
              <p:custDataLst>
                <p:tags r:id="rId255"/>
              </p:custDataLst>
            </p:nvPr>
          </p:nvSpPr>
          <p:spPr>
            <a:xfrm>
              <a:off x="3336729" y="5695950"/>
              <a:ext cx="257372" cy="79859"/>
            </a:xfrm>
            <a:custGeom>
              <a:avLst/>
              <a:gdLst/>
              <a:ahLst/>
              <a:cxnLst/>
              <a:rect l="0" t="0" r="0" b="0"/>
              <a:pathLst>
                <a:path w="257372" h="79859">
                  <a:moveTo>
                    <a:pt x="3371" y="76200"/>
                  </a:moveTo>
                  <a:lnTo>
                    <a:pt x="3371" y="76200"/>
                  </a:lnTo>
                  <a:lnTo>
                    <a:pt x="0" y="79571"/>
                  </a:lnTo>
                  <a:lnTo>
                    <a:pt x="1123" y="79858"/>
                  </a:lnTo>
                  <a:lnTo>
                    <a:pt x="33187" y="69605"/>
                  </a:lnTo>
                  <a:lnTo>
                    <a:pt x="72361" y="56336"/>
                  </a:lnTo>
                  <a:lnTo>
                    <a:pt x="96637" y="48845"/>
                  </a:lnTo>
                  <a:lnTo>
                    <a:pt x="122698" y="41030"/>
                  </a:lnTo>
                  <a:lnTo>
                    <a:pt x="149244" y="32998"/>
                  </a:lnTo>
                  <a:lnTo>
                    <a:pt x="176114" y="24821"/>
                  </a:lnTo>
                  <a:lnTo>
                    <a:pt x="221257" y="11032"/>
                  </a:lnTo>
                  <a:lnTo>
                    <a:pt x="2573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3457"/>
            <p:cNvSpPr/>
            <p:nvPr>
              <p:custDataLst>
                <p:tags r:id="rId256"/>
              </p:custDataLst>
            </p:nvPr>
          </p:nvSpPr>
          <p:spPr>
            <a:xfrm>
              <a:off x="3378200" y="5638800"/>
              <a:ext cx="133351" cy="6351"/>
            </a:xfrm>
            <a:custGeom>
              <a:avLst/>
              <a:gdLst/>
              <a:ahLst/>
              <a:cxnLst/>
              <a:rect l="0" t="0" r="0" b="0"/>
              <a:pathLst>
                <a:path w="133351" h="6351">
                  <a:moveTo>
                    <a:pt x="0" y="6350"/>
                  </a:moveTo>
                  <a:lnTo>
                    <a:pt x="0" y="6350"/>
                  </a:lnTo>
                  <a:lnTo>
                    <a:pt x="36192" y="1986"/>
                  </a:lnTo>
                  <a:lnTo>
                    <a:pt x="79476" y="588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3458"/>
            <p:cNvSpPr/>
            <p:nvPr>
              <p:custDataLst>
                <p:tags r:id="rId257"/>
              </p:custDataLst>
            </p:nvPr>
          </p:nvSpPr>
          <p:spPr>
            <a:xfrm>
              <a:off x="2898390" y="5412642"/>
              <a:ext cx="319189" cy="484596"/>
            </a:xfrm>
            <a:custGeom>
              <a:avLst/>
              <a:gdLst/>
              <a:ahLst/>
              <a:cxnLst/>
              <a:rect l="0" t="0" r="0" b="0"/>
              <a:pathLst>
                <a:path w="319189" h="484596">
                  <a:moveTo>
                    <a:pt x="22610" y="67408"/>
                  </a:moveTo>
                  <a:lnTo>
                    <a:pt x="22610" y="67408"/>
                  </a:lnTo>
                  <a:lnTo>
                    <a:pt x="19239" y="67408"/>
                  </a:lnTo>
                  <a:lnTo>
                    <a:pt x="18951" y="68113"/>
                  </a:lnTo>
                  <a:lnTo>
                    <a:pt x="21918" y="76711"/>
                  </a:lnTo>
                  <a:lnTo>
                    <a:pt x="27971" y="111478"/>
                  </a:lnTo>
                  <a:lnTo>
                    <a:pt x="34635" y="148849"/>
                  </a:lnTo>
                  <a:lnTo>
                    <a:pt x="38388" y="171796"/>
                  </a:lnTo>
                  <a:lnTo>
                    <a:pt x="42301" y="196972"/>
                  </a:lnTo>
                  <a:lnTo>
                    <a:pt x="46321" y="223634"/>
                  </a:lnTo>
                  <a:lnTo>
                    <a:pt x="51117" y="251287"/>
                  </a:lnTo>
                  <a:lnTo>
                    <a:pt x="56432" y="279599"/>
                  </a:lnTo>
                  <a:lnTo>
                    <a:pt x="62091" y="308352"/>
                  </a:lnTo>
                  <a:lnTo>
                    <a:pt x="67980" y="335282"/>
                  </a:lnTo>
                  <a:lnTo>
                    <a:pt x="74024" y="360996"/>
                  </a:lnTo>
                  <a:lnTo>
                    <a:pt x="84972" y="407442"/>
                  </a:lnTo>
                  <a:lnTo>
                    <a:pt x="92189" y="444547"/>
                  </a:lnTo>
                  <a:lnTo>
                    <a:pt x="93477" y="476349"/>
                  </a:lnTo>
                  <a:lnTo>
                    <a:pt x="92433" y="481146"/>
                  </a:lnTo>
                  <a:lnTo>
                    <a:pt x="91031" y="483639"/>
                  </a:lnTo>
                  <a:lnTo>
                    <a:pt x="89390" y="484595"/>
                  </a:lnTo>
                  <a:lnTo>
                    <a:pt x="76969" y="462344"/>
                  </a:lnTo>
                  <a:lnTo>
                    <a:pt x="65819" y="424733"/>
                  </a:lnTo>
                  <a:lnTo>
                    <a:pt x="59883" y="400875"/>
                  </a:lnTo>
                  <a:lnTo>
                    <a:pt x="53103" y="372975"/>
                  </a:lnTo>
                  <a:lnTo>
                    <a:pt x="45761" y="342380"/>
                  </a:lnTo>
                  <a:lnTo>
                    <a:pt x="38044" y="309989"/>
                  </a:lnTo>
                  <a:lnTo>
                    <a:pt x="30782" y="279930"/>
                  </a:lnTo>
                  <a:lnTo>
                    <a:pt x="23825" y="251422"/>
                  </a:lnTo>
                  <a:lnTo>
                    <a:pt x="17070" y="223950"/>
                  </a:lnTo>
                  <a:lnTo>
                    <a:pt x="11861" y="198581"/>
                  </a:lnTo>
                  <a:lnTo>
                    <a:pt x="4192" y="151577"/>
                  </a:lnTo>
                  <a:lnTo>
                    <a:pt x="313" y="110931"/>
                  </a:lnTo>
                  <a:lnTo>
                    <a:pt x="0" y="76169"/>
                  </a:lnTo>
                  <a:lnTo>
                    <a:pt x="4564" y="48959"/>
                  </a:lnTo>
                  <a:lnTo>
                    <a:pt x="20705" y="26988"/>
                  </a:lnTo>
                  <a:lnTo>
                    <a:pt x="31923" y="17178"/>
                  </a:lnTo>
                  <a:lnTo>
                    <a:pt x="63202" y="4397"/>
                  </a:lnTo>
                  <a:lnTo>
                    <a:pt x="81422" y="0"/>
                  </a:lnTo>
                  <a:lnTo>
                    <a:pt x="124243" y="2641"/>
                  </a:lnTo>
                  <a:lnTo>
                    <a:pt x="170791" y="16749"/>
                  </a:lnTo>
                  <a:lnTo>
                    <a:pt x="217349" y="44188"/>
                  </a:lnTo>
                  <a:lnTo>
                    <a:pt x="258269" y="81312"/>
                  </a:lnTo>
                  <a:lnTo>
                    <a:pt x="291742" y="125093"/>
                  </a:lnTo>
                  <a:lnTo>
                    <a:pt x="303631" y="149608"/>
                  </a:lnTo>
                  <a:lnTo>
                    <a:pt x="313674" y="175125"/>
                  </a:lnTo>
                  <a:lnTo>
                    <a:pt x="318253" y="200603"/>
                  </a:lnTo>
                  <a:lnTo>
                    <a:pt x="319188" y="226055"/>
                  </a:lnTo>
                  <a:lnTo>
                    <a:pt x="317695" y="251489"/>
                  </a:lnTo>
                  <a:lnTo>
                    <a:pt x="311761" y="276206"/>
                  </a:lnTo>
                  <a:lnTo>
                    <a:pt x="302867" y="300446"/>
                  </a:lnTo>
                  <a:lnTo>
                    <a:pt x="278402" y="345958"/>
                  </a:lnTo>
                  <a:lnTo>
                    <a:pt x="246362" y="384999"/>
                  </a:lnTo>
                  <a:lnTo>
                    <a:pt x="209074" y="415523"/>
                  </a:lnTo>
                  <a:lnTo>
                    <a:pt x="171099" y="438731"/>
                  </a:lnTo>
                  <a:lnTo>
                    <a:pt x="137759" y="453750"/>
                  </a:lnTo>
                  <a:lnTo>
                    <a:pt x="110241" y="457602"/>
                  </a:lnTo>
                  <a:lnTo>
                    <a:pt x="97964" y="456654"/>
                  </a:lnTo>
                  <a:lnTo>
                    <a:pt x="89779" y="452494"/>
                  </a:lnTo>
                  <a:lnTo>
                    <a:pt x="84323" y="446193"/>
                  </a:lnTo>
                  <a:lnTo>
                    <a:pt x="73410" y="423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9" name="SMARTInkShape-Group624"/>
          <p:cNvGrpSpPr/>
          <p:nvPr/>
        </p:nvGrpSpPr>
        <p:grpSpPr>
          <a:xfrm>
            <a:off x="9544050" y="4972312"/>
            <a:ext cx="814036" cy="463289"/>
            <a:chOff x="9544050" y="4972312"/>
            <a:chExt cx="814036" cy="463289"/>
          </a:xfrm>
        </p:grpSpPr>
        <p:sp>
          <p:nvSpPr>
            <p:cNvPr id="303" name="SMARTInkShape-3459"/>
            <p:cNvSpPr/>
            <p:nvPr>
              <p:custDataLst>
                <p:tags r:id="rId227"/>
              </p:custDataLst>
            </p:nvPr>
          </p:nvSpPr>
          <p:spPr>
            <a:xfrm>
              <a:off x="9938633" y="5181600"/>
              <a:ext cx="5468" cy="6351"/>
            </a:xfrm>
            <a:custGeom>
              <a:avLst/>
              <a:gdLst/>
              <a:ahLst/>
              <a:cxnLst/>
              <a:rect l="0" t="0" r="0" b="0"/>
              <a:pathLst>
                <a:path w="5468" h="635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546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3460"/>
            <p:cNvSpPr/>
            <p:nvPr>
              <p:custDataLst>
                <p:tags r:id="rId228"/>
              </p:custDataLst>
            </p:nvPr>
          </p:nvSpPr>
          <p:spPr>
            <a:xfrm>
              <a:off x="10007600" y="5044311"/>
              <a:ext cx="80848" cy="280658"/>
            </a:xfrm>
            <a:custGeom>
              <a:avLst/>
              <a:gdLst/>
              <a:ahLst/>
              <a:cxnLst/>
              <a:rect l="0" t="0" r="0" b="0"/>
              <a:pathLst>
                <a:path w="80848" h="280658">
                  <a:moveTo>
                    <a:pt x="31750" y="86489"/>
                  </a:moveTo>
                  <a:lnTo>
                    <a:pt x="31750" y="86489"/>
                  </a:lnTo>
                  <a:lnTo>
                    <a:pt x="22911" y="110907"/>
                  </a:lnTo>
                  <a:lnTo>
                    <a:pt x="23566" y="140760"/>
                  </a:lnTo>
                  <a:lnTo>
                    <a:pt x="31599" y="179789"/>
                  </a:lnTo>
                  <a:lnTo>
                    <a:pt x="39545" y="222631"/>
                  </a:lnTo>
                  <a:lnTo>
                    <a:pt x="50711" y="269762"/>
                  </a:lnTo>
                  <a:lnTo>
                    <a:pt x="55879" y="280657"/>
                  </a:lnTo>
                  <a:lnTo>
                    <a:pt x="51828" y="270553"/>
                  </a:lnTo>
                  <a:lnTo>
                    <a:pt x="44235" y="229255"/>
                  </a:lnTo>
                  <a:lnTo>
                    <a:pt x="39415" y="195096"/>
                  </a:lnTo>
                  <a:lnTo>
                    <a:pt x="32570" y="154044"/>
                  </a:lnTo>
                  <a:lnTo>
                    <a:pt x="26705" y="115573"/>
                  </a:lnTo>
                  <a:lnTo>
                    <a:pt x="21747" y="81070"/>
                  </a:lnTo>
                  <a:lnTo>
                    <a:pt x="15695" y="39963"/>
                  </a:lnTo>
                  <a:lnTo>
                    <a:pt x="14031" y="21360"/>
                  </a:lnTo>
                  <a:lnTo>
                    <a:pt x="15704" y="14848"/>
                  </a:lnTo>
                  <a:lnTo>
                    <a:pt x="18936" y="9801"/>
                  </a:lnTo>
                  <a:lnTo>
                    <a:pt x="27467" y="3016"/>
                  </a:lnTo>
                  <a:lnTo>
                    <a:pt x="35960" y="0"/>
                  </a:lnTo>
                  <a:lnTo>
                    <a:pt x="40908" y="1314"/>
                  </a:lnTo>
                  <a:lnTo>
                    <a:pt x="62171" y="16748"/>
                  </a:lnTo>
                  <a:lnTo>
                    <a:pt x="66849" y="20945"/>
                  </a:lnTo>
                  <a:lnTo>
                    <a:pt x="76799" y="40336"/>
                  </a:lnTo>
                  <a:lnTo>
                    <a:pt x="80847" y="63955"/>
                  </a:lnTo>
                  <a:lnTo>
                    <a:pt x="78591" y="71465"/>
                  </a:lnTo>
                  <a:lnTo>
                    <a:pt x="68562" y="85457"/>
                  </a:lnTo>
                  <a:lnTo>
                    <a:pt x="47046" y="101862"/>
                  </a:lnTo>
                  <a:lnTo>
                    <a:pt x="26169" y="108917"/>
                  </a:lnTo>
                  <a:lnTo>
                    <a:pt x="0" y="1118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3461"/>
            <p:cNvSpPr/>
            <p:nvPr>
              <p:custDataLst>
                <p:tags r:id="rId229"/>
              </p:custDataLst>
            </p:nvPr>
          </p:nvSpPr>
          <p:spPr>
            <a:xfrm>
              <a:off x="9823450" y="5003800"/>
              <a:ext cx="34446" cy="40159"/>
            </a:xfrm>
            <a:custGeom>
              <a:avLst/>
              <a:gdLst/>
              <a:ahLst/>
              <a:cxnLst/>
              <a:rect l="0" t="0" r="0" b="0"/>
              <a:pathLst>
                <a:path w="34446" h="40159">
                  <a:moveTo>
                    <a:pt x="31750" y="0"/>
                  </a:moveTo>
                  <a:lnTo>
                    <a:pt x="31750" y="0"/>
                  </a:lnTo>
                  <a:lnTo>
                    <a:pt x="28379" y="0"/>
                  </a:lnTo>
                  <a:lnTo>
                    <a:pt x="19541" y="6742"/>
                  </a:lnTo>
                  <a:lnTo>
                    <a:pt x="11355" y="17676"/>
                  </a:lnTo>
                  <a:lnTo>
                    <a:pt x="10391" y="21662"/>
                  </a:lnTo>
                  <a:lnTo>
                    <a:pt x="11203" y="29853"/>
                  </a:lnTo>
                  <a:lnTo>
                    <a:pt x="15797" y="36317"/>
                  </a:lnTo>
                  <a:lnTo>
                    <a:pt x="18998" y="39027"/>
                  </a:lnTo>
                  <a:lnTo>
                    <a:pt x="21837" y="40129"/>
                  </a:lnTo>
                  <a:lnTo>
                    <a:pt x="24436" y="40158"/>
                  </a:lnTo>
                  <a:lnTo>
                    <a:pt x="29205" y="38310"/>
                  </a:lnTo>
                  <a:lnTo>
                    <a:pt x="33676" y="35136"/>
                  </a:lnTo>
                  <a:lnTo>
                    <a:pt x="34445" y="32596"/>
                  </a:lnTo>
                  <a:lnTo>
                    <a:pt x="33418" y="26011"/>
                  </a:lnTo>
                  <a:lnTo>
                    <a:pt x="25502" y="14370"/>
                  </a:lnTo>
                  <a:lnTo>
                    <a:pt x="10848" y="5355"/>
                  </a:lnTo>
                  <a:lnTo>
                    <a:pt x="7233" y="4276"/>
                  </a:lnTo>
                  <a:lnTo>
                    <a:pt x="4821" y="4262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3462"/>
            <p:cNvSpPr/>
            <p:nvPr>
              <p:custDataLst>
                <p:tags r:id="rId230"/>
              </p:custDataLst>
            </p:nvPr>
          </p:nvSpPr>
          <p:spPr>
            <a:xfrm>
              <a:off x="10096500" y="5162550"/>
              <a:ext cx="63501" cy="69851"/>
            </a:xfrm>
            <a:custGeom>
              <a:avLst/>
              <a:gdLst/>
              <a:ahLst/>
              <a:cxnLst/>
              <a:rect l="0" t="0" r="0" b="0"/>
              <a:pathLst>
                <a:path w="63501" h="69851">
                  <a:moveTo>
                    <a:pt x="0" y="0"/>
                  </a:moveTo>
                  <a:lnTo>
                    <a:pt x="0" y="0"/>
                  </a:lnTo>
                  <a:lnTo>
                    <a:pt x="39070" y="44140"/>
                  </a:lnTo>
                  <a:lnTo>
                    <a:pt x="48423" y="57842"/>
                  </a:lnTo>
                  <a:lnTo>
                    <a:pt x="6350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3463"/>
            <p:cNvSpPr/>
            <p:nvPr>
              <p:custDataLst>
                <p:tags r:id="rId231"/>
              </p:custDataLst>
            </p:nvPr>
          </p:nvSpPr>
          <p:spPr>
            <a:xfrm>
              <a:off x="10102850" y="5162550"/>
              <a:ext cx="38101" cy="69851"/>
            </a:xfrm>
            <a:custGeom>
              <a:avLst/>
              <a:gdLst/>
              <a:ahLst/>
              <a:cxnLst/>
              <a:rect l="0" t="0" r="0" b="0"/>
              <a:pathLst>
                <a:path w="38101" h="69851">
                  <a:moveTo>
                    <a:pt x="38100" y="0"/>
                  </a:moveTo>
                  <a:lnTo>
                    <a:pt x="38100" y="0"/>
                  </a:lnTo>
                  <a:lnTo>
                    <a:pt x="31357" y="3371"/>
                  </a:lnTo>
                  <a:lnTo>
                    <a:pt x="26167" y="10670"/>
                  </a:lnTo>
                  <a:lnTo>
                    <a:pt x="21157" y="24798"/>
                  </a:lnTo>
                  <a:lnTo>
                    <a:pt x="18576" y="34305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3464"/>
            <p:cNvSpPr/>
            <p:nvPr>
              <p:custDataLst>
                <p:tags r:id="rId232"/>
              </p:custDataLst>
            </p:nvPr>
          </p:nvSpPr>
          <p:spPr>
            <a:xfrm>
              <a:off x="10173690" y="5074066"/>
              <a:ext cx="56161" cy="122561"/>
            </a:xfrm>
            <a:custGeom>
              <a:avLst/>
              <a:gdLst/>
              <a:ahLst/>
              <a:cxnLst/>
              <a:rect l="0" t="0" r="0" b="0"/>
              <a:pathLst>
                <a:path w="56161" h="122561">
                  <a:moveTo>
                    <a:pt x="43460" y="18634"/>
                  </a:moveTo>
                  <a:lnTo>
                    <a:pt x="43460" y="18634"/>
                  </a:lnTo>
                  <a:lnTo>
                    <a:pt x="34732" y="9200"/>
                  </a:lnTo>
                  <a:lnTo>
                    <a:pt x="31231" y="2747"/>
                  </a:lnTo>
                  <a:lnTo>
                    <a:pt x="25448" y="0"/>
                  </a:lnTo>
                  <a:lnTo>
                    <a:pt x="21347" y="3078"/>
                  </a:lnTo>
                  <a:lnTo>
                    <a:pt x="13639" y="21285"/>
                  </a:lnTo>
                  <a:lnTo>
                    <a:pt x="5474" y="67736"/>
                  </a:lnTo>
                  <a:lnTo>
                    <a:pt x="0" y="102965"/>
                  </a:lnTo>
                  <a:lnTo>
                    <a:pt x="1083" y="107310"/>
                  </a:lnTo>
                  <a:lnTo>
                    <a:pt x="6045" y="114020"/>
                  </a:lnTo>
                  <a:lnTo>
                    <a:pt x="20145" y="121763"/>
                  </a:lnTo>
                  <a:lnTo>
                    <a:pt x="33568" y="122560"/>
                  </a:lnTo>
                  <a:lnTo>
                    <a:pt x="56160" y="1202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3465"/>
            <p:cNvSpPr/>
            <p:nvPr>
              <p:custDataLst>
                <p:tags r:id="rId233"/>
              </p:custDataLst>
            </p:nvPr>
          </p:nvSpPr>
          <p:spPr>
            <a:xfrm>
              <a:off x="10274300" y="5137150"/>
              <a:ext cx="12701" cy="50801"/>
            </a:xfrm>
            <a:custGeom>
              <a:avLst/>
              <a:gdLst/>
              <a:ahLst/>
              <a:cxnLst/>
              <a:rect l="0" t="0" r="0" b="0"/>
              <a:pathLst>
                <a:path w="12701" h="50801">
                  <a:moveTo>
                    <a:pt x="12700" y="0"/>
                  </a:moveTo>
                  <a:lnTo>
                    <a:pt x="12700" y="0"/>
                  </a:lnTo>
                  <a:lnTo>
                    <a:pt x="9329" y="0"/>
                  </a:lnTo>
                  <a:lnTo>
                    <a:pt x="8337" y="1411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3466"/>
            <p:cNvSpPr/>
            <p:nvPr>
              <p:custDataLst>
                <p:tags r:id="rId234"/>
              </p:custDataLst>
            </p:nvPr>
          </p:nvSpPr>
          <p:spPr>
            <a:xfrm>
              <a:off x="10267950" y="50800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3467"/>
            <p:cNvSpPr/>
            <p:nvPr>
              <p:custDataLst>
                <p:tags r:id="rId235"/>
              </p:custDataLst>
            </p:nvPr>
          </p:nvSpPr>
          <p:spPr>
            <a:xfrm>
              <a:off x="10255250" y="5067300"/>
              <a:ext cx="102836" cy="184151"/>
            </a:xfrm>
            <a:custGeom>
              <a:avLst/>
              <a:gdLst/>
              <a:ahLst/>
              <a:cxnLst/>
              <a:rect l="0" t="0" r="0" b="0"/>
              <a:pathLst>
                <a:path w="102836" h="184151">
                  <a:moveTo>
                    <a:pt x="76200" y="0"/>
                  </a:moveTo>
                  <a:lnTo>
                    <a:pt x="76200" y="0"/>
                  </a:lnTo>
                  <a:lnTo>
                    <a:pt x="79570" y="0"/>
                  </a:lnTo>
                  <a:lnTo>
                    <a:pt x="91780" y="13484"/>
                  </a:lnTo>
                  <a:lnTo>
                    <a:pt x="102062" y="42095"/>
                  </a:lnTo>
                  <a:lnTo>
                    <a:pt x="102835" y="80755"/>
                  </a:lnTo>
                  <a:lnTo>
                    <a:pt x="90858" y="109033"/>
                  </a:lnTo>
                  <a:lnTo>
                    <a:pt x="68604" y="136654"/>
                  </a:lnTo>
                  <a:lnTo>
                    <a:pt x="23463" y="168509"/>
                  </a:lnTo>
                  <a:lnTo>
                    <a:pt x="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3468"/>
            <p:cNvSpPr/>
            <p:nvPr>
              <p:custDataLst>
                <p:tags r:id="rId236"/>
              </p:custDataLst>
            </p:nvPr>
          </p:nvSpPr>
          <p:spPr>
            <a:xfrm>
              <a:off x="9556750" y="5340350"/>
              <a:ext cx="12701" cy="69851"/>
            </a:xfrm>
            <a:custGeom>
              <a:avLst/>
              <a:gdLst/>
              <a:ahLst/>
              <a:cxnLst/>
              <a:rect l="0" t="0" r="0" b="0"/>
              <a:pathLst>
                <a:path w="12701" h="698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363" y="2117"/>
                  </a:lnTo>
                  <a:lnTo>
                    <a:pt x="11741" y="44781"/>
                  </a:lnTo>
                  <a:lnTo>
                    <a:pt x="1270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3469"/>
            <p:cNvSpPr/>
            <p:nvPr>
              <p:custDataLst>
                <p:tags r:id="rId237"/>
              </p:custDataLst>
            </p:nvPr>
          </p:nvSpPr>
          <p:spPr>
            <a:xfrm>
              <a:off x="9842500" y="5099050"/>
              <a:ext cx="19051" cy="82551"/>
            </a:xfrm>
            <a:custGeom>
              <a:avLst/>
              <a:gdLst/>
              <a:ahLst/>
              <a:cxnLst/>
              <a:rect l="0" t="0" r="0" b="0"/>
              <a:pathLst>
                <a:path w="19051" h="825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2865" y="28561"/>
                  </a:lnTo>
                  <a:lnTo>
                    <a:pt x="18688" y="69272"/>
                  </a:lnTo>
                  <a:lnTo>
                    <a:pt x="190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3470"/>
            <p:cNvSpPr/>
            <p:nvPr>
              <p:custDataLst>
                <p:tags r:id="rId238"/>
              </p:custDataLst>
            </p:nvPr>
          </p:nvSpPr>
          <p:spPr>
            <a:xfrm>
              <a:off x="9552345" y="4972312"/>
              <a:ext cx="213956" cy="247389"/>
            </a:xfrm>
            <a:custGeom>
              <a:avLst/>
              <a:gdLst/>
              <a:ahLst/>
              <a:cxnLst/>
              <a:rect l="0" t="0" r="0" b="0"/>
              <a:pathLst>
                <a:path w="213956" h="247389">
                  <a:moveTo>
                    <a:pt x="112355" y="6088"/>
                  </a:moveTo>
                  <a:lnTo>
                    <a:pt x="112355" y="6088"/>
                  </a:lnTo>
                  <a:lnTo>
                    <a:pt x="115725" y="2717"/>
                  </a:lnTo>
                  <a:lnTo>
                    <a:pt x="121144" y="1062"/>
                  </a:lnTo>
                  <a:lnTo>
                    <a:pt x="129378" y="0"/>
                  </a:lnTo>
                  <a:lnTo>
                    <a:pt x="130053" y="618"/>
                  </a:lnTo>
                  <a:lnTo>
                    <a:pt x="130803" y="3187"/>
                  </a:lnTo>
                  <a:lnTo>
                    <a:pt x="130299" y="4859"/>
                  </a:lnTo>
                  <a:lnTo>
                    <a:pt x="127856" y="8599"/>
                  </a:lnTo>
                  <a:lnTo>
                    <a:pt x="119142" y="14671"/>
                  </a:lnTo>
                  <a:lnTo>
                    <a:pt x="78711" y="33943"/>
                  </a:lnTo>
                  <a:lnTo>
                    <a:pt x="37898" y="54003"/>
                  </a:lnTo>
                  <a:lnTo>
                    <a:pt x="16524" y="70614"/>
                  </a:lnTo>
                  <a:lnTo>
                    <a:pt x="4624" y="85571"/>
                  </a:lnTo>
                  <a:lnTo>
                    <a:pt x="973" y="96447"/>
                  </a:lnTo>
                  <a:lnTo>
                    <a:pt x="0" y="102310"/>
                  </a:lnTo>
                  <a:lnTo>
                    <a:pt x="1469" y="106926"/>
                  </a:lnTo>
                  <a:lnTo>
                    <a:pt x="4564" y="110707"/>
                  </a:lnTo>
                  <a:lnTo>
                    <a:pt x="8743" y="113935"/>
                  </a:lnTo>
                  <a:lnTo>
                    <a:pt x="34855" y="121847"/>
                  </a:lnTo>
                  <a:lnTo>
                    <a:pt x="72772" y="125289"/>
                  </a:lnTo>
                  <a:lnTo>
                    <a:pt x="111915" y="129679"/>
                  </a:lnTo>
                  <a:lnTo>
                    <a:pt x="136840" y="135449"/>
                  </a:lnTo>
                  <a:lnTo>
                    <a:pt x="140673" y="138190"/>
                  </a:lnTo>
                  <a:lnTo>
                    <a:pt x="142521" y="141428"/>
                  </a:lnTo>
                  <a:lnTo>
                    <a:pt x="143048" y="144999"/>
                  </a:lnTo>
                  <a:lnTo>
                    <a:pt x="140579" y="148789"/>
                  </a:lnTo>
                  <a:lnTo>
                    <a:pt x="96354" y="177746"/>
                  </a:lnTo>
                  <a:lnTo>
                    <a:pt x="53211" y="200570"/>
                  </a:lnTo>
                  <a:lnTo>
                    <a:pt x="30795" y="217000"/>
                  </a:lnTo>
                  <a:lnTo>
                    <a:pt x="26717" y="222828"/>
                  </a:lnTo>
                  <a:lnTo>
                    <a:pt x="27042" y="225371"/>
                  </a:lnTo>
                  <a:lnTo>
                    <a:pt x="28668" y="227771"/>
                  </a:lnTo>
                  <a:lnTo>
                    <a:pt x="41417" y="236693"/>
                  </a:lnTo>
                  <a:lnTo>
                    <a:pt x="69075" y="240180"/>
                  </a:lnTo>
                  <a:lnTo>
                    <a:pt x="113841" y="240869"/>
                  </a:lnTo>
                  <a:lnTo>
                    <a:pt x="160077" y="244375"/>
                  </a:lnTo>
                  <a:lnTo>
                    <a:pt x="205525" y="247212"/>
                  </a:lnTo>
                  <a:lnTo>
                    <a:pt x="213955" y="2473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3471"/>
            <p:cNvSpPr/>
            <p:nvPr>
              <p:custDataLst>
                <p:tags r:id="rId239"/>
              </p:custDataLst>
            </p:nvPr>
          </p:nvSpPr>
          <p:spPr>
            <a:xfrm>
              <a:off x="9766300" y="5289894"/>
              <a:ext cx="196851" cy="145707"/>
            </a:xfrm>
            <a:custGeom>
              <a:avLst/>
              <a:gdLst/>
              <a:ahLst/>
              <a:cxnLst/>
              <a:rect l="0" t="0" r="0" b="0"/>
              <a:pathLst>
                <a:path w="196851" h="145707">
                  <a:moveTo>
                    <a:pt x="0" y="120306"/>
                  </a:moveTo>
                  <a:lnTo>
                    <a:pt x="0" y="120306"/>
                  </a:lnTo>
                  <a:lnTo>
                    <a:pt x="30390" y="103698"/>
                  </a:lnTo>
                  <a:lnTo>
                    <a:pt x="40788" y="93170"/>
                  </a:lnTo>
                  <a:lnTo>
                    <a:pt x="46351" y="79553"/>
                  </a:lnTo>
                  <a:lnTo>
                    <a:pt x="48117" y="64799"/>
                  </a:lnTo>
                  <a:lnTo>
                    <a:pt x="43455" y="25906"/>
                  </a:lnTo>
                  <a:lnTo>
                    <a:pt x="32597" y="8473"/>
                  </a:lnTo>
                  <a:lnTo>
                    <a:pt x="27893" y="3575"/>
                  </a:lnTo>
                  <a:lnTo>
                    <a:pt x="22689" y="817"/>
                  </a:lnTo>
                  <a:lnTo>
                    <a:pt x="22886" y="430"/>
                  </a:lnTo>
                  <a:lnTo>
                    <a:pt x="25694" y="0"/>
                  </a:lnTo>
                  <a:lnTo>
                    <a:pt x="35913" y="463"/>
                  </a:lnTo>
                  <a:lnTo>
                    <a:pt x="52739" y="6166"/>
                  </a:lnTo>
                  <a:lnTo>
                    <a:pt x="91550" y="32264"/>
                  </a:lnTo>
                  <a:lnTo>
                    <a:pt x="100661" y="46369"/>
                  </a:lnTo>
                  <a:lnTo>
                    <a:pt x="103091" y="54081"/>
                  </a:lnTo>
                  <a:lnTo>
                    <a:pt x="102595" y="62045"/>
                  </a:lnTo>
                  <a:lnTo>
                    <a:pt x="88469" y="93224"/>
                  </a:lnTo>
                  <a:lnTo>
                    <a:pt x="72251" y="119043"/>
                  </a:lnTo>
                  <a:lnTo>
                    <a:pt x="71451" y="121582"/>
                  </a:lnTo>
                  <a:lnTo>
                    <a:pt x="74446" y="124684"/>
                  </a:lnTo>
                  <a:lnTo>
                    <a:pt x="87180" y="131894"/>
                  </a:lnTo>
                  <a:lnTo>
                    <a:pt x="131285" y="138587"/>
                  </a:lnTo>
                  <a:lnTo>
                    <a:pt x="174602" y="143284"/>
                  </a:lnTo>
                  <a:lnTo>
                    <a:pt x="196850" y="145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3472"/>
            <p:cNvSpPr/>
            <p:nvPr>
              <p:custDataLst>
                <p:tags r:id="rId240"/>
              </p:custDataLst>
            </p:nvPr>
          </p:nvSpPr>
          <p:spPr>
            <a:xfrm>
              <a:off x="9620250" y="5373424"/>
              <a:ext cx="95251" cy="5027"/>
            </a:xfrm>
            <a:custGeom>
              <a:avLst/>
              <a:gdLst/>
              <a:ahLst/>
              <a:cxnLst/>
              <a:rect l="0" t="0" r="0" b="0"/>
              <a:pathLst>
                <a:path w="95251" h="5027">
                  <a:moveTo>
                    <a:pt x="0" y="5026"/>
                  </a:moveTo>
                  <a:lnTo>
                    <a:pt x="0" y="5026"/>
                  </a:lnTo>
                  <a:lnTo>
                    <a:pt x="6480" y="4320"/>
                  </a:lnTo>
                  <a:lnTo>
                    <a:pt x="32324" y="0"/>
                  </a:lnTo>
                  <a:lnTo>
                    <a:pt x="74197" y="2308"/>
                  </a:lnTo>
                  <a:lnTo>
                    <a:pt x="95250" y="5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3473"/>
            <p:cNvSpPr/>
            <p:nvPr>
              <p:custDataLst>
                <p:tags r:id="rId241"/>
              </p:custDataLst>
            </p:nvPr>
          </p:nvSpPr>
          <p:spPr>
            <a:xfrm>
              <a:off x="9617983" y="5324279"/>
              <a:ext cx="91168" cy="92272"/>
            </a:xfrm>
            <a:custGeom>
              <a:avLst/>
              <a:gdLst/>
              <a:ahLst/>
              <a:cxnLst/>
              <a:rect l="0" t="0" r="0" b="0"/>
              <a:pathLst>
                <a:path w="91168" h="92272">
                  <a:moveTo>
                    <a:pt x="78467" y="3371"/>
                  </a:moveTo>
                  <a:lnTo>
                    <a:pt x="78467" y="3371"/>
                  </a:lnTo>
                  <a:lnTo>
                    <a:pt x="75096" y="3371"/>
                  </a:lnTo>
                  <a:lnTo>
                    <a:pt x="71560" y="1489"/>
                  </a:lnTo>
                  <a:lnTo>
                    <a:pt x="69628" y="0"/>
                  </a:lnTo>
                  <a:lnTo>
                    <a:pt x="61838" y="226"/>
                  </a:lnTo>
                  <a:lnTo>
                    <a:pt x="51321" y="3385"/>
                  </a:lnTo>
                  <a:lnTo>
                    <a:pt x="21087" y="20864"/>
                  </a:lnTo>
                  <a:lnTo>
                    <a:pt x="12278" y="30901"/>
                  </a:lnTo>
                  <a:lnTo>
                    <a:pt x="874" y="54592"/>
                  </a:lnTo>
                  <a:lnTo>
                    <a:pt x="0" y="65176"/>
                  </a:lnTo>
                  <a:lnTo>
                    <a:pt x="755" y="69975"/>
                  </a:lnTo>
                  <a:lnTo>
                    <a:pt x="4082" y="73879"/>
                  </a:lnTo>
                  <a:lnTo>
                    <a:pt x="15303" y="80098"/>
                  </a:lnTo>
                  <a:lnTo>
                    <a:pt x="50571" y="89135"/>
                  </a:lnTo>
                  <a:lnTo>
                    <a:pt x="91167" y="92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3474"/>
            <p:cNvSpPr/>
            <p:nvPr>
              <p:custDataLst>
                <p:tags r:id="rId242"/>
              </p:custDataLst>
            </p:nvPr>
          </p:nvSpPr>
          <p:spPr>
            <a:xfrm>
              <a:off x="9544050" y="52514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0"/>
                  </a:moveTo>
                  <a:lnTo>
                    <a:pt x="0" y="0"/>
                  </a:lnTo>
                  <a:lnTo>
                    <a:pt x="127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2" name="SMARTInkShape-Group625"/>
          <p:cNvGrpSpPr/>
          <p:nvPr/>
        </p:nvGrpSpPr>
        <p:grpSpPr>
          <a:xfrm>
            <a:off x="10426698" y="4738590"/>
            <a:ext cx="222253" cy="629232"/>
            <a:chOff x="10426698" y="4738590"/>
            <a:chExt cx="222253" cy="629232"/>
          </a:xfrm>
        </p:grpSpPr>
        <p:sp>
          <p:nvSpPr>
            <p:cNvPr id="320" name="SMARTInkShape-3475"/>
            <p:cNvSpPr/>
            <p:nvPr>
              <p:custDataLst>
                <p:tags r:id="rId225"/>
              </p:custDataLst>
            </p:nvPr>
          </p:nvSpPr>
          <p:spPr>
            <a:xfrm>
              <a:off x="10483848" y="4738590"/>
              <a:ext cx="165103" cy="119161"/>
            </a:xfrm>
            <a:custGeom>
              <a:avLst/>
              <a:gdLst/>
              <a:ahLst/>
              <a:cxnLst/>
              <a:rect l="0" t="0" r="0" b="0"/>
              <a:pathLst>
                <a:path w="165103" h="119161">
                  <a:moveTo>
                    <a:pt x="2" y="30260"/>
                  </a:moveTo>
                  <a:lnTo>
                    <a:pt x="2" y="30260"/>
                  </a:lnTo>
                  <a:lnTo>
                    <a:pt x="0" y="24793"/>
                  </a:lnTo>
                  <a:lnTo>
                    <a:pt x="20395" y="3539"/>
                  </a:lnTo>
                  <a:lnTo>
                    <a:pt x="26941" y="745"/>
                  </a:lnTo>
                  <a:lnTo>
                    <a:pt x="30662" y="0"/>
                  </a:lnTo>
                  <a:lnTo>
                    <a:pt x="33846" y="208"/>
                  </a:lnTo>
                  <a:lnTo>
                    <a:pt x="39268" y="2322"/>
                  </a:lnTo>
                  <a:lnTo>
                    <a:pt x="46286" y="7479"/>
                  </a:lnTo>
                  <a:lnTo>
                    <a:pt x="48796" y="15196"/>
                  </a:lnTo>
                  <a:lnTo>
                    <a:pt x="49205" y="26387"/>
                  </a:lnTo>
                  <a:lnTo>
                    <a:pt x="47035" y="40768"/>
                  </a:lnTo>
                  <a:lnTo>
                    <a:pt x="35104" y="64732"/>
                  </a:lnTo>
                  <a:lnTo>
                    <a:pt x="8010" y="98279"/>
                  </a:lnTo>
                  <a:lnTo>
                    <a:pt x="8163" y="99595"/>
                  </a:lnTo>
                  <a:lnTo>
                    <a:pt x="10215" y="102939"/>
                  </a:lnTo>
                  <a:lnTo>
                    <a:pt x="17241" y="104895"/>
                  </a:lnTo>
                  <a:lnTo>
                    <a:pt x="55895" y="106960"/>
                  </a:lnTo>
                  <a:lnTo>
                    <a:pt x="102609" y="111445"/>
                  </a:lnTo>
                  <a:lnTo>
                    <a:pt x="145857" y="115911"/>
                  </a:lnTo>
                  <a:lnTo>
                    <a:pt x="165102" y="1191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3476"/>
            <p:cNvSpPr/>
            <p:nvPr>
              <p:custDataLst>
                <p:tags r:id="rId226"/>
              </p:custDataLst>
            </p:nvPr>
          </p:nvSpPr>
          <p:spPr>
            <a:xfrm>
              <a:off x="10426698" y="4979806"/>
              <a:ext cx="174402" cy="388016"/>
            </a:xfrm>
            <a:custGeom>
              <a:avLst/>
              <a:gdLst/>
              <a:ahLst/>
              <a:cxnLst/>
              <a:rect l="0" t="0" r="0" b="0"/>
              <a:pathLst>
                <a:path w="174402" h="388016">
                  <a:moveTo>
                    <a:pt x="2" y="17644"/>
                  </a:moveTo>
                  <a:lnTo>
                    <a:pt x="2" y="17644"/>
                  </a:lnTo>
                  <a:lnTo>
                    <a:pt x="0" y="10902"/>
                  </a:lnTo>
                  <a:lnTo>
                    <a:pt x="1413" y="8210"/>
                  </a:lnTo>
                  <a:lnTo>
                    <a:pt x="6745" y="3338"/>
                  </a:lnTo>
                  <a:lnTo>
                    <a:pt x="15698" y="704"/>
                  </a:lnTo>
                  <a:lnTo>
                    <a:pt x="21049" y="0"/>
                  </a:lnTo>
                  <a:lnTo>
                    <a:pt x="32641" y="2982"/>
                  </a:lnTo>
                  <a:lnTo>
                    <a:pt x="60698" y="19766"/>
                  </a:lnTo>
                  <a:lnTo>
                    <a:pt x="89054" y="58672"/>
                  </a:lnTo>
                  <a:lnTo>
                    <a:pt x="112857" y="96123"/>
                  </a:lnTo>
                  <a:lnTo>
                    <a:pt x="129418" y="126371"/>
                  </a:lnTo>
                  <a:lnTo>
                    <a:pt x="144303" y="162393"/>
                  </a:lnTo>
                  <a:lnTo>
                    <a:pt x="157268" y="201216"/>
                  </a:lnTo>
                  <a:lnTo>
                    <a:pt x="167735" y="239637"/>
                  </a:lnTo>
                  <a:lnTo>
                    <a:pt x="173329" y="275999"/>
                  </a:lnTo>
                  <a:lnTo>
                    <a:pt x="174401" y="310269"/>
                  </a:lnTo>
                  <a:lnTo>
                    <a:pt x="166369" y="354506"/>
                  </a:lnTo>
                  <a:lnTo>
                    <a:pt x="156492" y="374089"/>
                  </a:lnTo>
                  <a:lnTo>
                    <a:pt x="145046" y="384203"/>
                  </a:lnTo>
                  <a:lnTo>
                    <a:pt x="139032" y="386900"/>
                  </a:lnTo>
                  <a:lnTo>
                    <a:pt x="126704" y="388015"/>
                  </a:lnTo>
                  <a:lnTo>
                    <a:pt x="107952" y="385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1" name="SMARTInkShape-Group626"/>
          <p:cNvGrpSpPr/>
          <p:nvPr/>
        </p:nvGrpSpPr>
        <p:grpSpPr>
          <a:xfrm>
            <a:off x="7675578" y="4836064"/>
            <a:ext cx="1811323" cy="675737"/>
            <a:chOff x="7675578" y="4836064"/>
            <a:chExt cx="1811323" cy="675737"/>
          </a:xfrm>
        </p:grpSpPr>
        <p:sp>
          <p:nvSpPr>
            <p:cNvPr id="323" name="SMARTInkShape-3477"/>
            <p:cNvSpPr/>
            <p:nvPr>
              <p:custDataLst>
                <p:tags r:id="rId207"/>
              </p:custDataLst>
            </p:nvPr>
          </p:nvSpPr>
          <p:spPr>
            <a:xfrm>
              <a:off x="9305735" y="4897149"/>
              <a:ext cx="181166" cy="436852"/>
            </a:xfrm>
            <a:custGeom>
              <a:avLst/>
              <a:gdLst/>
              <a:ahLst/>
              <a:cxnLst/>
              <a:rect l="0" t="0" r="0" b="0"/>
              <a:pathLst>
                <a:path w="181166" h="436852">
                  <a:moveTo>
                    <a:pt x="124015" y="24101"/>
                  </a:moveTo>
                  <a:lnTo>
                    <a:pt x="124015" y="24101"/>
                  </a:lnTo>
                  <a:lnTo>
                    <a:pt x="124015" y="9795"/>
                  </a:lnTo>
                  <a:lnTo>
                    <a:pt x="122134" y="5279"/>
                  </a:lnTo>
                  <a:lnTo>
                    <a:pt x="120644" y="3086"/>
                  </a:lnTo>
                  <a:lnTo>
                    <a:pt x="118239" y="1624"/>
                  </a:lnTo>
                  <a:lnTo>
                    <a:pt x="111806" y="0"/>
                  </a:lnTo>
                  <a:lnTo>
                    <a:pt x="93508" y="5828"/>
                  </a:lnTo>
                  <a:lnTo>
                    <a:pt x="70211" y="23234"/>
                  </a:lnTo>
                  <a:lnTo>
                    <a:pt x="37762" y="65243"/>
                  </a:lnTo>
                  <a:lnTo>
                    <a:pt x="17556" y="106063"/>
                  </a:lnTo>
                  <a:lnTo>
                    <a:pt x="3729" y="151554"/>
                  </a:lnTo>
                  <a:lnTo>
                    <a:pt x="0" y="188932"/>
                  </a:lnTo>
                  <a:lnTo>
                    <a:pt x="2104" y="227182"/>
                  </a:lnTo>
                  <a:lnTo>
                    <a:pt x="7743" y="264643"/>
                  </a:lnTo>
                  <a:lnTo>
                    <a:pt x="14953" y="300106"/>
                  </a:lnTo>
                  <a:lnTo>
                    <a:pt x="26623" y="332801"/>
                  </a:lnTo>
                  <a:lnTo>
                    <a:pt x="43335" y="363090"/>
                  </a:lnTo>
                  <a:lnTo>
                    <a:pt x="80511" y="401120"/>
                  </a:lnTo>
                  <a:lnTo>
                    <a:pt x="122806" y="421874"/>
                  </a:lnTo>
                  <a:lnTo>
                    <a:pt x="181165" y="4368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3478"/>
            <p:cNvSpPr/>
            <p:nvPr>
              <p:custDataLst>
                <p:tags r:id="rId208"/>
              </p:custDataLst>
            </p:nvPr>
          </p:nvSpPr>
          <p:spPr>
            <a:xfrm>
              <a:off x="8928362" y="5134661"/>
              <a:ext cx="202939" cy="8840"/>
            </a:xfrm>
            <a:custGeom>
              <a:avLst/>
              <a:gdLst/>
              <a:ahLst/>
              <a:cxnLst/>
              <a:rect l="0" t="0" r="0" b="0"/>
              <a:pathLst>
                <a:path w="202939" h="8840">
                  <a:moveTo>
                    <a:pt x="6088" y="8839"/>
                  </a:moveTo>
                  <a:lnTo>
                    <a:pt x="6088" y="8839"/>
                  </a:lnTo>
                  <a:lnTo>
                    <a:pt x="0" y="8839"/>
                  </a:lnTo>
                  <a:lnTo>
                    <a:pt x="39760" y="5468"/>
                  </a:lnTo>
                  <a:lnTo>
                    <a:pt x="86620" y="0"/>
                  </a:lnTo>
                  <a:lnTo>
                    <a:pt x="130609" y="654"/>
                  </a:lnTo>
                  <a:lnTo>
                    <a:pt x="172554" y="2127"/>
                  </a:lnTo>
                  <a:lnTo>
                    <a:pt x="202938" y="2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3479"/>
            <p:cNvSpPr/>
            <p:nvPr>
              <p:custDataLst>
                <p:tags r:id="rId209"/>
              </p:custDataLst>
            </p:nvPr>
          </p:nvSpPr>
          <p:spPr>
            <a:xfrm>
              <a:off x="7886700" y="5340360"/>
              <a:ext cx="222251" cy="152391"/>
            </a:xfrm>
            <a:custGeom>
              <a:avLst/>
              <a:gdLst/>
              <a:ahLst/>
              <a:cxnLst/>
              <a:rect l="0" t="0" r="0" b="0"/>
              <a:pathLst>
                <a:path w="222251" h="152391">
                  <a:moveTo>
                    <a:pt x="0" y="146040"/>
                  </a:moveTo>
                  <a:lnTo>
                    <a:pt x="0" y="146040"/>
                  </a:lnTo>
                  <a:lnTo>
                    <a:pt x="14305" y="137201"/>
                  </a:lnTo>
                  <a:lnTo>
                    <a:pt x="36309" y="103793"/>
                  </a:lnTo>
                  <a:lnTo>
                    <a:pt x="50285" y="60078"/>
                  </a:lnTo>
                  <a:lnTo>
                    <a:pt x="53394" y="46451"/>
                  </a:lnTo>
                  <a:lnTo>
                    <a:pt x="51176" y="30846"/>
                  </a:lnTo>
                  <a:lnTo>
                    <a:pt x="47910" y="21700"/>
                  </a:lnTo>
                  <a:lnTo>
                    <a:pt x="42225" y="14813"/>
                  </a:lnTo>
                  <a:lnTo>
                    <a:pt x="36406" y="9400"/>
                  </a:lnTo>
                  <a:lnTo>
                    <a:pt x="31931" y="398"/>
                  </a:lnTo>
                  <a:lnTo>
                    <a:pt x="64358" y="0"/>
                  </a:lnTo>
                  <a:lnTo>
                    <a:pt x="79432" y="3364"/>
                  </a:lnTo>
                  <a:lnTo>
                    <a:pt x="92836" y="12200"/>
                  </a:lnTo>
                  <a:lnTo>
                    <a:pt x="97704" y="19763"/>
                  </a:lnTo>
                  <a:lnTo>
                    <a:pt x="99003" y="23755"/>
                  </a:lnTo>
                  <a:lnTo>
                    <a:pt x="94350" y="63344"/>
                  </a:lnTo>
                  <a:lnTo>
                    <a:pt x="84352" y="107370"/>
                  </a:lnTo>
                  <a:lnTo>
                    <a:pt x="81202" y="124939"/>
                  </a:lnTo>
                  <a:lnTo>
                    <a:pt x="79535" y="129856"/>
                  </a:lnTo>
                  <a:lnTo>
                    <a:pt x="79563" y="139082"/>
                  </a:lnTo>
                  <a:lnTo>
                    <a:pt x="81960" y="149761"/>
                  </a:lnTo>
                  <a:lnTo>
                    <a:pt x="83569" y="150637"/>
                  </a:lnTo>
                  <a:lnTo>
                    <a:pt x="112069" y="152236"/>
                  </a:lnTo>
                  <a:lnTo>
                    <a:pt x="157474" y="152359"/>
                  </a:lnTo>
                  <a:lnTo>
                    <a:pt x="200831" y="152385"/>
                  </a:lnTo>
                  <a:lnTo>
                    <a:pt x="222250" y="152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3480"/>
            <p:cNvSpPr/>
            <p:nvPr>
              <p:custDataLst>
                <p:tags r:id="rId210"/>
              </p:custDataLst>
            </p:nvPr>
          </p:nvSpPr>
          <p:spPr>
            <a:xfrm>
              <a:off x="7759700" y="5461000"/>
              <a:ext cx="88901" cy="1"/>
            </a:xfrm>
            <a:custGeom>
              <a:avLst/>
              <a:gdLst/>
              <a:ahLst/>
              <a:cxnLst/>
              <a:rect l="0" t="0" r="0" b="0"/>
              <a:pathLst>
                <a:path w="88901" h="1">
                  <a:moveTo>
                    <a:pt x="0" y="0"/>
                  </a:moveTo>
                  <a:lnTo>
                    <a:pt x="0" y="0"/>
                  </a:lnTo>
                  <a:lnTo>
                    <a:pt x="40477" y="0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3481"/>
            <p:cNvSpPr/>
            <p:nvPr>
              <p:custDataLst>
                <p:tags r:id="rId211"/>
              </p:custDataLst>
            </p:nvPr>
          </p:nvSpPr>
          <p:spPr>
            <a:xfrm>
              <a:off x="7763621" y="5391150"/>
              <a:ext cx="78630" cy="112608"/>
            </a:xfrm>
            <a:custGeom>
              <a:avLst/>
              <a:gdLst/>
              <a:ahLst/>
              <a:cxnLst/>
              <a:rect l="0" t="0" r="0" b="0"/>
              <a:pathLst>
                <a:path w="78630" h="112608">
                  <a:moveTo>
                    <a:pt x="53229" y="0"/>
                  </a:moveTo>
                  <a:lnTo>
                    <a:pt x="53229" y="0"/>
                  </a:lnTo>
                  <a:lnTo>
                    <a:pt x="47761" y="0"/>
                  </a:lnTo>
                  <a:lnTo>
                    <a:pt x="36914" y="5774"/>
                  </a:lnTo>
                  <a:lnTo>
                    <a:pt x="21183" y="21654"/>
                  </a:lnTo>
                  <a:lnTo>
                    <a:pt x="13586" y="33613"/>
                  </a:lnTo>
                  <a:lnTo>
                    <a:pt x="666" y="69120"/>
                  </a:lnTo>
                  <a:lnTo>
                    <a:pt x="0" y="82225"/>
                  </a:lnTo>
                  <a:lnTo>
                    <a:pt x="809" y="88683"/>
                  </a:lnTo>
                  <a:lnTo>
                    <a:pt x="5471" y="97741"/>
                  </a:lnTo>
                  <a:lnTo>
                    <a:pt x="12953" y="104118"/>
                  </a:lnTo>
                  <a:lnTo>
                    <a:pt x="29065" y="110970"/>
                  </a:lnTo>
                  <a:lnTo>
                    <a:pt x="47951" y="112607"/>
                  </a:lnTo>
                  <a:lnTo>
                    <a:pt x="78629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3482"/>
            <p:cNvSpPr/>
            <p:nvPr>
              <p:custDataLst>
                <p:tags r:id="rId212"/>
              </p:custDataLst>
            </p:nvPr>
          </p:nvSpPr>
          <p:spPr>
            <a:xfrm>
              <a:off x="7683500" y="53467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1411" y="1986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3483"/>
            <p:cNvSpPr/>
            <p:nvPr>
              <p:custDataLst>
                <p:tags r:id="rId213"/>
              </p:custDataLst>
            </p:nvPr>
          </p:nvSpPr>
          <p:spPr>
            <a:xfrm>
              <a:off x="7709783" y="5429250"/>
              <a:ext cx="5468" cy="82551"/>
            </a:xfrm>
            <a:custGeom>
              <a:avLst/>
              <a:gdLst/>
              <a:ahLst/>
              <a:cxnLst/>
              <a:rect l="0" t="0" r="0" b="0"/>
              <a:pathLst>
                <a:path w="5468" h="82551">
                  <a:moveTo>
                    <a:pt x="5467" y="0"/>
                  </a:moveTo>
                  <a:lnTo>
                    <a:pt x="5467" y="0"/>
                  </a:lnTo>
                  <a:lnTo>
                    <a:pt x="4762" y="10845"/>
                  </a:lnTo>
                  <a:lnTo>
                    <a:pt x="0" y="38692"/>
                  </a:lnTo>
                  <a:lnTo>
                    <a:pt x="5467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3484"/>
            <p:cNvSpPr/>
            <p:nvPr>
              <p:custDataLst>
                <p:tags r:id="rId214"/>
              </p:custDataLst>
            </p:nvPr>
          </p:nvSpPr>
          <p:spPr>
            <a:xfrm>
              <a:off x="7675578" y="4991177"/>
              <a:ext cx="274623" cy="296707"/>
            </a:xfrm>
            <a:custGeom>
              <a:avLst/>
              <a:gdLst/>
              <a:ahLst/>
              <a:cxnLst/>
              <a:rect l="0" t="0" r="0" b="0"/>
              <a:pathLst>
                <a:path w="274623" h="296707">
                  <a:moveTo>
                    <a:pt x="166672" y="6273"/>
                  </a:moveTo>
                  <a:lnTo>
                    <a:pt x="166672" y="6273"/>
                  </a:lnTo>
                  <a:lnTo>
                    <a:pt x="170042" y="6273"/>
                  </a:lnTo>
                  <a:lnTo>
                    <a:pt x="173579" y="4391"/>
                  </a:lnTo>
                  <a:lnTo>
                    <a:pt x="179033" y="185"/>
                  </a:lnTo>
                  <a:lnTo>
                    <a:pt x="175901" y="0"/>
                  </a:lnTo>
                  <a:lnTo>
                    <a:pt x="140496" y="14673"/>
                  </a:lnTo>
                  <a:lnTo>
                    <a:pt x="94917" y="39129"/>
                  </a:lnTo>
                  <a:lnTo>
                    <a:pt x="52413" y="63642"/>
                  </a:lnTo>
                  <a:lnTo>
                    <a:pt x="28160" y="80656"/>
                  </a:lnTo>
                  <a:lnTo>
                    <a:pt x="13644" y="99047"/>
                  </a:lnTo>
                  <a:lnTo>
                    <a:pt x="13148" y="103400"/>
                  </a:lnTo>
                  <a:lnTo>
                    <a:pt x="16359" y="112000"/>
                  </a:lnTo>
                  <a:lnTo>
                    <a:pt x="24372" y="118644"/>
                  </a:lnTo>
                  <a:lnTo>
                    <a:pt x="29472" y="121404"/>
                  </a:lnTo>
                  <a:lnTo>
                    <a:pt x="76226" y="129808"/>
                  </a:lnTo>
                  <a:lnTo>
                    <a:pt x="92992" y="135617"/>
                  </a:lnTo>
                  <a:lnTo>
                    <a:pt x="96385" y="138364"/>
                  </a:lnTo>
                  <a:lnTo>
                    <a:pt x="100155" y="145178"/>
                  </a:lnTo>
                  <a:lnTo>
                    <a:pt x="99751" y="148971"/>
                  </a:lnTo>
                  <a:lnTo>
                    <a:pt x="95536" y="156948"/>
                  </a:lnTo>
                  <a:lnTo>
                    <a:pt x="58031" y="199227"/>
                  </a:lnTo>
                  <a:lnTo>
                    <a:pt x="17417" y="245907"/>
                  </a:lnTo>
                  <a:lnTo>
                    <a:pt x="1330" y="269273"/>
                  </a:lnTo>
                  <a:lnTo>
                    <a:pt x="0" y="274035"/>
                  </a:lnTo>
                  <a:lnTo>
                    <a:pt x="1226" y="292746"/>
                  </a:lnTo>
                  <a:lnTo>
                    <a:pt x="2753" y="294622"/>
                  </a:lnTo>
                  <a:lnTo>
                    <a:pt x="8211" y="296706"/>
                  </a:lnTo>
                  <a:lnTo>
                    <a:pt x="46748" y="291246"/>
                  </a:lnTo>
                  <a:lnTo>
                    <a:pt x="89982" y="285443"/>
                  </a:lnTo>
                  <a:lnTo>
                    <a:pt x="124121" y="281337"/>
                  </a:lnTo>
                  <a:lnTo>
                    <a:pt x="158109" y="277161"/>
                  </a:lnTo>
                  <a:lnTo>
                    <a:pt x="205605" y="274214"/>
                  </a:lnTo>
                  <a:lnTo>
                    <a:pt x="252940" y="273218"/>
                  </a:lnTo>
                  <a:lnTo>
                    <a:pt x="274622" y="2729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3485"/>
            <p:cNvSpPr/>
            <p:nvPr>
              <p:custDataLst>
                <p:tags r:id="rId215"/>
              </p:custDataLst>
            </p:nvPr>
          </p:nvSpPr>
          <p:spPr>
            <a:xfrm>
              <a:off x="8064500" y="5092700"/>
              <a:ext cx="25401" cy="114301"/>
            </a:xfrm>
            <a:custGeom>
              <a:avLst/>
              <a:gdLst/>
              <a:ahLst/>
              <a:cxnLst/>
              <a:rect l="0" t="0" r="0" b="0"/>
              <a:pathLst>
                <a:path w="25401" h="114301">
                  <a:moveTo>
                    <a:pt x="0" y="0"/>
                  </a:moveTo>
                  <a:lnTo>
                    <a:pt x="0" y="0"/>
                  </a:lnTo>
                  <a:lnTo>
                    <a:pt x="4363" y="43046"/>
                  </a:lnTo>
                  <a:lnTo>
                    <a:pt x="9459" y="86763"/>
                  </a:lnTo>
                  <a:lnTo>
                    <a:pt x="11740" y="103946"/>
                  </a:lnTo>
                  <a:lnTo>
                    <a:pt x="13470" y="107397"/>
                  </a:lnTo>
                  <a:lnTo>
                    <a:pt x="16036" y="109698"/>
                  </a:lnTo>
                  <a:lnTo>
                    <a:pt x="254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3486"/>
            <p:cNvSpPr/>
            <p:nvPr>
              <p:custDataLst>
                <p:tags r:id="rId216"/>
              </p:custDataLst>
            </p:nvPr>
          </p:nvSpPr>
          <p:spPr>
            <a:xfrm>
              <a:off x="8020050" y="4978400"/>
              <a:ext cx="24961" cy="35061"/>
            </a:xfrm>
            <a:custGeom>
              <a:avLst/>
              <a:gdLst/>
              <a:ahLst/>
              <a:cxnLst/>
              <a:rect l="0" t="0" r="0" b="0"/>
              <a:pathLst>
                <a:path w="24961" h="35061">
                  <a:moveTo>
                    <a:pt x="0" y="19050"/>
                  </a:moveTo>
                  <a:lnTo>
                    <a:pt x="0" y="19050"/>
                  </a:lnTo>
                  <a:lnTo>
                    <a:pt x="0" y="25792"/>
                  </a:lnTo>
                  <a:lnTo>
                    <a:pt x="705" y="27778"/>
                  </a:lnTo>
                  <a:lnTo>
                    <a:pt x="1881" y="29102"/>
                  </a:lnTo>
                  <a:lnTo>
                    <a:pt x="12209" y="34598"/>
                  </a:lnTo>
                  <a:lnTo>
                    <a:pt x="15194" y="35060"/>
                  </a:lnTo>
                  <a:lnTo>
                    <a:pt x="20394" y="33692"/>
                  </a:lnTo>
                  <a:lnTo>
                    <a:pt x="22062" y="31633"/>
                  </a:lnTo>
                  <a:lnTo>
                    <a:pt x="23917" y="25583"/>
                  </a:lnTo>
                  <a:lnTo>
                    <a:pt x="24960" y="14243"/>
                  </a:lnTo>
                  <a:lnTo>
                    <a:pt x="23695" y="10906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3487"/>
            <p:cNvSpPr/>
            <p:nvPr>
              <p:custDataLst>
                <p:tags r:id="rId217"/>
              </p:custDataLst>
            </p:nvPr>
          </p:nvSpPr>
          <p:spPr>
            <a:xfrm>
              <a:off x="8070848" y="4836064"/>
              <a:ext cx="127003" cy="91537"/>
            </a:xfrm>
            <a:custGeom>
              <a:avLst/>
              <a:gdLst/>
              <a:ahLst/>
              <a:cxnLst/>
              <a:rect l="0" t="0" r="0" b="0"/>
              <a:pathLst>
                <a:path w="127003" h="91537">
                  <a:moveTo>
                    <a:pt x="2" y="15336"/>
                  </a:moveTo>
                  <a:lnTo>
                    <a:pt x="2" y="15336"/>
                  </a:lnTo>
                  <a:lnTo>
                    <a:pt x="0" y="11965"/>
                  </a:lnTo>
                  <a:lnTo>
                    <a:pt x="3765" y="8428"/>
                  </a:lnTo>
                  <a:lnTo>
                    <a:pt x="17678" y="409"/>
                  </a:lnTo>
                  <a:lnTo>
                    <a:pt x="27613" y="0"/>
                  </a:lnTo>
                  <a:lnTo>
                    <a:pt x="39085" y="2876"/>
                  </a:lnTo>
                  <a:lnTo>
                    <a:pt x="51238" y="8857"/>
                  </a:lnTo>
                  <a:lnTo>
                    <a:pt x="59932" y="19983"/>
                  </a:lnTo>
                  <a:lnTo>
                    <a:pt x="65444" y="33629"/>
                  </a:lnTo>
                  <a:lnTo>
                    <a:pt x="69271" y="62665"/>
                  </a:lnTo>
                  <a:lnTo>
                    <a:pt x="68054" y="66644"/>
                  </a:lnTo>
                  <a:lnTo>
                    <a:pt x="62938" y="72947"/>
                  </a:lnTo>
                  <a:lnTo>
                    <a:pt x="55961" y="76219"/>
                  </a:lnTo>
                  <a:lnTo>
                    <a:pt x="46726" y="78319"/>
                  </a:lnTo>
                  <a:lnTo>
                    <a:pt x="47379" y="79197"/>
                  </a:lnTo>
                  <a:lnTo>
                    <a:pt x="51867" y="82054"/>
                  </a:lnTo>
                  <a:lnTo>
                    <a:pt x="62328" y="84258"/>
                  </a:lnTo>
                  <a:lnTo>
                    <a:pt x="107916" y="88475"/>
                  </a:lnTo>
                  <a:lnTo>
                    <a:pt x="127002" y="915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3488"/>
            <p:cNvSpPr/>
            <p:nvPr>
              <p:custDataLst>
                <p:tags r:id="rId218"/>
              </p:custDataLst>
            </p:nvPr>
          </p:nvSpPr>
          <p:spPr>
            <a:xfrm>
              <a:off x="8274050" y="5036938"/>
              <a:ext cx="73418" cy="323073"/>
            </a:xfrm>
            <a:custGeom>
              <a:avLst/>
              <a:gdLst/>
              <a:ahLst/>
              <a:cxnLst/>
              <a:rect l="0" t="0" r="0" b="0"/>
              <a:pathLst>
                <a:path w="73418" h="323073">
                  <a:moveTo>
                    <a:pt x="6350" y="163712"/>
                  </a:moveTo>
                  <a:lnTo>
                    <a:pt x="6350" y="163712"/>
                  </a:lnTo>
                  <a:lnTo>
                    <a:pt x="2979" y="167083"/>
                  </a:lnTo>
                  <a:lnTo>
                    <a:pt x="882" y="179292"/>
                  </a:lnTo>
                  <a:lnTo>
                    <a:pt x="8905" y="224238"/>
                  </a:lnTo>
                  <a:lnTo>
                    <a:pt x="17925" y="259962"/>
                  </a:lnTo>
                  <a:lnTo>
                    <a:pt x="23923" y="303217"/>
                  </a:lnTo>
                  <a:lnTo>
                    <a:pt x="25205" y="323072"/>
                  </a:lnTo>
                  <a:lnTo>
                    <a:pt x="25271" y="322869"/>
                  </a:lnTo>
                  <a:lnTo>
                    <a:pt x="16550" y="277031"/>
                  </a:lnTo>
                  <a:lnTo>
                    <a:pt x="10648" y="242769"/>
                  </a:lnTo>
                  <a:lnTo>
                    <a:pt x="4733" y="199554"/>
                  </a:lnTo>
                  <a:lnTo>
                    <a:pt x="3155" y="174201"/>
                  </a:lnTo>
                  <a:lnTo>
                    <a:pt x="2103" y="147421"/>
                  </a:lnTo>
                  <a:lnTo>
                    <a:pt x="2815" y="102614"/>
                  </a:lnTo>
                  <a:lnTo>
                    <a:pt x="5484" y="65296"/>
                  </a:lnTo>
                  <a:lnTo>
                    <a:pt x="12365" y="23309"/>
                  </a:lnTo>
                  <a:lnTo>
                    <a:pt x="21723" y="7001"/>
                  </a:lnTo>
                  <a:lnTo>
                    <a:pt x="26476" y="2794"/>
                  </a:lnTo>
                  <a:lnTo>
                    <a:pt x="31057" y="694"/>
                  </a:lnTo>
                  <a:lnTo>
                    <a:pt x="35522" y="0"/>
                  </a:lnTo>
                  <a:lnTo>
                    <a:pt x="40613" y="2359"/>
                  </a:lnTo>
                  <a:lnTo>
                    <a:pt x="51918" y="12507"/>
                  </a:lnTo>
                  <a:lnTo>
                    <a:pt x="66810" y="37458"/>
                  </a:lnTo>
                  <a:lnTo>
                    <a:pt x="73417" y="67193"/>
                  </a:lnTo>
                  <a:lnTo>
                    <a:pt x="71200" y="86007"/>
                  </a:lnTo>
                  <a:lnTo>
                    <a:pt x="64805" y="103072"/>
                  </a:lnTo>
                  <a:lnTo>
                    <a:pt x="54908" y="117710"/>
                  </a:lnTo>
                  <a:lnTo>
                    <a:pt x="41571" y="127510"/>
                  </a:lnTo>
                  <a:lnTo>
                    <a:pt x="26943" y="132805"/>
                  </a:lnTo>
                  <a:lnTo>
                    <a:pt x="0" y="1319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3489"/>
            <p:cNvSpPr/>
            <p:nvPr>
              <p:custDataLst>
                <p:tags r:id="rId219"/>
              </p:custDataLst>
            </p:nvPr>
          </p:nvSpPr>
          <p:spPr>
            <a:xfrm>
              <a:off x="8375650" y="5156200"/>
              <a:ext cx="114301" cy="101601"/>
            </a:xfrm>
            <a:custGeom>
              <a:avLst/>
              <a:gdLst/>
              <a:ahLst/>
              <a:cxnLst/>
              <a:rect l="0" t="0" r="0" b="0"/>
              <a:pathLst>
                <a:path w="114301" h="101601">
                  <a:moveTo>
                    <a:pt x="0" y="0"/>
                  </a:moveTo>
                  <a:lnTo>
                    <a:pt x="0" y="0"/>
                  </a:lnTo>
                  <a:lnTo>
                    <a:pt x="37350" y="30443"/>
                  </a:lnTo>
                  <a:lnTo>
                    <a:pt x="80285" y="65358"/>
                  </a:lnTo>
                  <a:lnTo>
                    <a:pt x="106117" y="88587"/>
                  </a:lnTo>
                  <a:lnTo>
                    <a:pt x="11430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3490"/>
            <p:cNvSpPr/>
            <p:nvPr>
              <p:custDataLst>
                <p:tags r:id="rId220"/>
              </p:custDataLst>
            </p:nvPr>
          </p:nvSpPr>
          <p:spPr>
            <a:xfrm>
              <a:off x="8409606" y="5158891"/>
              <a:ext cx="42245" cy="105260"/>
            </a:xfrm>
            <a:custGeom>
              <a:avLst/>
              <a:gdLst/>
              <a:ahLst/>
              <a:cxnLst/>
              <a:rect l="0" t="0" r="0" b="0"/>
              <a:pathLst>
                <a:path w="42245" h="105260">
                  <a:moveTo>
                    <a:pt x="42244" y="3659"/>
                  </a:moveTo>
                  <a:lnTo>
                    <a:pt x="42244" y="3659"/>
                  </a:lnTo>
                  <a:lnTo>
                    <a:pt x="38873" y="288"/>
                  </a:lnTo>
                  <a:lnTo>
                    <a:pt x="37880" y="0"/>
                  </a:lnTo>
                  <a:lnTo>
                    <a:pt x="37218" y="514"/>
                  </a:lnTo>
                  <a:lnTo>
                    <a:pt x="15522" y="45667"/>
                  </a:lnTo>
                  <a:lnTo>
                    <a:pt x="0" y="88091"/>
                  </a:lnTo>
                  <a:lnTo>
                    <a:pt x="657" y="95982"/>
                  </a:lnTo>
                  <a:lnTo>
                    <a:pt x="4144" y="1052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3491"/>
            <p:cNvSpPr/>
            <p:nvPr>
              <p:custDataLst>
                <p:tags r:id="rId221"/>
              </p:custDataLst>
            </p:nvPr>
          </p:nvSpPr>
          <p:spPr>
            <a:xfrm>
              <a:off x="8625991" y="5099050"/>
              <a:ext cx="22710" cy="50801"/>
            </a:xfrm>
            <a:custGeom>
              <a:avLst/>
              <a:gdLst/>
              <a:ahLst/>
              <a:cxnLst/>
              <a:rect l="0" t="0" r="0" b="0"/>
              <a:pathLst>
                <a:path w="22710" h="50801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1411"/>
                  </a:lnTo>
                  <a:lnTo>
                    <a:pt x="9020" y="26732"/>
                  </a:lnTo>
                  <a:lnTo>
                    <a:pt x="22709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3492"/>
            <p:cNvSpPr/>
            <p:nvPr>
              <p:custDataLst>
                <p:tags r:id="rId222"/>
              </p:custDataLst>
            </p:nvPr>
          </p:nvSpPr>
          <p:spPr>
            <a:xfrm>
              <a:off x="8632341" y="5003800"/>
              <a:ext cx="3660" cy="6351"/>
            </a:xfrm>
            <a:custGeom>
              <a:avLst/>
              <a:gdLst/>
              <a:ahLst/>
              <a:cxnLst/>
              <a:rect l="0" t="0" r="0" b="0"/>
              <a:pathLst>
                <a:path w="3660" h="6351">
                  <a:moveTo>
                    <a:pt x="3659" y="6350"/>
                  </a:moveTo>
                  <a:lnTo>
                    <a:pt x="3659" y="6350"/>
                  </a:lnTo>
                  <a:lnTo>
                    <a:pt x="288" y="2979"/>
                  </a:lnTo>
                  <a:lnTo>
                    <a:pt x="0" y="1986"/>
                  </a:lnTo>
                  <a:lnTo>
                    <a:pt x="514" y="1324"/>
                  </a:lnTo>
                  <a:lnTo>
                    <a:pt x="36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3493"/>
            <p:cNvSpPr/>
            <p:nvPr>
              <p:custDataLst>
                <p:tags r:id="rId223"/>
              </p:custDataLst>
            </p:nvPr>
          </p:nvSpPr>
          <p:spPr>
            <a:xfrm>
              <a:off x="8667750" y="4978400"/>
              <a:ext cx="86654" cy="209551"/>
            </a:xfrm>
            <a:custGeom>
              <a:avLst/>
              <a:gdLst/>
              <a:ahLst/>
              <a:cxnLst/>
              <a:rect l="0" t="0" r="0" b="0"/>
              <a:pathLst>
                <a:path w="86654" h="209551">
                  <a:moveTo>
                    <a:pt x="19050" y="0"/>
                  </a:moveTo>
                  <a:lnTo>
                    <a:pt x="19050" y="0"/>
                  </a:lnTo>
                  <a:lnTo>
                    <a:pt x="22420" y="0"/>
                  </a:lnTo>
                  <a:lnTo>
                    <a:pt x="41372" y="10113"/>
                  </a:lnTo>
                  <a:lnTo>
                    <a:pt x="65959" y="36628"/>
                  </a:lnTo>
                  <a:lnTo>
                    <a:pt x="84375" y="78037"/>
                  </a:lnTo>
                  <a:lnTo>
                    <a:pt x="86653" y="107826"/>
                  </a:lnTo>
                  <a:lnTo>
                    <a:pt x="85285" y="122683"/>
                  </a:lnTo>
                  <a:lnTo>
                    <a:pt x="70596" y="150482"/>
                  </a:lnTo>
                  <a:lnTo>
                    <a:pt x="36440" y="184287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3494"/>
            <p:cNvSpPr/>
            <p:nvPr>
              <p:custDataLst>
                <p:tags r:id="rId224"/>
              </p:custDataLst>
            </p:nvPr>
          </p:nvSpPr>
          <p:spPr>
            <a:xfrm>
              <a:off x="8515148" y="5010644"/>
              <a:ext cx="101803" cy="170957"/>
            </a:xfrm>
            <a:custGeom>
              <a:avLst/>
              <a:gdLst/>
              <a:ahLst/>
              <a:cxnLst/>
              <a:rect l="0" t="0" r="0" b="0"/>
              <a:pathLst>
                <a:path w="101803" h="170957">
                  <a:moveTo>
                    <a:pt x="51002" y="24906"/>
                  </a:moveTo>
                  <a:lnTo>
                    <a:pt x="51002" y="24906"/>
                  </a:lnTo>
                  <a:lnTo>
                    <a:pt x="44534" y="3257"/>
                  </a:lnTo>
                  <a:lnTo>
                    <a:pt x="43162" y="2006"/>
                  </a:lnTo>
                  <a:lnTo>
                    <a:pt x="41542" y="1173"/>
                  </a:lnTo>
                  <a:lnTo>
                    <a:pt x="32520" y="0"/>
                  </a:lnTo>
                  <a:lnTo>
                    <a:pt x="29507" y="1952"/>
                  </a:lnTo>
                  <a:lnTo>
                    <a:pt x="24280" y="9765"/>
                  </a:lnTo>
                  <a:lnTo>
                    <a:pt x="6099" y="53817"/>
                  </a:lnTo>
                  <a:lnTo>
                    <a:pt x="0" y="76561"/>
                  </a:lnTo>
                  <a:lnTo>
                    <a:pt x="1240" y="108493"/>
                  </a:lnTo>
                  <a:lnTo>
                    <a:pt x="6778" y="127202"/>
                  </a:lnTo>
                  <a:lnTo>
                    <a:pt x="17706" y="141161"/>
                  </a:lnTo>
                  <a:lnTo>
                    <a:pt x="41606" y="156955"/>
                  </a:lnTo>
                  <a:lnTo>
                    <a:pt x="60938" y="164732"/>
                  </a:lnTo>
                  <a:lnTo>
                    <a:pt x="101802" y="1709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6" name="SMARTInkShape-Group627"/>
          <p:cNvGrpSpPr/>
          <p:nvPr/>
        </p:nvGrpSpPr>
        <p:grpSpPr>
          <a:xfrm>
            <a:off x="10725150" y="4758842"/>
            <a:ext cx="622301" cy="772009"/>
            <a:chOff x="10725150" y="4758842"/>
            <a:chExt cx="622301" cy="772009"/>
          </a:xfrm>
        </p:grpSpPr>
        <p:sp>
          <p:nvSpPr>
            <p:cNvPr id="342" name="SMARTInkShape-3495"/>
            <p:cNvSpPr/>
            <p:nvPr>
              <p:custDataLst>
                <p:tags r:id="rId203"/>
              </p:custDataLst>
            </p:nvPr>
          </p:nvSpPr>
          <p:spPr>
            <a:xfrm>
              <a:off x="10725150" y="5014011"/>
              <a:ext cx="183694" cy="516840"/>
            </a:xfrm>
            <a:custGeom>
              <a:avLst/>
              <a:gdLst/>
              <a:ahLst/>
              <a:cxnLst/>
              <a:rect l="0" t="0" r="0" b="0"/>
              <a:pathLst>
                <a:path w="183694" h="516840">
                  <a:moveTo>
                    <a:pt x="0" y="8839"/>
                  </a:moveTo>
                  <a:lnTo>
                    <a:pt x="0" y="8839"/>
                  </a:lnTo>
                  <a:lnTo>
                    <a:pt x="5776" y="3770"/>
                  </a:lnTo>
                  <a:lnTo>
                    <a:pt x="12209" y="0"/>
                  </a:lnTo>
                  <a:lnTo>
                    <a:pt x="16605" y="124"/>
                  </a:lnTo>
                  <a:lnTo>
                    <a:pt x="42635" y="12344"/>
                  </a:lnTo>
                  <a:lnTo>
                    <a:pt x="51708" y="17526"/>
                  </a:lnTo>
                  <a:lnTo>
                    <a:pt x="77958" y="48415"/>
                  </a:lnTo>
                  <a:lnTo>
                    <a:pt x="103612" y="95589"/>
                  </a:lnTo>
                  <a:lnTo>
                    <a:pt x="118724" y="131356"/>
                  </a:lnTo>
                  <a:lnTo>
                    <a:pt x="133199" y="170535"/>
                  </a:lnTo>
                  <a:lnTo>
                    <a:pt x="149041" y="216171"/>
                  </a:lnTo>
                  <a:lnTo>
                    <a:pt x="156509" y="240898"/>
                  </a:lnTo>
                  <a:lnTo>
                    <a:pt x="163606" y="266557"/>
                  </a:lnTo>
                  <a:lnTo>
                    <a:pt x="170455" y="292834"/>
                  </a:lnTo>
                  <a:lnTo>
                    <a:pt x="175725" y="319524"/>
                  </a:lnTo>
                  <a:lnTo>
                    <a:pt x="179944" y="346490"/>
                  </a:lnTo>
                  <a:lnTo>
                    <a:pt x="183464" y="373640"/>
                  </a:lnTo>
                  <a:lnTo>
                    <a:pt x="183693" y="398795"/>
                  </a:lnTo>
                  <a:lnTo>
                    <a:pt x="178302" y="445560"/>
                  </a:lnTo>
                  <a:lnTo>
                    <a:pt x="165089" y="478574"/>
                  </a:lnTo>
                  <a:lnTo>
                    <a:pt x="139700" y="5168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3496"/>
            <p:cNvSpPr/>
            <p:nvPr>
              <p:custDataLst>
                <p:tags r:id="rId204"/>
              </p:custDataLst>
            </p:nvPr>
          </p:nvSpPr>
          <p:spPr>
            <a:xfrm>
              <a:off x="10902948" y="4779478"/>
              <a:ext cx="129915" cy="171487"/>
            </a:xfrm>
            <a:custGeom>
              <a:avLst/>
              <a:gdLst/>
              <a:ahLst/>
              <a:cxnLst/>
              <a:rect l="0" t="0" r="0" b="0"/>
              <a:pathLst>
                <a:path w="129915" h="171487">
                  <a:moveTo>
                    <a:pt x="2" y="27472"/>
                  </a:moveTo>
                  <a:lnTo>
                    <a:pt x="2" y="27472"/>
                  </a:lnTo>
                  <a:lnTo>
                    <a:pt x="0" y="20730"/>
                  </a:lnTo>
                  <a:lnTo>
                    <a:pt x="2119" y="18038"/>
                  </a:lnTo>
                  <a:lnTo>
                    <a:pt x="15210" y="10880"/>
                  </a:lnTo>
                  <a:lnTo>
                    <a:pt x="44783" y="0"/>
                  </a:lnTo>
                  <a:lnTo>
                    <a:pt x="66971" y="360"/>
                  </a:lnTo>
                  <a:lnTo>
                    <a:pt x="84677" y="4936"/>
                  </a:lnTo>
                  <a:lnTo>
                    <a:pt x="88202" y="8214"/>
                  </a:lnTo>
                  <a:lnTo>
                    <a:pt x="92118" y="17502"/>
                  </a:lnTo>
                  <a:lnTo>
                    <a:pt x="91751" y="22236"/>
                  </a:lnTo>
                  <a:lnTo>
                    <a:pt x="87582" y="31260"/>
                  </a:lnTo>
                  <a:lnTo>
                    <a:pt x="65038" y="57584"/>
                  </a:lnTo>
                  <a:lnTo>
                    <a:pt x="65232" y="58129"/>
                  </a:lnTo>
                  <a:lnTo>
                    <a:pt x="111849" y="82974"/>
                  </a:lnTo>
                  <a:lnTo>
                    <a:pt x="129254" y="98715"/>
                  </a:lnTo>
                  <a:lnTo>
                    <a:pt x="129914" y="107423"/>
                  </a:lnTo>
                  <a:lnTo>
                    <a:pt x="123122" y="130269"/>
                  </a:lnTo>
                  <a:lnTo>
                    <a:pt x="110696" y="147478"/>
                  </a:lnTo>
                  <a:lnTo>
                    <a:pt x="95767" y="159124"/>
                  </a:lnTo>
                  <a:lnTo>
                    <a:pt x="72905" y="168942"/>
                  </a:lnTo>
                  <a:lnTo>
                    <a:pt x="61565" y="171486"/>
                  </a:lnTo>
                  <a:lnTo>
                    <a:pt x="53706" y="170736"/>
                  </a:lnTo>
                  <a:lnTo>
                    <a:pt x="44452" y="1671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3497"/>
            <p:cNvSpPr/>
            <p:nvPr>
              <p:custDataLst>
                <p:tags r:id="rId205"/>
              </p:custDataLst>
            </p:nvPr>
          </p:nvSpPr>
          <p:spPr>
            <a:xfrm>
              <a:off x="11061700" y="4758842"/>
              <a:ext cx="101601" cy="251309"/>
            </a:xfrm>
            <a:custGeom>
              <a:avLst/>
              <a:gdLst/>
              <a:ahLst/>
              <a:cxnLst/>
              <a:rect l="0" t="0" r="0" b="0"/>
              <a:pathLst>
                <a:path w="101601" h="251309">
                  <a:moveTo>
                    <a:pt x="101600" y="3658"/>
                  </a:moveTo>
                  <a:lnTo>
                    <a:pt x="101600" y="3658"/>
                  </a:lnTo>
                  <a:lnTo>
                    <a:pt x="101600" y="287"/>
                  </a:lnTo>
                  <a:lnTo>
                    <a:pt x="100895" y="0"/>
                  </a:lnTo>
                  <a:lnTo>
                    <a:pt x="98229" y="1562"/>
                  </a:lnTo>
                  <a:lnTo>
                    <a:pt x="82876" y="36353"/>
                  </a:lnTo>
                  <a:lnTo>
                    <a:pt x="74301" y="58616"/>
                  </a:lnTo>
                  <a:lnTo>
                    <a:pt x="64352" y="84746"/>
                  </a:lnTo>
                  <a:lnTo>
                    <a:pt x="49532" y="130713"/>
                  </a:lnTo>
                  <a:lnTo>
                    <a:pt x="37536" y="170194"/>
                  </a:lnTo>
                  <a:lnTo>
                    <a:pt x="19589" y="214104"/>
                  </a:lnTo>
                  <a:lnTo>
                    <a:pt x="0" y="251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3498"/>
            <p:cNvSpPr/>
            <p:nvPr>
              <p:custDataLst>
                <p:tags r:id="rId206"/>
              </p:custDataLst>
            </p:nvPr>
          </p:nvSpPr>
          <p:spPr>
            <a:xfrm>
              <a:off x="11150600" y="4927939"/>
              <a:ext cx="196851" cy="113962"/>
            </a:xfrm>
            <a:custGeom>
              <a:avLst/>
              <a:gdLst/>
              <a:ahLst/>
              <a:cxnLst/>
              <a:rect l="0" t="0" r="0" b="0"/>
              <a:pathLst>
                <a:path w="196851" h="113962">
                  <a:moveTo>
                    <a:pt x="0" y="12361"/>
                  </a:moveTo>
                  <a:lnTo>
                    <a:pt x="0" y="12361"/>
                  </a:lnTo>
                  <a:lnTo>
                    <a:pt x="3370" y="12361"/>
                  </a:lnTo>
                  <a:lnTo>
                    <a:pt x="6907" y="10479"/>
                  </a:lnTo>
                  <a:lnTo>
                    <a:pt x="12243" y="7292"/>
                  </a:lnTo>
                  <a:lnTo>
                    <a:pt x="27146" y="2235"/>
                  </a:lnTo>
                  <a:lnTo>
                    <a:pt x="54009" y="0"/>
                  </a:lnTo>
                  <a:lnTo>
                    <a:pt x="57879" y="2003"/>
                  </a:lnTo>
                  <a:lnTo>
                    <a:pt x="64058" y="9874"/>
                  </a:lnTo>
                  <a:lnTo>
                    <a:pt x="52224" y="31717"/>
                  </a:lnTo>
                  <a:lnTo>
                    <a:pt x="22229" y="73883"/>
                  </a:lnTo>
                  <a:lnTo>
                    <a:pt x="18817" y="83919"/>
                  </a:lnTo>
                  <a:lnTo>
                    <a:pt x="18895" y="87583"/>
                  </a:lnTo>
                  <a:lnTo>
                    <a:pt x="22475" y="90026"/>
                  </a:lnTo>
                  <a:lnTo>
                    <a:pt x="59212" y="95827"/>
                  </a:lnTo>
                  <a:lnTo>
                    <a:pt x="104093" y="101532"/>
                  </a:lnTo>
                  <a:lnTo>
                    <a:pt x="151257" y="107690"/>
                  </a:lnTo>
                  <a:lnTo>
                    <a:pt x="196850" y="1139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7" name="SMARTInkShape-3499"/>
          <p:cNvSpPr/>
          <p:nvPr>
            <p:custDataLst>
              <p:tags r:id="rId1"/>
            </p:custDataLst>
          </p:nvPr>
        </p:nvSpPr>
        <p:spPr>
          <a:xfrm>
            <a:off x="7450927" y="4903606"/>
            <a:ext cx="181774" cy="525645"/>
          </a:xfrm>
          <a:custGeom>
            <a:avLst/>
            <a:gdLst/>
            <a:ahLst/>
            <a:cxnLst/>
            <a:rect l="0" t="0" r="0" b="0"/>
            <a:pathLst>
              <a:path w="181774" h="525645">
                <a:moveTo>
                  <a:pt x="86523" y="17644"/>
                </a:moveTo>
                <a:lnTo>
                  <a:pt x="86523" y="17644"/>
                </a:lnTo>
                <a:lnTo>
                  <a:pt x="81497" y="5711"/>
                </a:lnTo>
                <a:lnTo>
                  <a:pt x="81055" y="3338"/>
                </a:lnTo>
                <a:lnTo>
                  <a:pt x="80055" y="1757"/>
                </a:lnTo>
                <a:lnTo>
                  <a:pt x="78683" y="704"/>
                </a:lnTo>
                <a:lnTo>
                  <a:pt x="77063" y="0"/>
                </a:lnTo>
                <a:lnTo>
                  <a:pt x="75277" y="942"/>
                </a:lnTo>
                <a:lnTo>
                  <a:pt x="58527" y="23136"/>
                </a:lnTo>
                <a:lnTo>
                  <a:pt x="37932" y="63016"/>
                </a:lnTo>
                <a:lnTo>
                  <a:pt x="24005" y="100839"/>
                </a:lnTo>
                <a:lnTo>
                  <a:pt x="11466" y="146342"/>
                </a:lnTo>
                <a:lnTo>
                  <a:pt x="6146" y="173292"/>
                </a:lnTo>
                <a:lnTo>
                  <a:pt x="1188" y="201842"/>
                </a:lnTo>
                <a:lnTo>
                  <a:pt x="0" y="230754"/>
                </a:lnTo>
                <a:lnTo>
                  <a:pt x="1324" y="259907"/>
                </a:lnTo>
                <a:lnTo>
                  <a:pt x="4323" y="289219"/>
                </a:lnTo>
                <a:lnTo>
                  <a:pt x="11968" y="317933"/>
                </a:lnTo>
                <a:lnTo>
                  <a:pt x="22708" y="346248"/>
                </a:lnTo>
                <a:lnTo>
                  <a:pt x="35514" y="374296"/>
                </a:lnTo>
                <a:lnTo>
                  <a:pt x="50400" y="399346"/>
                </a:lnTo>
                <a:lnTo>
                  <a:pt x="83874" y="444111"/>
                </a:lnTo>
                <a:lnTo>
                  <a:pt x="121799" y="479529"/>
                </a:lnTo>
                <a:lnTo>
                  <a:pt x="181773" y="52564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SMARTInkShape-3500"/>
          <p:cNvSpPr/>
          <p:nvPr>
            <p:custDataLst>
              <p:tags r:id="rId2"/>
            </p:custDataLst>
          </p:nvPr>
        </p:nvSpPr>
        <p:spPr>
          <a:xfrm>
            <a:off x="6688315" y="4506135"/>
            <a:ext cx="5087965" cy="119077"/>
          </a:xfrm>
          <a:custGeom>
            <a:avLst/>
            <a:gdLst/>
            <a:ahLst/>
            <a:cxnLst/>
            <a:rect l="0" t="0" r="0" b="0"/>
            <a:pathLst>
              <a:path w="5087965" h="119077">
                <a:moveTo>
                  <a:pt x="10935" y="103965"/>
                </a:moveTo>
                <a:lnTo>
                  <a:pt x="10935" y="103965"/>
                </a:lnTo>
                <a:lnTo>
                  <a:pt x="0" y="103965"/>
                </a:lnTo>
                <a:lnTo>
                  <a:pt x="117" y="104670"/>
                </a:lnTo>
                <a:lnTo>
                  <a:pt x="2129" y="107336"/>
                </a:lnTo>
                <a:lnTo>
                  <a:pt x="9138" y="108991"/>
                </a:lnTo>
                <a:lnTo>
                  <a:pt x="55672" y="115210"/>
                </a:lnTo>
                <a:lnTo>
                  <a:pt x="92671" y="119076"/>
                </a:lnTo>
                <a:lnTo>
                  <a:pt x="119049" y="118978"/>
                </a:lnTo>
                <a:lnTo>
                  <a:pt x="150038" y="117501"/>
                </a:lnTo>
                <a:lnTo>
                  <a:pt x="184103" y="115107"/>
                </a:lnTo>
                <a:lnTo>
                  <a:pt x="225158" y="112097"/>
                </a:lnTo>
                <a:lnTo>
                  <a:pt x="270873" y="108681"/>
                </a:lnTo>
                <a:lnTo>
                  <a:pt x="319694" y="104992"/>
                </a:lnTo>
                <a:lnTo>
                  <a:pt x="376935" y="101122"/>
                </a:lnTo>
                <a:lnTo>
                  <a:pt x="439791" y="97131"/>
                </a:lnTo>
                <a:lnTo>
                  <a:pt x="506389" y="93059"/>
                </a:lnTo>
                <a:lnTo>
                  <a:pt x="580420" y="88228"/>
                </a:lnTo>
                <a:lnTo>
                  <a:pt x="659409" y="82890"/>
                </a:lnTo>
                <a:lnTo>
                  <a:pt x="741701" y="77215"/>
                </a:lnTo>
                <a:lnTo>
                  <a:pt x="829724" y="70609"/>
                </a:lnTo>
                <a:lnTo>
                  <a:pt x="921565" y="63383"/>
                </a:lnTo>
                <a:lnTo>
                  <a:pt x="1015955" y="55744"/>
                </a:lnTo>
                <a:lnTo>
                  <a:pt x="1118392" y="49240"/>
                </a:lnTo>
                <a:lnTo>
                  <a:pt x="1226195" y="43493"/>
                </a:lnTo>
                <a:lnTo>
                  <a:pt x="1337575" y="38250"/>
                </a:lnTo>
                <a:lnTo>
                  <a:pt x="1456983" y="32638"/>
                </a:lnTo>
                <a:lnTo>
                  <a:pt x="1581745" y="26780"/>
                </a:lnTo>
                <a:lnTo>
                  <a:pt x="1710075" y="20758"/>
                </a:lnTo>
                <a:lnTo>
                  <a:pt x="1839373" y="16039"/>
                </a:lnTo>
                <a:lnTo>
                  <a:pt x="1969315" y="12186"/>
                </a:lnTo>
                <a:lnTo>
                  <a:pt x="2099688" y="8913"/>
                </a:lnTo>
                <a:lnTo>
                  <a:pt x="2232465" y="6024"/>
                </a:lnTo>
                <a:lnTo>
                  <a:pt x="2366844" y="3394"/>
                </a:lnTo>
                <a:lnTo>
                  <a:pt x="2502291" y="934"/>
                </a:lnTo>
                <a:lnTo>
                  <a:pt x="2636332" y="0"/>
                </a:lnTo>
                <a:lnTo>
                  <a:pt x="2769438" y="83"/>
                </a:lnTo>
                <a:lnTo>
                  <a:pt x="2901921" y="843"/>
                </a:lnTo>
                <a:lnTo>
                  <a:pt x="3036104" y="2056"/>
                </a:lnTo>
                <a:lnTo>
                  <a:pt x="3171420" y="3570"/>
                </a:lnTo>
                <a:lnTo>
                  <a:pt x="3307493" y="5285"/>
                </a:lnTo>
                <a:lnTo>
                  <a:pt x="3438423" y="7839"/>
                </a:lnTo>
                <a:lnTo>
                  <a:pt x="3565927" y="10952"/>
                </a:lnTo>
                <a:lnTo>
                  <a:pt x="3691147" y="14441"/>
                </a:lnTo>
                <a:lnTo>
                  <a:pt x="3809199" y="18176"/>
                </a:lnTo>
                <a:lnTo>
                  <a:pt x="3922471" y="22078"/>
                </a:lnTo>
                <a:lnTo>
                  <a:pt x="4032559" y="26091"/>
                </a:lnTo>
                <a:lnTo>
                  <a:pt x="4136288" y="30882"/>
                </a:lnTo>
                <a:lnTo>
                  <a:pt x="4235783" y="36194"/>
                </a:lnTo>
                <a:lnTo>
                  <a:pt x="4332450" y="41850"/>
                </a:lnTo>
                <a:lnTo>
                  <a:pt x="4420177" y="47738"/>
                </a:lnTo>
                <a:lnTo>
                  <a:pt x="4501945" y="53780"/>
                </a:lnTo>
                <a:lnTo>
                  <a:pt x="4579742" y="59925"/>
                </a:lnTo>
                <a:lnTo>
                  <a:pt x="4648540" y="65433"/>
                </a:lnTo>
                <a:lnTo>
                  <a:pt x="4711339" y="70516"/>
                </a:lnTo>
                <a:lnTo>
                  <a:pt x="4770138" y="75316"/>
                </a:lnTo>
                <a:lnTo>
                  <a:pt x="4821331" y="79927"/>
                </a:lnTo>
                <a:lnTo>
                  <a:pt x="4867455" y="84412"/>
                </a:lnTo>
                <a:lnTo>
                  <a:pt x="4910199" y="88812"/>
                </a:lnTo>
                <a:lnTo>
                  <a:pt x="4948572" y="92452"/>
                </a:lnTo>
                <a:lnTo>
                  <a:pt x="4984031" y="95585"/>
                </a:lnTo>
                <a:lnTo>
                  <a:pt x="5017547" y="98379"/>
                </a:lnTo>
                <a:lnTo>
                  <a:pt x="5056673" y="99601"/>
                </a:lnTo>
                <a:lnTo>
                  <a:pt x="5087540" y="98007"/>
                </a:lnTo>
                <a:lnTo>
                  <a:pt x="5087964" y="97170"/>
                </a:lnTo>
                <a:lnTo>
                  <a:pt x="5071885" y="9126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6" name="SMARTInkShape-Group630"/>
          <p:cNvGrpSpPr/>
          <p:nvPr/>
        </p:nvGrpSpPr>
        <p:grpSpPr>
          <a:xfrm>
            <a:off x="10746099" y="3587432"/>
            <a:ext cx="658703" cy="441129"/>
            <a:chOff x="10746099" y="3587432"/>
            <a:chExt cx="658703" cy="441129"/>
          </a:xfrm>
        </p:grpSpPr>
        <p:sp>
          <p:nvSpPr>
            <p:cNvPr id="349" name="SMARTInkShape-3501"/>
            <p:cNvSpPr/>
            <p:nvPr>
              <p:custDataLst>
                <p:tags r:id="rId196"/>
              </p:custDataLst>
            </p:nvPr>
          </p:nvSpPr>
          <p:spPr>
            <a:xfrm>
              <a:off x="10746099" y="3587432"/>
              <a:ext cx="190764" cy="441129"/>
            </a:xfrm>
            <a:custGeom>
              <a:avLst/>
              <a:gdLst/>
              <a:ahLst/>
              <a:cxnLst/>
              <a:rect l="0" t="0" r="0" b="0"/>
              <a:pathLst>
                <a:path w="190764" h="441129">
                  <a:moveTo>
                    <a:pt x="17151" y="152718"/>
                  </a:moveTo>
                  <a:lnTo>
                    <a:pt x="17151" y="152718"/>
                  </a:lnTo>
                  <a:lnTo>
                    <a:pt x="17151" y="147251"/>
                  </a:lnTo>
                  <a:lnTo>
                    <a:pt x="20521" y="186444"/>
                  </a:lnTo>
                  <a:lnTo>
                    <a:pt x="24058" y="218272"/>
                  </a:lnTo>
                  <a:lnTo>
                    <a:pt x="27277" y="256642"/>
                  </a:lnTo>
                  <a:lnTo>
                    <a:pt x="28707" y="299566"/>
                  </a:lnTo>
                  <a:lnTo>
                    <a:pt x="25579" y="342632"/>
                  </a:lnTo>
                  <a:lnTo>
                    <a:pt x="20192" y="381763"/>
                  </a:lnTo>
                  <a:lnTo>
                    <a:pt x="13192" y="421510"/>
                  </a:lnTo>
                  <a:lnTo>
                    <a:pt x="8807" y="437046"/>
                  </a:lnTo>
                  <a:lnTo>
                    <a:pt x="6649" y="440342"/>
                  </a:lnTo>
                  <a:lnTo>
                    <a:pt x="4504" y="441128"/>
                  </a:lnTo>
                  <a:lnTo>
                    <a:pt x="2371" y="440242"/>
                  </a:lnTo>
                  <a:lnTo>
                    <a:pt x="0" y="431730"/>
                  </a:lnTo>
                  <a:lnTo>
                    <a:pt x="1845" y="389787"/>
                  </a:lnTo>
                  <a:lnTo>
                    <a:pt x="7057" y="351921"/>
                  </a:lnTo>
                  <a:lnTo>
                    <a:pt x="14075" y="304752"/>
                  </a:lnTo>
                  <a:lnTo>
                    <a:pt x="17923" y="277358"/>
                  </a:lnTo>
                  <a:lnTo>
                    <a:pt x="21900" y="248511"/>
                  </a:lnTo>
                  <a:lnTo>
                    <a:pt x="28079" y="219402"/>
                  </a:lnTo>
                  <a:lnTo>
                    <a:pt x="35724" y="190118"/>
                  </a:lnTo>
                  <a:lnTo>
                    <a:pt x="44351" y="160718"/>
                  </a:lnTo>
                  <a:lnTo>
                    <a:pt x="53629" y="134063"/>
                  </a:lnTo>
                  <a:lnTo>
                    <a:pt x="63341" y="109237"/>
                  </a:lnTo>
                  <a:lnTo>
                    <a:pt x="83541" y="65659"/>
                  </a:lnTo>
                  <a:lnTo>
                    <a:pt x="114041" y="20149"/>
                  </a:lnTo>
                  <a:lnTo>
                    <a:pt x="132416" y="3017"/>
                  </a:lnTo>
                  <a:lnTo>
                    <a:pt x="141267" y="0"/>
                  </a:lnTo>
                  <a:lnTo>
                    <a:pt x="149989" y="106"/>
                  </a:lnTo>
                  <a:lnTo>
                    <a:pt x="158627" y="2293"/>
                  </a:lnTo>
                  <a:lnTo>
                    <a:pt x="173869" y="19775"/>
                  </a:lnTo>
                  <a:lnTo>
                    <a:pt x="185580" y="46360"/>
                  </a:lnTo>
                  <a:lnTo>
                    <a:pt x="190763" y="93061"/>
                  </a:lnTo>
                  <a:lnTo>
                    <a:pt x="186974" y="125968"/>
                  </a:lnTo>
                  <a:lnTo>
                    <a:pt x="173062" y="155646"/>
                  </a:lnTo>
                  <a:lnTo>
                    <a:pt x="152061" y="180830"/>
                  </a:lnTo>
                  <a:lnTo>
                    <a:pt x="126264" y="199079"/>
                  </a:lnTo>
                  <a:lnTo>
                    <a:pt x="87345" y="211140"/>
                  </a:lnTo>
                  <a:lnTo>
                    <a:pt x="52926" y="210305"/>
                  </a:lnTo>
                  <a:lnTo>
                    <a:pt x="52996" y="209454"/>
                  </a:lnTo>
                  <a:lnTo>
                    <a:pt x="61601" y="2035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3502"/>
            <p:cNvSpPr/>
            <p:nvPr>
              <p:custDataLst>
                <p:tags r:id="rId197"/>
              </p:custDataLst>
            </p:nvPr>
          </p:nvSpPr>
          <p:spPr>
            <a:xfrm>
              <a:off x="10950093" y="3791833"/>
              <a:ext cx="92558" cy="75318"/>
            </a:xfrm>
            <a:custGeom>
              <a:avLst/>
              <a:gdLst/>
              <a:ahLst/>
              <a:cxnLst/>
              <a:rect l="0" t="0" r="0" b="0"/>
              <a:pathLst>
                <a:path w="92558" h="75318">
                  <a:moveTo>
                    <a:pt x="3657" y="5467"/>
                  </a:moveTo>
                  <a:lnTo>
                    <a:pt x="3657" y="5467"/>
                  </a:lnTo>
                  <a:lnTo>
                    <a:pt x="286" y="2096"/>
                  </a:lnTo>
                  <a:lnTo>
                    <a:pt x="0" y="1103"/>
                  </a:lnTo>
                  <a:lnTo>
                    <a:pt x="513" y="441"/>
                  </a:lnTo>
                  <a:lnTo>
                    <a:pt x="1559" y="0"/>
                  </a:lnTo>
                  <a:lnTo>
                    <a:pt x="16521" y="6120"/>
                  </a:lnTo>
                  <a:lnTo>
                    <a:pt x="63309" y="46670"/>
                  </a:lnTo>
                  <a:lnTo>
                    <a:pt x="92557" y="75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3503"/>
            <p:cNvSpPr/>
            <p:nvPr>
              <p:custDataLst>
                <p:tags r:id="rId198"/>
              </p:custDataLst>
            </p:nvPr>
          </p:nvSpPr>
          <p:spPr>
            <a:xfrm>
              <a:off x="10960100" y="3759200"/>
              <a:ext cx="88901" cy="120651"/>
            </a:xfrm>
            <a:custGeom>
              <a:avLst/>
              <a:gdLst/>
              <a:ahLst/>
              <a:cxnLst/>
              <a:rect l="0" t="0" r="0" b="0"/>
              <a:pathLst>
                <a:path w="88901" h="120651">
                  <a:moveTo>
                    <a:pt x="88900" y="0"/>
                  </a:moveTo>
                  <a:lnTo>
                    <a:pt x="88900" y="0"/>
                  </a:lnTo>
                  <a:lnTo>
                    <a:pt x="85529" y="0"/>
                  </a:lnTo>
                  <a:lnTo>
                    <a:pt x="76690" y="6742"/>
                  </a:lnTo>
                  <a:lnTo>
                    <a:pt x="52335" y="36871"/>
                  </a:lnTo>
                  <a:lnTo>
                    <a:pt x="24627" y="83808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3504"/>
            <p:cNvSpPr/>
            <p:nvPr>
              <p:custDataLst>
                <p:tags r:id="rId199"/>
              </p:custDataLst>
            </p:nvPr>
          </p:nvSpPr>
          <p:spPr>
            <a:xfrm>
              <a:off x="11137398" y="3655981"/>
              <a:ext cx="89403" cy="232088"/>
            </a:xfrm>
            <a:custGeom>
              <a:avLst/>
              <a:gdLst/>
              <a:ahLst/>
              <a:cxnLst/>
              <a:rect l="0" t="0" r="0" b="0"/>
              <a:pathLst>
                <a:path w="89403" h="232088">
                  <a:moveTo>
                    <a:pt x="83052" y="39719"/>
                  </a:moveTo>
                  <a:lnTo>
                    <a:pt x="83052" y="39719"/>
                  </a:lnTo>
                  <a:lnTo>
                    <a:pt x="68747" y="13204"/>
                  </a:lnTo>
                  <a:lnTo>
                    <a:pt x="64939" y="249"/>
                  </a:lnTo>
                  <a:lnTo>
                    <a:pt x="64626" y="0"/>
                  </a:lnTo>
                  <a:lnTo>
                    <a:pt x="64418" y="540"/>
                  </a:lnTo>
                  <a:lnTo>
                    <a:pt x="32225" y="44202"/>
                  </a:lnTo>
                  <a:lnTo>
                    <a:pt x="10449" y="84713"/>
                  </a:lnTo>
                  <a:lnTo>
                    <a:pt x="0" y="131446"/>
                  </a:lnTo>
                  <a:lnTo>
                    <a:pt x="2157" y="174769"/>
                  </a:lnTo>
                  <a:lnTo>
                    <a:pt x="10409" y="196637"/>
                  </a:lnTo>
                  <a:lnTo>
                    <a:pt x="24895" y="213883"/>
                  </a:lnTo>
                  <a:lnTo>
                    <a:pt x="42389" y="226486"/>
                  </a:lnTo>
                  <a:lnTo>
                    <a:pt x="59570" y="232087"/>
                  </a:lnTo>
                  <a:lnTo>
                    <a:pt x="66691" y="231465"/>
                  </a:lnTo>
                  <a:lnTo>
                    <a:pt x="89402" y="2175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3505"/>
            <p:cNvSpPr/>
            <p:nvPr>
              <p:custDataLst>
                <p:tags r:id="rId200"/>
              </p:custDataLst>
            </p:nvPr>
          </p:nvSpPr>
          <p:spPr>
            <a:xfrm>
              <a:off x="11283950" y="375920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12700" y="0"/>
                  </a:moveTo>
                  <a:lnTo>
                    <a:pt x="12700" y="0"/>
                  </a:lnTo>
                  <a:lnTo>
                    <a:pt x="3973" y="15208"/>
                  </a:lnTo>
                  <a:lnTo>
                    <a:pt x="232" y="57297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3506"/>
            <p:cNvSpPr/>
            <p:nvPr>
              <p:custDataLst>
                <p:tags r:id="rId201"/>
              </p:custDataLst>
            </p:nvPr>
          </p:nvSpPr>
          <p:spPr>
            <a:xfrm>
              <a:off x="11309350" y="36576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6350"/>
                  </a:moveTo>
                  <a:lnTo>
                    <a:pt x="12700" y="6350"/>
                  </a:lnTo>
                  <a:lnTo>
                    <a:pt x="9329" y="2979"/>
                  </a:lnTo>
                  <a:lnTo>
                    <a:pt x="5793" y="132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3507"/>
            <p:cNvSpPr/>
            <p:nvPr>
              <p:custDataLst>
                <p:tags r:id="rId202"/>
              </p:custDataLst>
            </p:nvPr>
          </p:nvSpPr>
          <p:spPr>
            <a:xfrm>
              <a:off x="11277600" y="3638550"/>
              <a:ext cx="127202" cy="260351"/>
            </a:xfrm>
            <a:custGeom>
              <a:avLst/>
              <a:gdLst/>
              <a:ahLst/>
              <a:cxnLst/>
              <a:rect l="0" t="0" r="0" b="0"/>
              <a:pathLst>
                <a:path w="127202" h="260351">
                  <a:moveTo>
                    <a:pt x="95250" y="0"/>
                  </a:moveTo>
                  <a:lnTo>
                    <a:pt x="95250" y="0"/>
                  </a:lnTo>
                  <a:lnTo>
                    <a:pt x="95250" y="3371"/>
                  </a:lnTo>
                  <a:lnTo>
                    <a:pt x="116299" y="40620"/>
                  </a:lnTo>
                  <a:lnTo>
                    <a:pt x="127201" y="87059"/>
                  </a:lnTo>
                  <a:lnTo>
                    <a:pt x="123090" y="124535"/>
                  </a:lnTo>
                  <a:lnTo>
                    <a:pt x="110445" y="162594"/>
                  </a:lnTo>
                  <a:lnTo>
                    <a:pt x="78819" y="209670"/>
                  </a:lnTo>
                  <a:lnTo>
                    <a:pt x="40601" y="240316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7" name="SMARTInkShape-Group631"/>
          <p:cNvGrpSpPr/>
          <p:nvPr/>
        </p:nvGrpSpPr>
        <p:grpSpPr>
          <a:xfrm>
            <a:off x="6864350" y="3265413"/>
            <a:ext cx="3613472" cy="1033538"/>
            <a:chOff x="6864350" y="3265413"/>
            <a:chExt cx="3613472" cy="1033538"/>
          </a:xfrm>
        </p:grpSpPr>
        <p:sp>
          <p:nvSpPr>
            <p:cNvPr id="357" name="SMARTInkShape-3508"/>
            <p:cNvSpPr/>
            <p:nvPr>
              <p:custDataLst>
                <p:tags r:id="rId166"/>
              </p:custDataLst>
            </p:nvPr>
          </p:nvSpPr>
          <p:spPr>
            <a:xfrm>
              <a:off x="7010400" y="4222750"/>
              <a:ext cx="82551" cy="19051"/>
            </a:xfrm>
            <a:custGeom>
              <a:avLst/>
              <a:gdLst/>
              <a:ahLst/>
              <a:cxnLst/>
              <a:rect l="0" t="0" r="0" b="0"/>
              <a:pathLst>
                <a:path w="82551" h="19051">
                  <a:moveTo>
                    <a:pt x="0" y="19050"/>
                  </a:moveTo>
                  <a:lnTo>
                    <a:pt x="0" y="19050"/>
                  </a:lnTo>
                  <a:lnTo>
                    <a:pt x="22322" y="15679"/>
                  </a:lnTo>
                  <a:lnTo>
                    <a:pt x="66602" y="4123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3509"/>
            <p:cNvSpPr/>
            <p:nvPr>
              <p:custDataLst>
                <p:tags r:id="rId167"/>
              </p:custDataLst>
            </p:nvPr>
          </p:nvSpPr>
          <p:spPr>
            <a:xfrm>
              <a:off x="6894957" y="3549728"/>
              <a:ext cx="442210" cy="469823"/>
            </a:xfrm>
            <a:custGeom>
              <a:avLst/>
              <a:gdLst/>
              <a:ahLst/>
              <a:cxnLst/>
              <a:rect l="0" t="0" r="0" b="0"/>
              <a:pathLst>
                <a:path w="442210" h="469823">
                  <a:moveTo>
                    <a:pt x="267843" y="6272"/>
                  </a:moveTo>
                  <a:lnTo>
                    <a:pt x="267843" y="6272"/>
                  </a:lnTo>
                  <a:lnTo>
                    <a:pt x="271213" y="2901"/>
                  </a:lnTo>
                  <a:lnTo>
                    <a:pt x="274750" y="1246"/>
                  </a:lnTo>
                  <a:lnTo>
                    <a:pt x="280203" y="0"/>
                  </a:lnTo>
                  <a:lnTo>
                    <a:pt x="280442" y="3316"/>
                  </a:lnTo>
                  <a:lnTo>
                    <a:pt x="274854" y="6840"/>
                  </a:lnTo>
                  <a:lnTo>
                    <a:pt x="270400" y="8767"/>
                  </a:lnTo>
                  <a:lnTo>
                    <a:pt x="228802" y="45595"/>
                  </a:lnTo>
                  <a:lnTo>
                    <a:pt x="185734" y="78663"/>
                  </a:lnTo>
                  <a:lnTo>
                    <a:pt x="148029" y="108625"/>
                  </a:lnTo>
                  <a:lnTo>
                    <a:pt x="102989" y="141727"/>
                  </a:lnTo>
                  <a:lnTo>
                    <a:pt x="60248" y="174582"/>
                  </a:lnTo>
                  <a:lnTo>
                    <a:pt x="37995" y="192554"/>
                  </a:lnTo>
                  <a:lnTo>
                    <a:pt x="28106" y="207597"/>
                  </a:lnTo>
                  <a:lnTo>
                    <a:pt x="25590" y="217576"/>
                  </a:lnTo>
                  <a:lnTo>
                    <a:pt x="25908" y="221224"/>
                  </a:lnTo>
                  <a:lnTo>
                    <a:pt x="29647" y="224363"/>
                  </a:lnTo>
                  <a:lnTo>
                    <a:pt x="62878" y="234468"/>
                  </a:lnTo>
                  <a:lnTo>
                    <a:pt x="99632" y="239221"/>
                  </a:lnTo>
                  <a:lnTo>
                    <a:pt x="141803" y="240629"/>
                  </a:lnTo>
                  <a:lnTo>
                    <a:pt x="179932" y="244809"/>
                  </a:lnTo>
                  <a:lnTo>
                    <a:pt x="211358" y="255493"/>
                  </a:lnTo>
                  <a:lnTo>
                    <a:pt x="214664" y="257792"/>
                  </a:lnTo>
                  <a:lnTo>
                    <a:pt x="216161" y="260029"/>
                  </a:lnTo>
                  <a:lnTo>
                    <a:pt x="216455" y="262227"/>
                  </a:lnTo>
                  <a:lnTo>
                    <a:pt x="210126" y="275432"/>
                  </a:lnTo>
                  <a:lnTo>
                    <a:pt x="184502" y="298858"/>
                  </a:lnTo>
                  <a:lnTo>
                    <a:pt x="146201" y="323868"/>
                  </a:lnTo>
                  <a:lnTo>
                    <a:pt x="104664" y="352562"/>
                  </a:lnTo>
                  <a:lnTo>
                    <a:pt x="62487" y="385407"/>
                  </a:lnTo>
                  <a:lnTo>
                    <a:pt x="16347" y="424150"/>
                  </a:lnTo>
                  <a:lnTo>
                    <a:pt x="2277" y="440689"/>
                  </a:lnTo>
                  <a:lnTo>
                    <a:pt x="487" y="444755"/>
                  </a:lnTo>
                  <a:lnTo>
                    <a:pt x="0" y="448172"/>
                  </a:lnTo>
                  <a:lnTo>
                    <a:pt x="381" y="451155"/>
                  </a:lnTo>
                  <a:lnTo>
                    <a:pt x="2752" y="453850"/>
                  </a:lnTo>
                  <a:lnTo>
                    <a:pt x="11030" y="458725"/>
                  </a:lnTo>
                  <a:lnTo>
                    <a:pt x="55281" y="461828"/>
                  </a:lnTo>
                  <a:lnTo>
                    <a:pt x="87999" y="459684"/>
                  </a:lnTo>
                  <a:lnTo>
                    <a:pt x="129351" y="454497"/>
                  </a:lnTo>
                  <a:lnTo>
                    <a:pt x="175952" y="448900"/>
                  </a:lnTo>
                  <a:lnTo>
                    <a:pt x="200232" y="447407"/>
                  </a:lnTo>
                  <a:lnTo>
                    <a:pt x="224885" y="446412"/>
                  </a:lnTo>
                  <a:lnTo>
                    <a:pt x="249082" y="445043"/>
                  </a:lnTo>
                  <a:lnTo>
                    <a:pt x="296664" y="441640"/>
                  </a:lnTo>
                  <a:lnTo>
                    <a:pt x="343683" y="439658"/>
                  </a:lnTo>
                  <a:lnTo>
                    <a:pt x="386216" y="439482"/>
                  </a:lnTo>
                  <a:lnTo>
                    <a:pt x="427173" y="444056"/>
                  </a:lnTo>
                  <a:lnTo>
                    <a:pt x="440491" y="450374"/>
                  </a:lnTo>
                  <a:lnTo>
                    <a:pt x="442209" y="454034"/>
                  </a:lnTo>
                  <a:lnTo>
                    <a:pt x="441237" y="457886"/>
                  </a:lnTo>
                  <a:lnTo>
                    <a:pt x="432943" y="4698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3510"/>
            <p:cNvSpPr/>
            <p:nvPr>
              <p:custDataLst>
                <p:tags r:id="rId168"/>
              </p:custDataLst>
            </p:nvPr>
          </p:nvSpPr>
          <p:spPr>
            <a:xfrm>
              <a:off x="9296400" y="37465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6350"/>
                  </a:moveTo>
                  <a:lnTo>
                    <a:pt x="12700" y="6350"/>
                  </a:lnTo>
                  <a:lnTo>
                    <a:pt x="1765" y="6350"/>
                  </a:lnTo>
                  <a:lnTo>
                    <a:pt x="1176" y="564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3511"/>
            <p:cNvSpPr/>
            <p:nvPr>
              <p:custDataLst>
                <p:tags r:id="rId169"/>
              </p:custDataLst>
            </p:nvPr>
          </p:nvSpPr>
          <p:spPr>
            <a:xfrm>
              <a:off x="9439967" y="3576191"/>
              <a:ext cx="113735" cy="346377"/>
            </a:xfrm>
            <a:custGeom>
              <a:avLst/>
              <a:gdLst/>
              <a:ahLst/>
              <a:cxnLst/>
              <a:rect l="0" t="0" r="0" b="0"/>
              <a:pathLst>
                <a:path w="113735" h="346377">
                  <a:moveTo>
                    <a:pt x="15183" y="119509"/>
                  </a:moveTo>
                  <a:lnTo>
                    <a:pt x="15183" y="119509"/>
                  </a:lnTo>
                  <a:lnTo>
                    <a:pt x="8440" y="119509"/>
                  </a:lnTo>
                  <a:lnTo>
                    <a:pt x="3250" y="121390"/>
                  </a:lnTo>
                  <a:lnTo>
                    <a:pt x="878" y="122880"/>
                  </a:lnTo>
                  <a:lnTo>
                    <a:pt x="0" y="125990"/>
                  </a:lnTo>
                  <a:lnTo>
                    <a:pt x="2878" y="169022"/>
                  </a:lnTo>
                  <a:lnTo>
                    <a:pt x="7460" y="204265"/>
                  </a:lnTo>
                  <a:lnTo>
                    <a:pt x="11875" y="245673"/>
                  </a:lnTo>
                  <a:lnTo>
                    <a:pt x="10046" y="287810"/>
                  </a:lnTo>
                  <a:lnTo>
                    <a:pt x="9073" y="330606"/>
                  </a:lnTo>
                  <a:lnTo>
                    <a:pt x="8234" y="343152"/>
                  </a:lnTo>
                  <a:lnTo>
                    <a:pt x="7020" y="345510"/>
                  </a:lnTo>
                  <a:lnTo>
                    <a:pt x="5509" y="346376"/>
                  </a:lnTo>
                  <a:lnTo>
                    <a:pt x="5205" y="344131"/>
                  </a:lnTo>
                  <a:lnTo>
                    <a:pt x="9127" y="296791"/>
                  </a:lnTo>
                  <a:lnTo>
                    <a:pt x="12022" y="266034"/>
                  </a:lnTo>
                  <a:lnTo>
                    <a:pt x="13778" y="227435"/>
                  </a:lnTo>
                  <a:lnTo>
                    <a:pt x="15264" y="184410"/>
                  </a:lnTo>
                  <a:lnTo>
                    <a:pt x="18275" y="139417"/>
                  </a:lnTo>
                  <a:lnTo>
                    <a:pt x="23848" y="97312"/>
                  </a:lnTo>
                  <a:lnTo>
                    <a:pt x="30322" y="60255"/>
                  </a:lnTo>
                  <a:lnTo>
                    <a:pt x="40229" y="13364"/>
                  </a:lnTo>
                  <a:lnTo>
                    <a:pt x="42464" y="6412"/>
                  </a:lnTo>
                  <a:lnTo>
                    <a:pt x="48186" y="2484"/>
                  </a:lnTo>
                  <a:lnTo>
                    <a:pt x="65834" y="0"/>
                  </a:lnTo>
                  <a:lnTo>
                    <a:pt x="74351" y="3147"/>
                  </a:lnTo>
                  <a:lnTo>
                    <a:pt x="89457" y="16052"/>
                  </a:lnTo>
                  <a:lnTo>
                    <a:pt x="106491" y="46522"/>
                  </a:lnTo>
                  <a:lnTo>
                    <a:pt x="113734" y="75619"/>
                  </a:lnTo>
                  <a:lnTo>
                    <a:pt x="111665" y="93417"/>
                  </a:lnTo>
                  <a:lnTo>
                    <a:pt x="109138" y="102115"/>
                  </a:lnTo>
                  <a:lnTo>
                    <a:pt x="98803" y="115541"/>
                  </a:lnTo>
                  <a:lnTo>
                    <a:pt x="84097" y="125506"/>
                  </a:lnTo>
                  <a:lnTo>
                    <a:pt x="56691" y="134378"/>
                  </a:lnTo>
                  <a:lnTo>
                    <a:pt x="17674" y="138897"/>
                  </a:lnTo>
                  <a:lnTo>
                    <a:pt x="17550" y="140196"/>
                  </a:lnTo>
                  <a:lnTo>
                    <a:pt x="21173" y="143520"/>
                  </a:lnTo>
                  <a:lnTo>
                    <a:pt x="34233" y="1512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3512"/>
            <p:cNvSpPr/>
            <p:nvPr>
              <p:custDataLst>
                <p:tags r:id="rId170"/>
              </p:custDataLst>
            </p:nvPr>
          </p:nvSpPr>
          <p:spPr>
            <a:xfrm>
              <a:off x="9563983" y="3734683"/>
              <a:ext cx="75318" cy="88018"/>
            </a:xfrm>
            <a:custGeom>
              <a:avLst/>
              <a:gdLst/>
              <a:ahLst/>
              <a:cxnLst/>
              <a:rect l="0" t="0" r="0" b="0"/>
              <a:pathLst>
                <a:path w="75318" h="88018">
                  <a:moveTo>
                    <a:pt x="5467" y="5467"/>
                  </a:moveTo>
                  <a:lnTo>
                    <a:pt x="5467" y="5467"/>
                  </a:lnTo>
                  <a:lnTo>
                    <a:pt x="2096" y="5467"/>
                  </a:lnTo>
                  <a:lnTo>
                    <a:pt x="1104" y="4761"/>
                  </a:lnTo>
                  <a:lnTo>
                    <a:pt x="440" y="3585"/>
                  </a:lnTo>
                  <a:lnTo>
                    <a:pt x="0" y="2096"/>
                  </a:lnTo>
                  <a:lnTo>
                    <a:pt x="410" y="1103"/>
                  </a:lnTo>
                  <a:lnTo>
                    <a:pt x="1391" y="441"/>
                  </a:lnTo>
                  <a:lnTo>
                    <a:pt x="2749" y="0"/>
                  </a:lnTo>
                  <a:lnTo>
                    <a:pt x="8020" y="3273"/>
                  </a:lnTo>
                  <a:lnTo>
                    <a:pt x="50264" y="43977"/>
                  </a:lnTo>
                  <a:lnTo>
                    <a:pt x="66952" y="62738"/>
                  </a:lnTo>
                  <a:lnTo>
                    <a:pt x="75317" y="88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3513"/>
            <p:cNvSpPr/>
            <p:nvPr>
              <p:custDataLst>
                <p:tags r:id="rId171"/>
              </p:custDataLst>
            </p:nvPr>
          </p:nvSpPr>
          <p:spPr>
            <a:xfrm>
              <a:off x="9584910" y="3718618"/>
              <a:ext cx="67091" cy="91383"/>
            </a:xfrm>
            <a:custGeom>
              <a:avLst/>
              <a:gdLst/>
              <a:ahLst/>
              <a:cxnLst/>
              <a:rect l="0" t="0" r="0" b="0"/>
              <a:pathLst>
                <a:path w="67091" h="91383">
                  <a:moveTo>
                    <a:pt x="67090" y="15182"/>
                  </a:moveTo>
                  <a:lnTo>
                    <a:pt x="67090" y="15182"/>
                  </a:lnTo>
                  <a:lnTo>
                    <a:pt x="67088" y="8440"/>
                  </a:lnTo>
                  <a:lnTo>
                    <a:pt x="65209" y="3249"/>
                  </a:lnTo>
                  <a:lnTo>
                    <a:pt x="63719" y="876"/>
                  </a:lnTo>
                  <a:lnTo>
                    <a:pt x="62021" y="0"/>
                  </a:lnTo>
                  <a:lnTo>
                    <a:pt x="60183" y="122"/>
                  </a:lnTo>
                  <a:lnTo>
                    <a:pt x="58251" y="909"/>
                  </a:lnTo>
                  <a:lnTo>
                    <a:pt x="26928" y="42898"/>
                  </a:lnTo>
                  <a:lnTo>
                    <a:pt x="1379" y="80914"/>
                  </a:lnTo>
                  <a:lnTo>
                    <a:pt x="0" y="84403"/>
                  </a:lnTo>
                  <a:lnTo>
                    <a:pt x="491" y="86730"/>
                  </a:lnTo>
                  <a:lnTo>
                    <a:pt x="2228" y="88280"/>
                  </a:lnTo>
                  <a:lnTo>
                    <a:pt x="9940" y="913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3514"/>
            <p:cNvSpPr/>
            <p:nvPr>
              <p:custDataLst>
                <p:tags r:id="rId172"/>
              </p:custDataLst>
            </p:nvPr>
          </p:nvSpPr>
          <p:spPr>
            <a:xfrm>
              <a:off x="9740209" y="3601333"/>
              <a:ext cx="64192" cy="154514"/>
            </a:xfrm>
            <a:custGeom>
              <a:avLst/>
              <a:gdLst/>
              <a:ahLst/>
              <a:cxnLst/>
              <a:rect l="0" t="0" r="0" b="0"/>
              <a:pathLst>
                <a:path w="64192" h="154514">
                  <a:moveTo>
                    <a:pt x="57841" y="5467"/>
                  </a:moveTo>
                  <a:lnTo>
                    <a:pt x="57841" y="5467"/>
                  </a:lnTo>
                  <a:lnTo>
                    <a:pt x="57839" y="2096"/>
                  </a:lnTo>
                  <a:lnTo>
                    <a:pt x="57136" y="1103"/>
                  </a:lnTo>
                  <a:lnTo>
                    <a:pt x="55960" y="441"/>
                  </a:lnTo>
                  <a:lnTo>
                    <a:pt x="54470" y="0"/>
                  </a:lnTo>
                  <a:lnTo>
                    <a:pt x="42261" y="2749"/>
                  </a:lnTo>
                  <a:lnTo>
                    <a:pt x="33042" y="9904"/>
                  </a:lnTo>
                  <a:lnTo>
                    <a:pt x="24242" y="21550"/>
                  </a:lnTo>
                  <a:lnTo>
                    <a:pt x="2843" y="67854"/>
                  </a:lnTo>
                  <a:lnTo>
                    <a:pt x="0" y="88463"/>
                  </a:lnTo>
                  <a:lnTo>
                    <a:pt x="556" y="127067"/>
                  </a:lnTo>
                  <a:lnTo>
                    <a:pt x="2716" y="134511"/>
                  </a:lnTo>
                  <a:lnTo>
                    <a:pt x="10764" y="146546"/>
                  </a:lnTo>
                  <a:lnTo>
                    <a:pt x="21394" y="152836"/>
                  </a:lnTo>
                  <a:lnTo>
                    <a:pt x="27192" y="154513"/>
                  </a:lnTo>
                  <a:lnTo>
                    <a:pt x="41162" y="152613"/>
                  </a:lnTo>
                  <a:lnTo>
                    <a:pt x="64191" y="145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3515"/>
            <p:cNvSpPr/>
            <p:nvPr>
              <p:custDataLst>
                <p:tags r:id="rId173"/>
              </p:custDataLst>
            </p:nvPr>
          </p:nvSpPr>
          <p:spPr>
            <a:xfrm>
              <a:off x="9859190" y="3657600"/>
              <a:ext cx="15061" cy="76201"/>
            </a:xfrm>
            <a:custGeom>
              <a:avLst/>
              <a:gdLst/>
              <a:ahLst/>
              <a:cxnLst/>
              <a:rect l="0" t="0" r="0" b="0"/>
              <a:pathLst>
                <a:path w="15061" h="76201">
                  <a:moveTo>
                    <a:pt x="15060" y="0"/>
                  </a:moveTo>
                  <a:lnTo>
                    <a:pt x="15060" y="0"/>
                  </a:lnTo>
                  <a:lnTo>
                    <a:pt x="8317" y="3371"/>
                  </a:lnTo>
                  <a:lnTo>
                    <a:pt x="3127" y="10670"/>
                  </a:lnTo>
                  <a:lnTo>
                    <a:pt x="755" y="15580"/>
                  </a:lnTo>
                  <a:lnTo>
                    <a:pt x="0" y="28561"/>
                  </a:lnTo>
                  <a:lnTo>
                    <a:pt x="236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3516"/>
            <p:cNvSpPr/>
            <p:nvPr>
              <p:custDataLst>
                <p:tags r:id="rId174"/>
              </p:custDataLst>
            </p:nvPr>
          </p:nvSpPr>
          <p:spPr>
            <a:xfrm>
              <a:off x="9874250" y="35814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3517"/>
            <p:cNvSpPr/>
            <p:nvPr>
              <p:custDataLst>
                <p:tags r:id="rId175"/>
              </p:custDataLst>
            </p:nvPr>
          </p:nvSpPr>
          <p:spPr>
            <a:xfrm>
              <a:off x="9906000" y="3562350"/>
              <a:ext cx="54524" cy="191042"/>
            </a:xfrm>
            <a:custGeom>
              <a:avLst/>
              <a:gdLst/>
              <a:ahLst/>
              <a:cxnLst/>
              <a:rect l="0" t="0" r="0" b="0"/>
              <a:pathLst>
                <a:path w="54524" h="191042">
                  <a:moveTo>
                    <a:pt x="19050" y="0"/>
                  </a:moveTo>
                  <a:lnTo>
                    <a:pt x="19050" y="0"/>
                  </a:lnTo>
                  <a:lnTo>
                    <a:pt x="39314" y="22381"/>
                  </a:lnTo>
                  <a:lnTo>
                    <a:pt x="48282" y="39345"/>
                  </a:lnTo>
                  <a:lnTo>
                    <a:pt x="54523" y="72100"/>
                  </a:lnTo>
                  <a:lnTo>
                    <a:pt x="52999" y="111987"/>
                  </a:lnTo>
                  <a:lnTo>
                    <a:pt x="41095" y="158162"/>
                  </a:lnTo>
                  <a:lnTo>
                    <a:pt x="29266" y="180683"/>
                  </a:lnTo>
                  <a:lnTo>
                    <a:pt x="21003" y="189194"/>
                  </a:lnTo>
                  <a:lnTo>
                    <a:pt x="16826" y="191041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3518"/>
            <p:cNvSpPr/>
            <p:nvPr>
              <p:custDataLst>
                <p:tags r:id="rId176"/>
              </p:custDataLst>
            </p:nvPr>
          </p:nvSpPr>
          <p:spPr>
            <a:xfrm>
              <a:off x="9975850" y="3502130"/>
              <a:ext cx="85984" cy="339621"/>
            </a:xfrm>
            <a:custGeom>
              <a:avLst/>
              <a:gdLst/>
              <a:ahLst/>
              <a:cxnLst/>
              <a:rect l="0" t="0" r="0" b="0"/>
              <a:pathLst>
                <a:path w="85984" h="339621">
                  <a:moveTo>
                    <a:pt x="57150" y="9420"/>
                  </a:moveTo>
                  <a:lnTo>
                    <a:pt x="57150" y="9420"/>
                  </a:lnTo>
                  <a:lnTo>
                    <a:pt x="60521" y="6049"/>
                  </a:lnTo>
                  <a:lnTo>
                    <a:pt x="62175" y="2513"/>
                  </a:lnTo>
                  <a:lnTo>
                    <a:pt x="62617" y="582"/>
                  </a:lnTo>
                  <a:lnTo>
                    <a:pt x="62912" y="0"/>
                  </a:lnTo>
                  <a:lnTo>
                    <a:pt x="63107" y="318"/>
                  </a:lnTo>
                  <a:lnTo>
                    <a:pt x="69928" y="25102"/>
                  </a:lnTo>
                  <a:lnTo>
                    <a:pt x="82338" y="63612"/>
                  </a:lnTo>
                  <a:lnTo>
                    <a:pt x="85983" y="99357"/>
                  </a:lnTo>
                  <a:lnTo>
                    <a:pt x="85723" y="140644"/>
                  </a:lnTo>
                  <a:lnTo>
                    <a:pt x="82548" y="182747"/>
                  </a:lnTo>
                  <a:lnTo>
                    <a:pt x="76434" y="220275"/>
                  </a:lnTo>
                  <a:lnTo>
                    <a:pt x="61487" y="257650"/>
                  </a:lnTo>
                  <a:lnTo>
                    <a:pt x="31152" y="304984"/>
                  </a:lnTo>
                  <a:lnTo>
                    <a:pt x="0" y="339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3519"/>
            <p:cNvSpPr/>
            <p:nvPr>
              <p:custDataLst>
                <p:tags r:id="rId177"/>
              </p:custDataLst>
            </p:nvPr>
          </p:nvSpPr>
          <p:spPr>
            <a:xfrm>
              <a:off x="8763000" y="3949700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11259" y="46711"/>
                  </a:lnTo>
                  <a:lnTo>
                    <a:pt x="12765" y="60271"/>
                  </a:lnTo>
                  <a:lnTo>
                    <a:pt x="190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3520"/>
            <p:cNvSpPr/>
            <p:nvPr>
              <p:custDataLst>
                <p:tags r:id="rId178"/>
              </p:custDataLst>
            </p:nvPr>
          </p:nvSpPr>
          <p:spPr>
            <a:xfrm>
              <a:off x="8752991" y="3873500"/>
              <a:ext cx="3660" cy="6351"/>
            </a:xfrm>
            <a:custGeom>
              <a:avLst/>
              <a:gdLst/>
              <a:ahLst/>
              <a:cxnLst/>
              <a:rect l="0" t="0" r="0" b="0"/>
              <a:pathLst>
                <a:path w="3660" h="6351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705"/>
                  </a:lnTo>
                  <a:lnTo>
                    <a:pt x="365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3521"/>
            <p:cNvSpPr/>
            <p:nvPr>
              <p:custDataLst>
                <p:tags r:id="rId179"/>
              </p:custDataLst>
            </p:nvPr>
          </p:nvSpPr>
          <p:spPr>
            <a:xfrm>
              <a:off x="8837519" y="3914932"/>
              <a:ext cx="84232" cy="109233"/>
            </a:xfrm>
            <a:custGeom>
              <a:avLst/>
              <a:gdLst/>
              <a:ahLst/>
              <a:cxnLst/>
              <a:rect l="0" t="0" r="0" b="0"/>
              <a:pathLst>
                <a:path w="84232" h="109233">
                  <a:moveTo>
                    <a:pt x="52481" y="15718"/>
                  </a:moveTo>
                  <a:lnTo>
                    <a:pt x="52481" y="15718"/>
                  </a:lnTo>
                  <a:lnTo>
                    <a:pt x="52479" y="12347"/>
                  </a:lnTo>
                  <a:lnTo>
                    <a:pt x="53186" y="11354"/>
                  </a:lnTo>
                  <a:lnTo>
                    <a:pt x="54362" y="10692"/>
                  </a:lnTo>
                  <a:lnTo>
                    <a:pt x="55851" y="10251"/>
                  </a:lnTo>
                  <a:lnTo>
                    <a:pt x="56844" y="9251"/>
                  </a:lnTo>
                  <a:lnTo>
                    <a:pt x="57948" y="6258"/>
                  </a:lnTo>
                  <a:lnTo>
                    <a:pt x="58569" y="607"/>
                  </a:lnTo>
                  <a:lnTo>
                    <a:pt x="57949" y="0"/>
                  </a:lnTo>
                  <a:lnTo>
                    <a:pt x="56832" y="300"/>
                  </a:lnTo>
                  <a:lnTo>
                    <a:pt x="42210" y="9846"/>
                  </a:lnTo>
                  <a:lnTo>
                    <a:pt x="13461" y="47417"/>
                  </a:lnTo>
                  <a:lnTo>
                    <a:pt x="0" y="79211"/>
                  </a:lnTo>
                  <a:lnTo>
                    <a:pt x="561" y="84858"/>
                  </a:lnTo>
                  <a:lnTo>
                    <a:pt x="6826" y="94895"/>
                  </a:lnTo>
                  <a:lnTo>
                    <a:pt x="18885" y="105108"/>
                  </a:lnTo>
                  <a:lnTo>
                    <a:pt x="41506" y="109232"/>
                  </a:lnTo>
                  <a:lnTo>
                    <a:pt x="60439" y="107083"/>
                  </a:lnTo>
                  <a:lnTo>
                    <a:pt x="84231" y="919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3522"/>
            <p:cNvSpPr/>
            <p:nvPr>
              <p:custDataLst>
                <p:tags r:id="rId180"/>
              </p:custDataLst>
            </p:nvPr>
          </p:nvSpPr>
          <p:spPr>
            <a:xfrm>
              <a:off x="8841891" y="3962400"/>
              <a:ext cx="67160" cy="6351"/>
            </a:xfrm>
            <a:custGeom>
              <a:avLst/>
              <a:gdLst/>
              <a:ahLst/>
              <a:cxnLst/>
              <a:rect l="0" t="0" r="0" b="0"/>
              <a:pathLst>
                <a:path w="67160" h="6351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705"/>
                  </a:lnTo>
                  <a:lnTo>
                    <a:pt x="1561" y="3371"/>
                  </a:lnTo>
                  <a:lnTo>
                    <a:pt x="8370" y="5026"/>
                  </a:lnTo>
                  <a:lnTo>
                    <a:pt x="53853" y="6272"/>
                  </a:lnTo>
                  <a:lnTo>
                    <a:pt x="6715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3523"/>
            <p:cNvSpPr/>
            <p:nvPr>
              <p:custDataLst>
                <p:tags r:id="rId181"/>
              </p:custDataLst>
            </p:nvPr>
          </p:nvSpPr>
          <p:spPr>
            <a:xfrm>
              <a:off x="8953500" y="3873508"/>
              <a:ext cx="139701" cy="119799"/>
            </a:xfrm>
            <a:custGeom>
              <a:avLst/>
              <a:gdLst/>
              <a:ahLst/>
              <a:cxnLst/>
              <a:rect l="0" t="0" r="0" b="0"/>
              <a:pathLst>
                <a:path w="139701" h="119799">
                  <a:moveTo>
                    <a:pt x="0" y="114292"/>
                  </a:moveTo>
                  <a:lnTo>
                    <a:pt x="0" y="114292"/>
                  </a:lnTo>
                  <a:lnTo>
                    <a:pt x="13814" y="105503"/>
                  </a:lnTo>
                  <a:lnTo>
                    <a:pt x="23850" y="94519"/>
                  </a:lnTo>
                  <a:lnTo>
                    <a:pt x="39437" y="68205"/>
                  </a:lnTo>
                  <a:lnTo>
                    <a:pt x="44254" y="21755"/>
                  </a:lnTo>
                  <a:lnTo>
                    <a:pt x="42481" y="14838"/>
                  </a:lnTo>
                  <a:lnTo>
                    <a:pt x="41021" y="12006"/>
                  </a:lnTo>
                  <a:lnTo>
                    <a:pt x="39343" y="10118"/>
                  </a:lnTo>
                  <a:lnTo>
                    <a:pt x="34313" y="6755"/>
                  </a:lnTo>
                  <a:lnTo>
                    <a:pt x="32086" y="1022"/>
                  </a:lnTo>
                  <a:lnTo>
                    <a:pt x="32678" y="679"/>
                  </a:lnTo>
                  <a:lnTo>
                    <a:pt x="61790" y="0"/>
                  </a:lnTo>
                  <a:lnTo>
                    <a:pt x="78398" y="5063"/>
                  </a:lnTo>
                  <a:lnTo>
                    <a:pt x="86819" y="8831"/>
                  </a:lnTo>
                  <a:lnTo>
                    <a:pt x="89629" y="11529"/>
                  </a:lnTo>
                  <a:lnTo>
                    <a:pt x="92752" y="18290"/>
                  </a:lnTo>
                  <a:lnTo>
                    <a:pt x="90377" y="27879"/>
                  </a:lnTo>
                  <a:lnTo>
                    <a:pt x="68703" y="69987"/>
                  </a:lnTo>
                  <a:lnTo>
                    <a:pt x="54384" y="104867"/>
                  </a:lnTo>
                  <a:lnTo>
                    <a:pt x="55449" y="112690"/>
                  </a:lnTo>
                  <a:lnTo>
                    <a:pt x="57428" y="115340"/>
                  </a:lnTo>
                  <a:lnTo>
                    <a:pt x="60157" y="117108"/>
                  </a:lnTo>
                  <a:lnTo>
                    <a:pt x="67659" y="119071"/>
                  </a:lnTo>
                  <a:lnTo>
                    <a:pt x="101966" y="119798"/>
                  </a:lnTo>
                  <a:lnTo>
                    <a:pt x="139700" y="1079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3524"/>
            <p:cNvSpPr/>
            <p:nvPr>
              <p:custDataLst>
                <p:tags r:id="rId182"/>
              </p:custDataLst>
            </p:nvPr>
          </p:nvSpPr>
          <p:spPr>
            <a:xfrm>
              <a:off x="10140950" y="3480061"/>
              <a:ext cx="131208" cy="439330"/>
            </a:xfrm>
            <a:custGeom>
              <a:avLst/>
              <a:gdLst/>
              <a:ahLst/>
              <a:cxnLst/>
              <a:rect l="0" t="0" r="0" b="0"/>
              <a:pathLst>
                <a:path w="131208" h="439330">
                  <a:moveTo>
                    <a:pt x="31750" y="6089"/>
                  </a:moveTo>
                  <a:lnTo>
                    <a:pt x="31750" y="6089"/>
                  </a:lnTo>
                  <a:lnTo>
                    <a:pt x="31750" y="622"/>
                  </a:lnTo>
                  <a:lnTo>
                    <a:pt x="38493" y="0"/>
                  </a:lnTo>
                  <a:lnTo>
                    <a:pt x="45564" y="5500"/>
                  </a:lnTo>
                  <a:lnTo>
                    <a:pt x="75198" y="48867"/>
                  </a:lnTo>
                  <a:lnTo>
                    <a:pt x="95657" y="95513"/>
                  </a:lnTo>
                  <a:lnTo>
                    <a:pt x="111189" y="135909"/>
                  </a:lnTo>
                  <a:lnTo>
                    <a:pt x="123735" y="181614"/>
                  </a:lnTo>
                  <a:lnTo>
                    <a:pt x="129056" y="205656"/>
                  </a:lnTo>
                  <a:lnTo>
                    <a:pt x="131194" y="230856"/>
                  </a:lnTo>
                  <a:lnTo>
                    <a:pt x="131207" y="256828"/>
                  </a:lnTo>
                  <a:lnTo>
                    <a:pt x="129804" y="283315"/>
                  </a:lnTo>
                  <a:lnTo>
                    <a:pt x="126047" y="308029"/>
                  </a:lnTo>
                  <a:lnTo>
                    <a:pt x="114347" y="354303"/>
                  </a:lnTo>
                  <a:lnTo>
                    <a:pt x="95976" y="390862"/>
                  </a:lnTo>
                  <a:lnTo>
                    <a:pt x="65598" y="427718"/>
                  </a:lnTo>
                  <a:lnTo>
                    <a:pt x="56431" y="435341"/>
                  </a:lnTo>
                  <a:lnTo>
                    <a:pt x="46792" y="439013"/>
                  </a:lnTo>
                  <a:lnTo>
                    <a:pt x="26675" y="439329"/>
                  </a:lnTo>
                  <a:lnTo>
                    <a:pt x="19195" y="436732"/>
                  </a:lnTo>
                  <a:lnTo>
                    <a:pt x="0" y="4188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3525"/>
            <p:cNvSpPr/>
            <p:nvPr>
              <p:custDataLst>
                <p:tags r:id="rId183"/>
              </p:custDataLst>
            </p:nvPr>
          </p:nvSpPr>
          <p:spPr>
            <a:xfrm>
              <a:off x="10338683" y="3265413"/>
              <a:ext cx="139139" cy="173678"/>
            </a:xfrm>
            <a:custGeom>
              <a:avLst/>
              <a:gdLst/>
              <a:ahLst/>
              <a:cxnLst/>
              <a:rect l="0" t="0" r="0" b="0"/>
              <a:pathLst>
                <a:path w="139139" h="173678">
                  <a:moveTo>
                    <a:pt x="5467" y="36587"/>
                  </a:moveTo>
                  <a:lnTo>
                    <a:pt x="5467" y="36587"/>
                  </a:lnTo>
                  <a:lnTo>
                    <a:pt x="2096" y="36587"/>
                  </a:lnTo>
                  <a:lnTo>
                    <a:pt x="1104" y="35881"/>
                  </a:lnTo>
                  <a:lnTo>
                    <a:pt x="440" y="34705"/>
                  </a:lnTo>
                  <a:lnTo>
                    <a:pt x="0" y="33216"/>
                  </a:lnTo>
                  <a:lnTo>
                    <a:pt x="410" y="31517"/>
                  </a:lnTo>
                  <a:lnTo>
                    <a:pt x="2749" y="27749"/>
                  </a:lnTo>
                  <a:lnTo>
                    <a:pt x="26276" y="12016"/>
                  </a:lnTo>
                  <a:lnTo>
                    <a:pt x="47459" y="3593"/>
                  </a:lnTo>
                  <a:lnTo>
                    <a:pt x="74980" y="0"/>
                  </a:lnTo>
                  <a:lnTo>
                    <a:pt x="91394" y="2922"/>
                  </a:lnTo>
                  <a:lnTo>
                    <a:pt x="98736" y="5677"/>
                  </a:lnTo>
                  <a:lnTo>
                    <a:pt x="108773" y="14383"/>
                  </a:lnTo>
                  <a:lnTo>
                    <a:pt x="112439" y="19667"/>
                  </a:lnTo>
                  <a:lnTo>
                    <a:pt x="113470" y="26013"/>
                  </a:lnTo>
                  <a:lnTo>
                    <a:pt x="110854" y="40589"/>
                  </a:lnTo>
                  <a:lnTo>
                    <a:pt x="97676" y="67167"/>
                  </a:lnTo>
                  <a:lnTo>
                    <a:pt x="89723" y="77460"/>
                  </a:lnTo>
                  <a:lnTo>
                    <a:pt x="81484" y="82974"/>
                  </a:lnTo>
                  <a:lnTo>
                    <a:pt x="74530" y="86131"/>
                  </a:lnTo>
                  <a:lnTo>
                    <a:pt x="69699" y="92596"/>
                  </a:lnTo>
                  <a:lnTo>
                    <a:pt x="70161" y="92976"/>
                  </a:lnTo>
                  <a:lnTo>
                    <a:pt x="75593" y="93511"/>
                  </a:lnTo>
                  <a:lnTo>
                    <a:pt x="84612" y="93637"/>
                  </a:lnTo>
                  <a:lnTo>
                    <a:pt x="104960" y="103820"/>
                  </a:lnTo>
                  <a:lnTo>
                    <a:pt x="125493" y="120243"/>
                  </a:lnTo>
                  <a:lnTo>
                    <a:pt x="138240" y="138514"/>
                  </a:lnTo>
                  <a:lnTo>
                    <a:pt x="139138" y="144050"/>
                  </a:lnTo>
                  <a:lnTo>
                    <a:pt x="138326" y="149151"/>
                  </a:lnTo>
                  <a:lnTo>
                    <a:pt x="136372" y="153964"/>
                  </a:lnTo>
                  <a:lnTo>
                    <a:pt x="126677" y="163072"/>
                  </a:lnTo>
                  <a:lnTo>
                    <a:pt x="120141" y="167477"/>
                  </a:lnTo>
                  <a:lnTo>
                    <a:pt x="94086" y="173677"/>
                  </a:lnTo>
                  <a:lnTo>
                    <a:pt x="43567" y="1699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3526"/>
            <p:cNvSpPr/>
            <p:nvPr>
              <p:custDataLst>
                <p:tags r:id="rId184"/>
              </p:custDataLst>
            </p:nvPr>
          </p:nvSpPr>
          <p:spPr>
            <a:xfrm>
              <a:off x="9150689" y="3539697"/>
              <a:ext cx="60589" cy="52827"/>
            </a:xfrm>
            <a:custGeom>
              <a:avLst/>
              <a:gdLst/>
              <a:ahLst/>
              <a:cxnLst/>
              <a:rect l="0" t="0" r="0" b="0"/>
              <a:pathLst>
                <a:path w="60589" h="52827">
                  <a:moveTo>
                    <a:pt x="12361" y="29003"/>
                  </a:moveTo>
                  <a:lnTo>
                    <a:pt x="12361" y="29003"/>
                  </a:lnTo>
                  <a:lnTo>
                    <a:pt x="8990" y="25632"/>
                  </a:lnTo>
                  <a:lnTo>
                    <a:pt x="5454" y="23977"/>
                  </a:lnTo>
                  <a:lnTo>
                    <a:pt x="3522" y="23536"/>
                  </a:lnTo>
                  <a:lnTo>
                    <a:pt x="2235" y="22536"/>
                  </a:lnTo>
                  <a:lnTo>
                    <a:pt x="804" y="19543"/>
                  </a:lnTo>
                  <a:lnTo>
                    <a:pt x="423" y="19169"/>
                  </a:lnTo>
                  <a:lnTo>
                    <a:pt x="168" y="19625"/>
                  </a:lnTo>
                  <a:lnTo>
                    <a:pt x="0" y="20634"/>
                  </a:lnTo>
                  <a:lnTo>
                    <a:pt x="3131" y="28797"/>
                  </a:lnTo>
                  <a:lnTo>
                    <a:pt x="11900" y="40153"/>
                  </a:lnTo>
                  <a:lnTo>
                    <a:pt x="26806" y="49083"/>
                  </a:lnTo>
                  <a:lnTo>
                    <a:pt x="41256" y="52826"/>
                  </a:lnTo>
                  <a:lnTo>
                    <a:pt x="45736" y="51941"/>
                  </a:lnTo>
                  <a:lnTo>
                    <a:pt x="54475" y="47193"/>
                  </a:lnTo>
                  <a:lnTo>
                    <a:pt x="57371" y="43952"/>
                  </a:lnTo>
                  <a:lnTo>
                    <a:pt x="60588" y="36587"/>
                  </a:lnTo>
                  <a:lnTo>
                    <a:pt x="58254" y="26729"/>
                  </a:lnTo>
                  <a:lnTo>
                    <a:pt x="49007" y="11161"/>
                  </a:lnTo>
                  <a:lnTo>
                    <a:pt x="41348" y="3434"/>
                  </a:lnTo>
                  <a:lnTo>
                    <a:pt x="33240" y="0"/>
                  </a:lnTo>
                  <a:lnTo>
                    <a:pt x="24934" y="356"/>
                  </a:lnTo>
                  <a:lnTo>
                    <a:pt x="20743" y="1438"/>
                  </a:lnTo>
                  <a:lnTo>
                    <a:pt x="17948" y="3570"/>
                  </a:lnTo>
                  <a:lnTo>
                    <a:pt x="12361" y="163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3527"/>
            <p:cNvSpPr/>
            <p:nvPr>
              <p:custDataLst>
                <p:tags r:id="rId185"/>
              </p:custDataLst>
            </p:nvPr>
          </p:nvSpPr>
          <p:spPr>
            <a:xfrm>
              <a:off x="9156698" y="3664833"/>
              <a:ext cx="12703" cy="112837"/>
            </a:xfrm>
            <a:custGeom>
              <a:avLst/>
              <a:gdLst/>
              <a:ahLst/>
              <a:cxnLst/>
              <a:rect l="0" t="0" r="0" b="0"/>
              <a:pathLst>
                <a:path w="12703" h="112837">
                  <a:moveTo>
                    <a:pt x="2" y="5467"/>
                  </a:moveTo>
                  <a:lnTo>
                    <a:pt x="2" y="5467"/>
                  </a:lnTo>
                  <a:lnTo>
                    <a:pt x="0" y="0"/>
                  </a:lnTo>
                  <a:lnTo>
                    <a:pt x="3372" y="2749"/>
                  </a:lnTo>
                  <a:lnTo>
                    <a:pt x="5028" y="9904"/>
                  </a:lnTo>
                  <a:lnTo>
                    <a:pt x="6178" y="47940"/>
                  </a:lnTo>
                  <a:lnTo>
                    <a:pt x="6330" y="95527"/>
                  </a:lnTo>
                  <a:lnTo>
                    <a:pt x="6345" y="111487"/>
                  </a:lnTo>
                  <a:lnTo>
                    <a:pt x="7055" y="112836"/>
                  </a:lnTo>
                  <a:lnTo>
                    <a:pt x="8231" y="112324"/>
                  </a:lnTo>
                  <a:lnTo>
                    <a:pt x="12702" y="107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3528"/>
            <p:cNvSpPr/>
            <p:nvPr>
              <p:custDataLst>
                <p:tags r:id="rId186"/>
              </p:custDataLst>
            </p:nvPr>
          </p:nvSpPr>
          <p:spPr>
            <a:xfrm>
              <a:off x="8778786" y="3588089"/>
              <a:ext cx="200115" cy="227618"/>
            </a:xfrm>
            <a:custGeom>
              <a:avLst/>
              <a:gdLst/>
              <a:ahLst/>
              <a:cxnLst/>
              <a:rect l="0" t="0" r="0" b="0"/>
              <a:pathLst>
                <a:path w="200115" h="227618">
                  <a:moveTo>
                    <a:pt x="130264" y="12361"/>
                  </a:moveTo>
                  <a:lnTo>
                    <a:pt x="130264" y="12361"/>
                  </a:lnTo>
                  <a:lnTo>
                    <a:pt x="148896" y="0"/>
                  </a:lnTo>
                  <a:lnTo>
                    <a:pt x="108820" y="25404"/>
                  </a:lnTo>
                  <a:lnTo>
                    <a:pt x="67859" y="51342"/>
                  </a:lnTo>
                  <a:lnTo>
                    <a:pt x="23136" y="83569"/>
                  </a:lnTo>
                  <a:lnTo>
                    <a:pt x="16092" y="92457"/>
                  </a:lnTo>
                  <a:lnTo>
                    <a:pt x="14639" y="96097"/>
                  </a:lnTo>
                  <a:lnTo>
                    <a:pt x="14374" y="99229"/>
                  </a:lnTo>
                  <a:lnTo>
                    <a:pt x="14906" y="102023"/>
                  </a:lnTo>
                  <a:lnTo>
                    <a:pt x="19256" y="107009"/>
                  </a:lnTo>
                  <a:lnTo>
                    <a:pt x="27304" y="111577"/>
                  </a:lnTo>
                  <a:lnTo>
                    <a:pt x="72354" y="126645"/>
                  </a:lnTo>
                  <a:lnTo>
                    <a:pt x="76304" y="130887"/>
                  </a:lnTo>
                  <a:lnTo>
                    <a:pt x="78059" y="135124"/>
                  </a:lnTo>
                  <a:lnTo>
                    <a:pt x="79048" y="144847"/>
                  </a:lnTo>
                  <a:lnTo>
                    <a:pt x="76365" y="148664"/>
                  </a:lnTo>
                  <a:lnTo>
                    <a:pt x="31750" y="182535"/>
                  </a:lnTo>
                  <a:lnTo>
                    <a:pt x="4949" y="208468"/>
                  </a:lnTo>
                  <a:lnTo>
                    <a:pt x="484" y="215466"/>
                  </a:lnTo>
                  <a:lnTo>
                    <a:pt x="0" y="218320"/>
                  </a:lnTo>
                  <a:lnTo>
                    <a:pt x="383" y="220928"/>
                  </a:lnTo>
                  <a:lnTo>
                    <a:pt x="1344" y="223373"/>
                  </a:lnTo>
                  <a:lnTo>
                    <a:pt x="4100" y="225002"/>
                  </a:lnTo>
                  <a:lnTo>
                    <a:pt x="23734" y="227617"/>
                  </a:lnTo>
                  <a:lnTo>
                    <a:pt x="68048" y="227471"/>
                  </a:lnTo>
                  <a:lnTo>
                    <a:pt x="106162" y="223218"/>
                  </a:lnTo>
                  <a:lnTo>
                    <a:pt x="151470" y="222083"/>
                  </a:lnTo>
                  <a:lnTo>
                    <a:pt x="200114" y="2219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3529"/>
            <p:cNvSpPr/>
            <p:nvPr>
              <p:custDataLst>
                <p:tags r:id="rId187"/>
              </p:custDataLst>
            </p:nvPr>
          </p:nvSpPr>
          <p:spPr>
            <a:xfrm>
              <a:off x="8488117" y="3576318"/>
              <a:ext cx="147884" cy="278640"/>
            </a:xfrm>
            <a:custGeom>
              <a:avLst/>
              <a:gdLst/>
              <a:ahLst/>
              <a:cxnLst/>
              <a:rect l="0" t="0" r="0" b="0"/>
              <a:pathLst>
                <a:path w="147884" h="278640">
                  <a:moveTo>
                    <a:pt x="97083" y="30482"/>
                  </a:moveTo>
                  <a:lnTo>
                    <a:pt x="97083" y="30482"/>
                  </a:lnTo>
                  <a:lnTo>
                    <a:pt x="102109" y="18549"/>
                  </a:lnTo>
                  <a:lnTo>
                    <a:pt x="102550" y="16177"/>
                  </a:lnTo>
                  <a:lnTo>
                    <a:pt x="104923" y="11659"/>
                  </a:lnTo>
                  <a:lnTo>
                    <a:pt x="107622" y="7299"/>
                  </a:lnTo>
                  <a:lnTo>
                    <a:pt x="109498" y="0"/>
                  </a:lnTo>
                  <a:lnTo>
                    <a:pt x="102956" y="2479"/>
                  </a:lnTo>
                  <a:lnTo>
                    <a:pt x="88710" y="14423"/>
                  </a:lnTo>
                  <a:lnTo>
                    <a:pt x="56835" y="57391"/>
                  </a:lnTo>
                  <a:lnTo>
                    <a:pt x="34828" y="93723"/>
                  </a:lnTo>
                  <a:lnTo>
                    <a:pt x="16782" y="138355"/>
                  </a:lnTo>
                  <a:lnTo>
                    <a:pt x="4381" y="182859"/>
                  </a:lnTo>
                  <a:lnTo>
                    <a:pt x="0" y="223562"/>
                  </a:lnTo>
                  <a:lnTo>
                    <a:pt x="3135" y="245412"/>
                  </a:lnTo>
                  <a:lnTo>
                    <a:pt x="11584" y="262178"/>
                  </a:lnTo>
                  <a:lnTo>
                    <a:pt x="28039" y="272923"/>
                  </a:lnTo>
                  <a:lnTo>
                    <a:pt x="50169" y="278639"/>
                  </a:lnTo>
                  <a:lnTo>
                    <a:pt x="90394" y="276479"/>
                  </a:lnTo>
                  <a:lnTo>
                    <a:pt x="147883" y="2590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3530"/>
            <p:cNvSpPr/>
            <p:nvPr>
              <p:custDataLst>
                <p:tags r:id="rId188"/>
              </p:custDataLst>
            </p:nvPr>
          </p:nvSpPr>
          <p:spPr>
            <a:xfrm>
              <a:off x="8053544" y="3771900"/>
              <a:ext cx="233207" cy="31751"/>
            </a:xfrm>
            <a:custGeom>
              <a:avLst/>
              <a:gdLst/>
              <a:ahLst/>
              <a:cxnLst/>
              <a:rect l="0" t="0" r="0" b="0"/>
              <a:pathLst>
                <a:path w="233207" h="31751">
                  <a:moveTo>
                    <a:pt x="30006" y="31750"/>
                  </a:moveTo>
                  <a:lnTo>
                    <a:pt x="30006" y="31750"/>
                  </a:lnTo>
                  <a:lnTo>
                    <a:pt x="0" y="31750"/>
                  </a:lnTo>
                  <a:lnTo>
                    <a:pt x="35523" y="29868"/>
                  </a:lnTo>
                  <a:lnTo>
                    <a:pt x="67735" y="25975"/>
                  </a:lnTo>
                  <a:lnTo>
                    <a:pt x="105570" y="19541"/>
                  </a:lnTo>
                  <a:lnTo>
                    <a:pt x="144023" y="13858"/>
                  </a:lnTo>
                  <a:lnTo>
                    <a:pt x="178754" y="8982"/>
                  </a:lnTo>
                  <a:lnTo>
                    <a:pt x="223335" y="1322"/>
                  </a:lnTo>
                  <a:lnTo>
                    <a:pt x="2332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3531"/>
            <p:cNvSpPr/>
            <p:nvPr>
              <p:custDataLst>
                <p:tags r:id="rId189"/>
              </p:custDataLst>
            </p:nvPr>
          </p:nvSpPr>
          <p:spPr>
            <a:xfrm>
              <a:off x="7803305" y="3590450"/>
              <a:ext cx="50785" cy="41127"/>
            </a:xfrm>
            <a:custGeom>
              <a:avLst/>
              <a:gdLst/>
              <a:ahLst/>
              <a:cxnLst/>
              <a:rect l="0" t="0" r="0" b="0"/>
              <a:pathLst>
                <a:path w="50785" h="41127">
                  <a:moveTo>
                    <a:pt x="13545" y="16350"/>
                  </a:moveTo>
                  <a:lnTo>
                    <a:pt x="13545" y="16350"/>
                  </a:lnTo>
                  <a:lnTo>
                    <a:pt x="10174" y="16350"/>
                  </a:lnTo>
                  <a:lnTo>
                    <a:pt x="9181" y="17055"/>
                  </a:lnTo>
                  <a:lnTo>
                    <a:pt x="8518" y="18231"/>
                  </a:lnTo>
                  <a:lnTo>
                    <a:pt x="8077" y="19721"/>
                  </a:lnTo>
                  <a:lnTo>
                    <a:pt x="4085" y="25188"/>
                  </a:lnTo>
                  <a:lnTo>
                    <a:pt x="3711" y="27886"/>
                  </a:lnTo>
                  <a:lnTo>
                    <a:pt x="5176" y="34647"/>
                  </a:lnTo>
                  <a:lnTo>
                    <a:pt x="6555" y="37015"/>
                  </a:lnTo>
                  <a:lnTo>
                    <a:pt x="8179" y="38593"/>
                  </a:lnTo>
                  <a:lnTo>
                    <a:pt x="9967" y="39646"/>
                  </a:lnTo>
                  <a:lnTo>
                    <a:pt x="25969" y="41126"/>
                  </a:lnTo>
                  <a:lnTo>
                    <a:pt x="36940" y="37710"/>
                  </a:lnTo>
                  <a:lnTo>
                    <a:pt x="41842" y="34823"/>
                  </a:lnTo>
                  <a:lnTo>
                    <a:pt x="45109" y="30782"/>
                  </a:lnTo>
                  <a:lnTo>
                    <a:pt x="48740" y="20647"/>
                  </a:lnTo>
                  <a:lnTo>
                    <a:pt x="50784" y="6413"/>
                  </a:lnTo>
                  <a:lnTo>
                    <a:pt x="48955" y="3375"/>
                  </a:lnTo>
                  <a:lnTo>
                    <a:pt x="45619" y="1350"/>
                  </a:lnTo>
                  <a:lnTo>
                    <a:pt x="41277" y="0"/>
                  </a:lnTo>
                  <a:lnTo>
                    <a:pt x="18312" y="4842"/>
                  </a:lnTo>
                  <a:lnTo>
                    <a:pt x="2650" y="11843"/>
                  </a:lnTo>
                  <a:lnTo>
                    <a:pt x="637" y="14756"/>
                  </a:lnTo>
                  <a:lnTo>
                    <a:pt x="0" y="18110"/>
                  </a:lnTo>
                  <a:lnTo>
                    <a:pt x="845" y="2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3532"/>
            <p:cNvSpPr/>
            <p:nvPr>
              <p:custDataLst>
                <p:tags r:id="rId190"/>
              </p:custDataLst>
            </p:nvPr>
          </p:nvSpPr>
          <p:spPr>
            <a:xfrm>
              <a:off x="7810500" y="3734683"/>
              <a:ext cx="23176" cy="119768"/>
            </a:xfrm>
            <a:custGeom>
              <a:avLst/>
              <a:gdLst/>
              <a:ahLst/>
              <a:cxnLst/>
              <a:rect l="0" t="0" r="0" b="0"/>
              <a:pathLst>
                <a:path w="23176" h="1197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15194" y="31675"/>
                  </a:lnTo>
                  <a:lnTo>
                    <a:pt x="23175" y="69963"/>
                  </a:lnTo>
                  <a:lnTo>
                    <a:pt x="22859" y="97249"/>
                  </a:lnTo>
                  <a:lnTo>
                    <a:pt x="19050" y="119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3533"/>
            <p:cNvSpPr/>
            <p:nvPr>
              <p:custDataLst>
                <p:tags r:id="rId191"/>
              </p:custDataLst>
            </p:nvPr>
          </p:nvSpPr>
          <p:spPr>
            <a:xfrm>
              <a:off x="7590462" y="3538249"/>
              <a:ext cx="124789" cy="328902"/>
            </a:xfrm>
            <a:custGeom>
              <a:avLst/>
              <a:gdLst/>
              <a:ahLst/>
              <a:cxnLst/>
              <a:rect l="0" t="0" r="0" b="0"/>
              <a:pathLst>
                <a:path w="124789" h="328902">
                  <a:moveTo>
                    <a:pt x="124788" y="24101"/>
                  </a:moveTo>
                  <a:lnTo>
                    <a:pt x="124788" y="24101"/>
                  </a:lnTo>
                  <a:lnTo>
                    <a:pt x="124788" y="17359"/>
                  </a:lnTo>
                  <a:lnTo>
                    <a:pt x="122907" y="12168"/>
                  </a:lnTo>
                  <a:lnTo>
                    <a:pt x="115949" y="3086"/>
                  </a:lnTo>
                  <a:lnTo>
                    <a:pt x="108159" y="650"/>
                  </a:lnTo>
                  <a:lnTo>
                    <a:pt x="103119" y="0"/>
                  </a:lnTo>
                  <a:lnTo>
                    <a:pt x="91874" y="3041"/>
                  </a:lnTo>
                  <a:lnTo>
                    <a:pt x="85911" y="5828"/>
                  </a:lnTo>
                  <a:lnTo>
                    <a:pt x="64037" y="26605"/>
                  </a:lnTo>
                  <a:lnTo>
                    <a:pt x="39682" y="61845"/>
                  </a:lnTo>
                  <a:lnTo>
                    <a:pt x="22992" y="94969"/>
                  </a:lnTo>
                  <a:lnTo>
                    <a:pt x="8990" y="131798"/>
                  </a:lnTo>
                  <a:lnTo>
                    <a:pt x="2767" y="166981"/>
                  </a:lnTo>
                  <a:lnTo>
                    <a:pt x="0" y="199552"/>
                  </a:lnTo>
                  <a:lnTo>
                    <a:pt x="2206" y="245655"/>
                  </a:lnTo>
                  <a:lnTo>
                    <a:pt x="9629" y="273558"/>
                  </a:lnTo>
                  <a:lnTo>
                    <a:pt x="28970" y="303723"/>
                  </a:lnTo>
                  <a:lnTo>
                    <a:pt x="41986" y="316770"/>
                  </a:lnTo>
                  <a:lnTo>
                    <a:pt x="56707" y="323509"/>
                  </a:lnTo>
                  <a:lnTo>
                    <a:pt x="80338" y="3289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3534"/>
            <p:cNvSpPr/>
            <p:nvPr>
              <p:custDataLst>
                <p:tags r:id="rId192"/>
              </p:custDataLst>
            </p:nvPr>
          </p:nvSpPr>
          <p:spPr>
            <a:xfrm>
              <a:off x="7170032" y="4077623"/>
              <a:ext cx="246769" cy="205762"/>
            </a:xfrm>
            <a:custGeom>
              <a:avLst/>
              <a:gdLst/>
              <a:ahLst/>
              <a:cxnLst/>
              <a:rect l="0" t="0" r="0" b="0"/>
              <a:pathLst>
                <a:path w="246769" h="205762">
                  <a:moveTo>
                    <a:pt x="5468" y="195927"/>
                  </a:moveTo>
                  <a:lnTo>
                    <a:pt x="5468" y="195927"/>
                  </a:lnTo>
                  <a:lnTo>
                    <a:pt x="0" y="201394"/>
                  </a:lnTo>
                  <a:lnTo>
                    <a:pt x="412" y="202394"/>
                  </a:lnTo>
                  <a:lnTo>
                    <a:pt x="2750" y="205387"/>
                  </a:lnTo>
                  <a:lnTo>
                    <a:pt x="5067" y="205761"/>
                  </a:lnTo>
                  <a:lnTo>
                    <a:pt x="49557" y="193616"/>
                  </a:lnTo>
                  <a:lnTo>
                    <a:pt x="79922" y="183594"/>
                  </a:lnTo>
                  <a:lnTo>
                    <a:pt x="80504" y="182766"/>
                  </a:lnTo>
                  <a:lnTo>
                    <a:pt x="81150" y="179964"/>
                  </a:lnTo>
                  <a:lnTo>
                    <a:pt x="79556" y="176367"/>
                  </a:lnTo>
                  <a:lnTo>
                    <a:pt x="64652" y="154149"/>
                  </a:lnTo>
                  <a:lnTo>
                    <a:pt x="54140" y="118850"/>
                  </a:lnTo>
                  <a:lnTo>
                    <a:pt x="51457" y="74555"/>
                  </a:lnTo>
                  <a:lnTo>
                    <a:pt x="55940" y="43235"/>
                  </a:lnTo>
                  <a:lnTo>
                    <a:pt x="70345" y="9595"/>
                  </a:lnTo>
                  <a:lnTo>
                    <a:pt x="74119" y="6089"/>
                  </a:lnTo>
                  <a:lnTo>
                    <a:pt x="83957" y="2193"/>
                  </a:lnTo>
                  <a:lnTo>
                    <a:pt x="104766" y="0"/>
                  </a:lnTo>
                  <a:lnTo>
                    <a:pt x="150433" y="13463"/>
                  </a:lnTo>
                  <a:lnTo>
                    <a:pt x="159973" y="21699"/>
                  </a:lnTo>
                  <a:lnTo>
                    <a:pt x="165858" y="32415"/>
                  </a:lnTo>
                  <a:lnTo>
                    <a:pt x="168474" y="44232"/>
                  </a:lnTo>
                  <a:lnTo>
                    <a:pt x="166577" y="66157"/>
                  </a:lnTo>
                  <a:lnTo>
                    <a:pt x="152595" y="107218"/>
                  </a:lnTo>
                  <a:lnTo>
                    <a:pt x="146635" y="134189"/>
                  </a:lnTo>
                  <a:lnTo>
                    <a:pt x="147556" y="138541"/>
                  </a:lnTo>
                  <a:lnTo>
                    <a:pt x="152344" y="145256"/>
                  </a:lnTo>
                  <a:lnTo>
                    <a:pt x="159603" y="153005"/>
                  </a:lnTo>
                  <a:lnTo>
                    <a:pt x="167811" y="155684"/>
                  </a:lnTo>
                  <a:lnTo>
                    <a:pt x="179219" y="156169"/>
                  </a:lnTo>
                  <a:lnTo>
                    <a:pt x="220919" y="150570"/>
                  </a:lnTo>
                  <a:lnTo>
                    <a:pt x="246768" y="1387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3535"/>
            <p:cNvSpPr/>
            <p:nvPr>
              <p:custDataLst>
                <p:tags r:id="rId193"/>
              </p:custDataLst>
            </p:nvPr>
          </p:nvSpPr>
          <p:spPr>
            <a:xfrm>
              <a:off x="6896100" y="420370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7"/>
                  </a:lnTo>
                  <a:lnTo>
                    <a:pt x="3370" y="8838"/>
                  </a:lnTo>
                  <a:lnTo>
                    <a:pt x="10539" y="55093"/>
                  </a:lnTo>
                  <a:lnTo>
                    <a:pt x="127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3536"/>
            <p:cNvSpPr/>
            <p:nvPr>
              <p:custDataLst>
                <p:tags r:id="rId194"/>
              </p:custDataLst>
            </p:nvPr>
          </p:nvSpPr>
          <p:spPr>
            <a:xfrm>
              <a:off x="6864350" y="4112711"/>
              <a:ext cx="30345" cy="32293"/>
            </a:xfrm>
            <a:custGeom>
              <a:avLst/>
              <a:gdLst/>
              <a:ahLst/>
              <a:cxnLst/>
              <a:rect l="0" t="0" r="0" b="0"/>
              <a:pathLst>
                <a:path w="30345" h="32293">
                  <a:moveTo>
                    <a:pt x="19050" y="14789"/>
                  </a:moveTo>
                  <a:lnTo>
                    <a:pt x="19050" y="14789"/>
                  </a:lnTo>
                  <a:lnTo>
                    <a:pt x="13582" y="3854"/>
                  </a:lnTo>
                  <a:lnTo>
                    <a:pt x="13288" y="4677"/>
                  </a:lnTo>
                  <a:lnTo>
                    <a:pt x="12722" y="28618"/>
                  </a:lnTo>
                  <a:lnTo>
                    <a:pt x="14125" y="30358"/>
                  </a:lnTo>
                  <a:lnTo>
                    <a:pt x="19448" y="32292"/>
                  </a:lnTo>
                  <a:lnTo>
                    <a:pt x="22137" y="32102"/>
                  </a:lnTo>
                  <a:lnTo>
                    <a:pt x="27007" y="30009"/>
                  </a:lnTo>
                  <a:lnTo>
                    <a:pt x="28589" y="27758"/>
                  </a:lnTo>
                  <a:lnTo>
                    <a:pt x="30344" y="21494"/>
                  </a:lnTo>
                  <a:lnTo>
                    <a:pt x="29243" y="14006"/>
                  </a:lnTo>
                  <a:lnTo>
                    <a:pt x="24657" y="3738"/>
                  </a:lnTo>
                  <a:lnTo>
                    <a:pt x="22788" y="1072"/>
                  </a:lnTo>
                  <a:lnTo>
                    <a:pt x="20131" y="0"/>
                  </a:lnTo>
                  <a:lnTo>
                    <a:pt x="13415" y="690"/>
                  </a:lnTo>
                  <a:lnTo>
                    <a:pt x="5074" y="5045"/>
                  </a:lnTo>
                  <a:lnTo>
                    <a:pt x="0" y="8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3537"/>
            <p:cNvSpPr/>
            <p:nvPr>
              <p:custDataLst>
                <p:tags r:id="rId195"/>
              </p:custDataLst>
            </p:nvPr>
          </p:nvSpPr>
          <p:spPr>
            <a:xfrm>
              <a:off x="7002952" y="4159250"/>
              <a:ext cx="102699" cy="137858"/>
            </a:xfrm>
            <a:custGeom>
              <a:avLst/>
              <a:gdLst/>
              <a:ahLst/>
              <a:cxnLst/>
              <a:rect l="0" t="0" r="0" b="0"/>
              <a:pathLst>
                <a:path w="102699" h="137858">
                  <a:moveTo>
                    <a:pt x="77298" y="0"/>
                  </a:moveTo>
                  <a:lnTo>
                    <a:pt x="77298" y="0"/>
                  </a:lnTo>
                  <a:lnTo>
                    <a:pt x="67158" y="705"/>
                  </a:lnTo>
                  <a:lnTo>
                    <a:pt x="47444" y="8838"/>
                  </a:lnTo>
                  <a:lnTo>
                    <a:pt x="34899" y="18297"/>
                  </a:lnTo>
                  <a:lnTo>
                    <a:pt x="22246" y="33408"/>
                  </a:lnTo>
                  <a:lnTo>
                    <a:pt x="2330" y="78834"/>
                  </a:lnTo>
                  <a:lnTo>
                    <a:pt x="0" y="95480"/>
                  </a:lnTo>
                  <a:lnTo>
                    <a:pt x="2653" y="116955"/>
                  </a:lnTo>
                  <a:lnTo>
                    <a:pt x="4251" y="122420"/>
                  </a:lnTo>
                  <a:lnTo>
                    <a:pt x="8139" y="126769"/>
                  </a:lnTo>
                  <a:lnTo>
                    <a:pt x="19984" y="133482"/>
                  </a:lnTo>
                  <a:lnTo>
                    <a:pt x="42520" y="137857"/>
                  </a:lnTo>
                  <a:lnTo>
                    <a:pt x="67071" y="135783"/>
                  </a:lnTo>
                  <a:lnTo>
                    <a:pt x="81926" y="128787"/>
                  </a:lnTo>
                  <a:lnTo>
                    <a:pt x="102698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0" name="SMARTInkShape-Group632"/>
          <p:cNvGrpSpPr/>
          <p:nvPr/>
        </p:nvGrpSpPr>
        <p:grpSpPr>
          <a:xfrm>
            <a:off x="5842000" y="4028592"/>
            <a:ext cx="254001" cy="123426"/>
            <a:chOff x="5842000" y="4028592"/>
            <a:chExt cx="254001" cy="123426"/>
          </a:xfrm>
        </p:grpSpPr>
        <p:sp>
          <p:nvSpPr>
            <p:cNvPr id="388" name="SMARTInkShape-3538"/>
            <p:cNvSpPr/>
            <p:nvPr>
              <p:custDataLst>
                <p:tags r:id="rId164"/>
              </p:custDataLst>
            </p:nvPr>
          </p:nvSpPr>
          <p:spPr>
            <a:xfrm>
              <a:off x="5842000" y="4028592"/>
              <a:ext cx="184151" cy="3659"/>
            </a:xfrm>
            <a:custGeom>
              <a:avLst/>
              <a:gdLst/>
              <a:ahLst/>
              <a:cxnLst/>
              <a:rect l="0" t="0" r="0" b="0"/>
              <a:pathLst>
                <a:path w="184151" h="3659">
                  <a:moveTo>
                    <a:pt x="0" y="3658"/>
                  </a:moveTo>
                  <a:lnTo>
                    <a:pt x="0" y="3658"/>
                  </a:lnTo>
                  <a:lnTo>
                    <a:pt x="45825" y="1776"/>
                  </a:lnTo>
                  <a:lnTo>
                    <a:pt x="85984" y="0"/>
                  </a:lnTo>
                  <a:lnTo>
                    <a:pt x="109533" y="514"/>
                  </a:lnTo>
                  <a:lnTo>
                    <a:pt x="150988" y="2261"/>
                  </a:lnTo>
                  <a:lnTo>
                    <a:pt x="184150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3539"/>
            <p:cNvSpPr/>
            <p:nvPr>
              <p:custDataLst>
                <p:tags r:id="rId165"/>
              </p:custDataLst>
            </p:nvPr>
          </p:nvSpPr>
          <p:spPr>
            <a:xfrm>
              <a:off x="5870109" y="4140200"/>
              <a:ext cx="225892" cy="11818"/>
            </a:xfrm>
            <a:custGeom>
              <a:avLst/>
              <a:gdLst/>
              <a:ahLst/>
              <a:cxnLst/>
              <a:rect l="0" t="0" r="0" b="0"/>
              <a:pathLst>
                <a:path w="225892" h="11818">
                  <a:moveTo>
                    <a:pt x="16341" y="6350"/>
                  </a:moveTo>
                  <a:lnTo>
                    <a:pt x="16341" y="6350"/>
                  </a:lnTo>
                  <a:lnTo>
                    <a:pt x="296" y="10714"/>
                  </a:lnTo>
                  <a:lnTo>
                    <a:pt x="0" y="11376"/>
                  </a:lnTo>
                  <a:lnTo>
                    <a:pt x="1213" y="11817"/>
                  </a:lnTo>
                  <a:lnTo>
                    <a:pt x="42880" y="8162"/>
                  </a:lnTo>
                  <a:lnTo>
                    <a:pt x="85523" y="7155"/>
                  </a:lnTo>
                  <a:lnTo>
                    <a:pt x="111146" y="6181"/>
                  </a:lnTo>
                  <a:lnTo>
                    <a:pt x="138810" y="4826"/>
                  </a:lnTo>
                  <a:lnTo>
                    <a:pt x="167837" y="3218"/>
                  </a:lnTo>
                  <a:lnTo>
                    <a:pt x="2258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1" name="SMARTInkShape-3540"/>
          <p:cNvSpPr/>
          <p:nvPr>
            <p:custDataLst>
              <p:tags r:id="rId3"/>
            </p:custDataLst>
          </p:nvPr>
        </p:nvSpPr>
        <p:spPr>
          <a:xfrm>
            <a:off x="3372519" y="4438291"/>
            <a:ext cx="469232" cy="141115"/>
          </a:xfrm>
          <a:custGeom>
            <a:avLst/>
            <a:gdLst/>
            <a:ahLst/>
            <a:cxnLst/>
            <a:rect l="0" t="0" r="0" b="0"/>
            <a:pathLst>
              <a:path w="469232" h="141115">
                <a:moveTo>
                  <a:pt x="100931" y="38459"/>
                </a:moveTo>
                <a:lnTo>
                  <a:pt x="100931" y="38459"/>
                </a:lnTo>
                <a:lnTo>
                  <a:pt x="104302" y="38459"/>
                </a:lnTo>
                <a:lnTo>
                  <a:pt x="105295" y="40576"/>
                </a:lnTo>
                <a:lnTo>
                  <a:pt x="106398" y="48572"/>
                </a:lnTo>
                <a:lnTo>
                  <a:pt x="100277" y="71716"/>
                </a:lnTo>
                <a:lnTo>
                  <a:pt x="79792" y="110436"/>
                </a:lnTo>
                <a:lnTo>
                  <a:pt x="65195" y="128539"/>
                </a:lnTo>
                <a:lnTo>
                  <a:pt x="47419" y="138467"/>
                </a:lnTo>
                <a:lnTo>
                  <a:pt x="37740" y="141114"/>
                </a:lnTo>
                <a:lnTo>
                  <a:pt x="21340" y="140293"/>
                </a:lnTo>
                <a:lnTo>
                  <a:pt x="14004" y="138098"/>
                </a:lnTo>
                <a:lnTo>
                  <a:pt x="8407" y="133812"/>
                </a:lnTo>
                <a:lnTo>
                  <a:pt x="308" y="121525"/>
                </a:lnTo>
                <a:lnTo>
                  <a:pt x="0" y="102894"/>
                </a:lnTo>
                <a:lnTo>
                  <a:pt x="1894" y="91999"/>
                </a:lnTo>
                <a:lnTo>
                  <a:pt x="15287" y="72367"/>
                </a:lnTo>
                <a:lnTo>
                  <a:pt x="37467" y="54236"/>
                </a:lnTo>
                <a:lnTo>
                  <a:pt x="68491" y="36768"/>
                </a:lnTo>
                <a:lnTo>
                  <a:pt x="110972" y="23361"/>
                </a:lnTo>
                <a:lnTo>
                  <a:pt x="135142" y="17810"/>
                </a:lnTo>
                <a:lnTo>
                  <a:pt x="161133" y="12699"/>
                </a:lnTo>
                <a:lnTo>
                  <a:pt x="188338" y="7880"/>
                </a:lnTo>
                <a:lnTo>
                  <a:pt x="216352" y="3256"/>
                </a:lnTo>
                <a:lnTo>
                  <a:pt x="244906" y="879"/>
                </a:lnTo>
                <a:lnTo>
                  <a:pt x="273820" y="0"/>
                </a:lnTo>
                <a:lnTo>
                  <a:pt x="302973" y="119"/>
                </a:lnTo>
                <a:lnTo>
                  <a:pt x="330170" y="200"/>
                </a:lnTo>
                <a:lnTo>
                  <a:pt x="356063" y="252"/>
                </a:lnTo>
                <a:lnTo>
                  <a:pt x="402001" y="311"/>
                </a:lnTo>
                <a:lnTo>
                  <a:pt x="447429" y="345"/>
                </a:lnTo>
                <a:lnTo>
                  <a:pt x="469231" y="35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8" name="SMARTInkShape-Group634"/>
          <p:cNvGrpSpPr/>
          <p:nvPr/>
        </p:nvGrpSpPr>
        <p:grpSpPr>
          <a:xfrm>
            <a:off x="2400300" y="3390900"/>
            <a:ext cx="2911906" cy="993167"/>
            <a:chOff x="2400300" y="3390900"/>
            <a:chExt cx="2911906" cy="993167"/>
          </a:xfrm>
        </p:grpSpPr>
        <p:sp>
          <p:nvSpPr>
            <p:cNvPr id="392" name="SMARTInkShape-3541"/>
            <p:cNvSpPr/>
            <p:nvPr>
              <p:custDataLst>
                <p:tags r:id="rId148"/>
              </p:custDataLst>
            </p:nvPr>
          </p:nvSpPr>
          <p:spPr>
            <a:xfrm>
              <a:off x="2471033" y="3949723"/>
              <a:ext cx="18168" cy="107928"/>
            </a:xfrm>
            <a:custGeom>
              <a:avLst/>
              <a:gdLst/>
              <a:ahLst/>
              <a:cxnLst/>
              <a:rect l="0" t="0" r="0" b="0"/>
              <a:pathLst>
                <a:path w="18168" h="107928">
                  <a:moveTo>
                    <a:pt x="5467" y="6327"/>
                  </a:moveTo>
                  <a:lnTo>
                    <a:pt x="5467" y="6327"/>
                  </a:lnTo>
                  <a:lnTo>
                    <a:pt x="0" y="6327"/>
                  </a:lnTo>
                  <a:lnTo>
                    <a:pt x="5446" y="0"/>
                  </a:lnTo>
                  <a:lnTo>
                    <a:pt x="7347" y="42336"/>
                  </a:lnTo>
                  <a:lnTo>
                    <a:pt x="13306" y="88136"/>
                  </a:lnTo>
                  <a:lnTo>
                    <a:pt x="18167" y="1079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3542"/>
            <p:cNvSpPr/>
            <p:nvPr>
              <p:custDataLst>
                <p:tags r:id="rId149"/>
              </p:custDataLst>
            </p:nvPr>
          </p:nvSpPr>
          <p:spPr>
            <a:xfrm>
              <a:off x="2470150" y="39497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SMARTInkShape-3543"/>
            <p:cNvSpPr/>
            <p:nvPr>
              <p:custDataLst>
                <p:tags r:id="rId150"/>
              </p:custDataLst>
            </p:nvPr>
          </p:nvSpPr>
          <p:spPr>
            <a:xfrm>
              <a:off x="3873500" y="4255744"/>
              <a:ext cx="91563" cy="128323"/>
            </a:xfrm>
            <a:custGeom>
              <a:avLst/>
              <a:gdLst/>
              <a:ahLst/>
              <a:cxnLst/>
              <a:rect l="0" t="0" r="0" b="0"/>
              <a:pathLst>
                <a:path w="91563" h="128323">
                  <a:moveTo>
                    <a:pt x="0" y="24156"/>
                  </a:moveTo>
                  <a:lnTo>
                    <a:pt x="0" y="24156"/>
                  </a:lnTo>
                  <a:lnTo>
                    <a:pt x="0" y="20785"/>
                  </a:lnTo>
                  <a:lnTo>
                    <a:pt x="1881" y="17249"/>
                  </a:lnTo>
                  <a:lnTo>
                    <a:pt x="5775" y="13325"/>
                  </a:lnTo>
                  <a:lnTo>
                    <a:pt x="23765" y="2957"/>
                  </a:lnTo>
                  <a:lnTo>
                    <a:pt x="36126" y="0"/>
                  </a:lnTo>
                  <a:lnTo>
                    <a:pt x="39606" y="997"/>
                  </a:lnTo>
                  <a:lnTo>
                    <a:pt x="45355" y="5867"/>
                  </a:lnTo>
                  <a:lnTo>
                    <a:pt x="48380" y="12735"/>
                  </a:lnTo>
                  <a:lnTo>
                    <a:pt x="49186" y="16542"/>
                  </a:lnTo>
                  <a:lnTo>
                    <a:pt x="48313" y="20491"/>
                  </a:lnTo>
                  <a:lnTo>
                    <a:pt x="38654" y="35086"/>
                  </a:lnTo>
                  <a:lnTo>
                    <a:pt x="34818" y="40303"/>
                  </a:lnTo>
                  <a:lnTo>
                    <a:pt x="32659" y="47207"/>
                  </a:lnTo>
                  <a:lnTo>
                    <a:pt x="31870" y="54621"/>
                  </a:lnTo>
                  <a:lnTo>
                    <a:pt x="35156" y="58896"/>
                  </a:lnTo>
                  <a:lnTo>
                    <a:pt x="76581" y="78753"/>
                  </a:lnTo>
                  <a:lnTo>
                    <a:pt x="86952" y="88638"/>
                  </a:lnTo>
                  <a:lnTo>
                    <a:pt x="91562" y="97735"/>
                  </a:lnTo>
                  <a:lnTo>
                    <a:pt x="91380" y="102137"/>
                  </a:lnTo>
                  <a:lnTo>
                    <a:pt x="87415" y="110789"/>
                  </a:lnTo>
                  <a:lnTo>
                    <a:pt x="79068" y="117458"/>
                  </a:lnTo>
                  <a:lnTo>
                    <a:pt x="58705" y="125179"/>
                  </a:lnTo>
                  <a:lnTo>
                    <a:pt x="40201" y="128322"/>
                  </a:lnTo>
                  <a:lnTo>
                    <a:pt x="0" y="125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3544"/>
            <p:cNvSpPr/>
            <p:nvPr>
              <p:custDataLst>
                <p:tags r:id="rId151"/>
              </p:custDataLst>
            </p:nvPr>
          </p:nvSpPr>
          <p:spPr>
            <a:xfrm>
              <a:off x="2480369" y="3981450"/>
              <a:ext cx="2326582" cy="133067"/>
            </a:xfrm>
            <a:custGeom>
              <a:avLst/>
              <a:gdLst/>
              <a:ahLst/>
              <a:cxnLst/>
              <a:rect l="0" t="0" r="0" b="0"/>
              <a:pathLst>
                <a:path w="2326582" h="133067">
                  <a:moveTo>
                    <a:pt x="15181" y="120650"/>
                  </a:moveTo>
                  <a:lnTo>
                    <a:pt x="15181" y="120650"/>
                  </a:lnTo>
                  <a:lnTo>
                    <a:pt x="8439" y="120650"/>
                  </a:lnTo>
                  <a:lnTo>
                    <a:pt x="3248" y="122531"/>
                  </a:lnTo>
                  <a:lnTo>
                    <a:pt x="875" y="124021"/>
                  </a:lnTo>
                  <a:lnTo>
                    <a:pt x="0" y="125014"/>
                  </a:lnTo>
                  <a:lnTo>
                    <a:pt x="121" y="125676"/>
                  </a:lnTo>
                  <a:lnTo>
                    <a:pt x="4255" y="127117"/>
                  </a:lnTo>
                  <a:lnTo>
                    <a:pt x="44955" y="131909"/>
                  </a:lnTo>
                  <a:lnTo>
                    <a:pt x="64664" y="132390"/>
                  </a:lnTo>
                  <a:lnTo>
                    <a:pt x="92619" y="132709"/>
                  </a:lnTo>
                  <a:lnTo>
                    <a:pt x="126073" y="132923"/>
                  </a:lnTo>
                  <a:lnTo>
                    <a:pt x="163193" y="133066"/>
                  </a:lnTo>
                  <a:lnTo>
                    <a:pt x="209811" y="131044"/>
                  </a:lnTo>
                  <a:lnTo>
                    <a:pt x="262762" y="127579"/>
                  </a:lnTo>
                  <a:lnTo>
                    <a:pt x="319935" y="123153"/>
                  </a:lnTo>
                  <a:lnTo>
                    <a:pt x="387683" y="118085"/>
                  </a:lnTo>
                  <a:lnTo>
                    <a:pt x="462483" y="112590"/>
                  </a:lnTo>
                  <a:lnTo>
                    <a:pt x="541982" y="106810"/>
                  </a:lnTo>
                  <a:lnTo>
                    <a:pt x="628143" y="100840"/>
                  </a:lnTo>
                  <a:lnTo>
                    <a:pt x="718745" y="94743"/>
                  </a:lnTo>
                  <a:lnTo>
                    <a:pt x="812306" y="88562"/>
                  </a:lnTo>
                  <a:lnTo>
                    <a:pt x="910665" y="83030"/>
                  </a:lnTo>
                  <a:lnTo>
                    <a:pt x="1012220" y="77931"/>
                  </a:lnTo>
                  <a:lnTo>
                    <a:pt x="1115907" y="73121"/>
                  </a:lnTo>
                  <a:lnTo>
                    <a:pt x="1221015" y="67797"/>
                  </a:lnTo>
                  <a:lnTo>
                    <a:pt x="1327070" y="62131"/>
                  </a:lnTo>
                  <a:lnTo>
                    <a:pt x="1433757" y="56238"/>
                  </a:lnTo>
                  <a:lnTo>
                    <a:pt x="1535220" y="50897"/>
                  </a:lnTo>
                  <a:lnTo>
                    <a:pt x="1633202" y="45926"/>
                  </a:lnTo>
                  <a:lnTo>
                    <a:pt x="1728862" y="41201"/>
                  </a:lnTo>
                  <a:lnTo>
                    <a:pt x="1818035" y="36639"/>
                  </a:lnTo>
                  <a:lnTo>
                    <a:pt x="1902883" y="32187"/>
                  </a:lnTo>
                  <a:lnTo>
                    <a:pt x="1984849" y="27808"/>
                  </a:lnTo>
                  <a:lnTo>
                    <a:pt x="2055015" y="24183"/>
                  </a:lnTo>
                  <a:lnTo>
                    <a:pt x="2117315" y="21061"/>
                  </a:lnTo>
                  <a:lnTo>
                    <a:pt x="2174370" y="18274"/>
                  </a:lnTo>
                  <a:lnTo>
                    <a:pt x="2216640" y="15005"/>
                  </a:lnTo>
                  <a:lnTo>
                    <a:pt x="2249054" y="11414"/>
                  </a:lnTo>
                  <a:lnTo>
                    <a:pt x="2292125" y="5073"/>
                  </a:lnTo>
                  <a:lnTo>
                    <a:pt x="23265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3545"/>
            <p:cNvSpPr/>
            <p:nvPr>
              <p:custDataLst>
                <p:tags r:id="rId152"/>
              </p:custDataLst>
            </p:nvPr>
          </p:nvSpPr>
          <p:spPr>
            <a:xfrm>
              <a:off x="5207000" y="3390900"/>
              <a:ext cx="105206" cy="241301"/>
            </a:xfrm>
            <a:custGeom>
              <a:avLst/>
              <a:gdLst/>
              <a:ahLst/>
              <a:cxnLst/>
              <a:rect l="0" t="0" r="0" b="0"/>
              <a:pathLst>
                <a:path w="105206" h="241301">
                  <a:moveTo>
                    <a:pt x="44450" y="0"/>
                  </a:moveTo>
                  <a:lnTo>
                    <a:pt x="44450" y="0"/>
                  </a:lnTo>
                  <a:lnTo>
                    <a:pt x="54563" y="3371"/>
                  </a:lnTo>
                  <a:lnTo>
                    <a:pt x="74336" y="18952"/>
                  </a:lnTo>
                  <a:lnTo>
                    <a:pt x="98069" y="51554"/>
                  </a:lnTo>
                  <a:lnTo>
                    <a:pt x="105205" y="78417"/>
                  </a:lnTo>
                  <a:lnTo>
                    <a:pt x="103908" y="108229"/>
                  </a:lnTo>
                  <a:lnTo>
                    <a:pt x="93924" y="142646"/>
                  </a:lnTo>
                  <a:lnTo>
                    <a:pt x="62323" y="187609"/>
                  </a:lnTo>
                  <a:lnTo>
                    <a:pt x="16701" y="227767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3546"/>
            <p:cNvSpPr/>
            <p:nvPr>
              <p:custDataLst>
                <p:tags r:id="rId153"/>
              </p:custDataLst>
            </p:nvPr>
          </p:nvSpPr>
          <p:spPr>
            <a:xfrm>
              <a:off x="5143500" y="339725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3547"/>
            <p:cNvSpPr/>
            <p:nvPr>
              <p:custDataLst>
                <p:tags r:id="rId154"/>
              </p:custDataLst>
            </p:nvPr>
          </p:nvSpPr>
          <p:spPr>
            <a:xfrm>
              <a:off x="5175598" y="3505200"/>
              <a:ext cx="12353" cy="101601"/>
            </a:xfrm>
            <a:custGeom>
              <a:avLst/>
              <a:gdLst/>
              <a:ahLst/>
              <a:cxnLst/>
              <a:rect l="0" t="0" r="0" b="0"/>
              <a:pathLst>
                <a:path w="12353" h="101601">
                  <a:moveTo>
                    <a:pt x="12352" y="0"/>
                  </a:moveTo>
                  <a:lnTo>
                    <a:pt x="12352" y="0"/>
                  </a:lnTo>
                  <a:lnTo>
                    <a:pt x="5610" y="3371"/>
                  </a:lnTo>
                  <a:lnTo>
                    <a:pt x="3624" y="7186"/>
                  </a:lnTo>
                  <a:lnTo>
                    <a:pt x="0" y="53864"/>
                  </a:lnTo>
                  <a:lnTo>
                    <a:pt x="6002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3548"/>
            <p:cNvSpPr/>
            <p:nvPr>
              <p:custDataLst>
                <p:tags r:id="rId155"/>
              </p:custDataLst>
            </p:nvPr>
          </p:nvSpPr>
          <p:spPr>
            <a:xfrm>
              <a:off x="4997674" y="3443517"/>
              <a:ext cx="107727" cy="203461"/>
            </a:xfrm>
            <a:custGeom>
              <a:avLst/>
              <a:gdLst/>
              <a:ahLst/>
              <a:cxnLst/>
              <a:rect l="0" t="0" r="0" b="0"/>
              <a:pathLst>
                <a:path w="107727" h="203461">
                  <a:moveTo>
                    <a:pt x="63276" y="23583"/>
                  </a:moveTo>
                  <a:lnTo>
                    <a:pt x="63276" y="23583"/>
                  </a:lnTo>
                  <a:lnTo>
                    <a:pt x="48970" y="3810"/>
                  </a:lnTo>
                  <a:lnTo>
                    <a:pt x="40691" y="684"/>
                  </a:lnTo>
                  <a:lnTo>
                    <a:pt x="30660" y="0"/>
                  </a:lnTo>
                  <a:lnTo>
                    <a:pt x="21499" y="2048"/>
                  </a:lnTo>
                  <a:lnTo>
                    <a:pt x="12723" y="10955"/>
                  </a:lnTo>
                  <a:lnTo>
                    <a:pt x="8407" y="17280"/>
                  </a:lnTo>
                  <a:lnTo>
                    <a:pt x="2333" y="49781"/>
                  </a:lnTo>
                  <a:lnTo>
                    <a:pt x="534" y="90690"/>
                  </a:lnTo>
                  <a:lnTo>
                    <a:pt x="0" y="134091"/>
                  </a:lnTo>
                  <a:lnTo>
                    <a:pt x="3214" y="174859"/>
                  </a:lnTo>
                  <a:lnTo>
                    <a:pt x="12357" y="193358"/>
                  </a:lnTo>
                  <a:lnTo>
                    <a:pt x="18747" y="200266"/>
                  </a:lnTo>
                  <a:lnTo>
                    <a:pt x="27946" y="203460"/>
                  </a:lnTo>
                  <a:lnTo>
                    <a:pt x="51336" y="203247"/>
                  </a:lnTo>
                  <a:lnTo>
                    <a:pt x="107726" y="1823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3549"/>
            <p:cNvSpPr/>
            <p:nvPr>
              <p:custDataLst>
                <p:tags r:id="rId156"/>
              </p:custDataLst>
            </p:nvPr>
          </p:nvSpPr>
          <p:spPr>
            <a:xfrm>
              <a:off x="4819650" y="3575050"/>
              <a:ext cx="95251" cy="133351"/>
            </a:xfrm>
            <a:custGeom>
              <a:avLst/>
              <a:gdLst/>
              <a:ahLst/>
              <a:cxnLst/>
              <a:rect l="0" t="0" r="0" b="0"/>
              <a:pathLst>
                <a:path w="95251" h="133351">
                  <a:moveTo>
                    <a:pt x="95250" y="0"/>
                  </a:moveTo>
                  <a:lnTo>
                    <a:pt x="95250" y="0"/>
                  </a:lnTo>
                  <a:lnTo>
                    <a:pt x="91879" y="0"/>
                  </a:lnTo>
                  <a:lnTo>
                    <a:pt x="72869" y="17325"/>
                  </a:lnTo>
                  <a:lnTo>
                    <a:pt x="38487" y="61199"/>
                  </a:lnTo>
                  <a:lnTo>
                    <a:pt x="16577" y="99037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3550"/>
            <p:cNvSpPr/>
            <p:nvPr>
              <p:custDataLst>
                <p:tags r:id="rId157"/>
              </p:custDataLst>
            </p:nvPr>
          </p:nvSpPr>
          <p:spPr>
            <a:xfrm>
              <a:off x="4826000" y="3594100"/>
              <a:ext cx="76201" cy="88901"/>
            </a:xfrm>
            <a:custGeom>
              <a:avLst/>
              <a:gdLst/>
              <a:ahLst/>
              <a:cxnLst/>
              <a:rect l="0" t="0" r="0" b="0"/>
              <a:pathLst>
                <a:path w="76201" h="88901">
                  <a:moveTo>
                    <a:pt x="0" y="0"/>
                  </a:moveTo>
                  <a:lnTo>
                    <a:pt x="0" y="0"/>
                  </a:lnTo>
                  <a:lnTo>
                    <a:pt x="32603" y="41442"/>
                  </a:lnTo>
                  <a:lnTo>
                    <a:pt x="7620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3551"/>
            <p:cNvSpPr/>
            <p:nvPr>
              <p:custDataLst>
                <p:tags r:id="rId158"/>
              </p:custDataLst>
            </p:nvPr>
          </p:nvSpPr>
          <p:spPr>
            <a:xfrm>
              <a:off x="4585076" y="3397763"/>
              <a:ext cx="165325" cy="429436"/>
            </a:xfrm>
            <a:custGeom>
              <a:avLst/>
              <a:gdLst/>
              <a:ahLst/>
              <a:cxnLst/>
              <a:rect l="0" t="0" r="0" b="0"/>
              <a:pathLst>
                <a:path w="165325" h="429436">
                  <a:moveTo>
                    <a:pt x="18674" y="215387"/>
                  </a:moveTo>
                  <a:lnTo>
                    <a:pt x="18674" y="215387"/>
                  </a:lnTo>
                  <a:lnTo>
                    <a:pt x="22045" y="212016"/>
                  </a:lnTo>
                  <a:lnTo>
                    <a:pt x="23038" y="211728"/>
                  </a:lnTo>
                  <a:lnTo>
                    <a:pt x="23700" y="212243"/>
                  </a:lnTo>
                  <a:lnTo>
                    <a:pt x="29213" y="227229"/>
                  </a:lnTo>
                  <a:lnTo>
                    <a:pt x="30947" y="269284"/>
                  </a:lnTo>
                  <a:lnTo>
                    <a:pt x="31247" y="316023"/>
                  </a:lnTo>
                  <a:lnTo>
                    <a:pt x="27574" y="361151"/>
                  </a:lnTo>
                  <a:lnTo>
                    <a:pt x="19429" y="400158"/>
                  </a:lnTo>
                  <a:lnTo>
                    <a:pt x="10356" y="428509"/>
                  </a:lnTo>
                  <a:lnTo>
                    <a:pt x="8190" y="429435"/>
                  </a:lnTo>
                  <a:lnTo>
                    <a:pt x="6040" y="427935"/>
                  </a:lnTo>
                  <a:lnTo>
                    <a:pt x="3901" y="424819"/>
                  </a:lnTo>
                  <a:lnTo>
                    <a:pt x="469" y="390237"/>
                  </a:lnTo>
                  <a:lnTo>
                    <a:pt x="0" y="354716"/>
                  </a:lnTo>
                  <a:lnTo>
                    <a:pt x="1672" y="307414"/>
                  </a:lnTo>
                  <a:lnTo>
                    <a:pt x="3106" y="280972"/>
                  </a:lnTo>
                  <a:lnTo>
                    <a:pt x="4062" y="252760"/>
                  </a:lnTo>
                  <a:lnTo>
                    <a:pt x="4700" y="223369"/>
                  </a:lnTo>
                  <a:lnTo>
                    <a:pt x="5124" y="193191"/>
                  </a:lnTo>
                  <a:lnTo>
                    <a:pt x="6819" y="166018"/>
                  </a:lnTo>
                  <a:lnTo>
                    <a:pt x="9359" y="140847"/>
                  </a:lnTo>
                  <a:lnTo>
                    <a:pt x="17357" y="95475"/>
                  </a:lnTo>
                  <a:lnTo>
                    <a:pt x="30318" y="56494"/>
                  </a:lnTo>
                  <a:lnTo>
                    <a:pt x="56853" y="16300"/>
                  </a:lnTo>
                  <a:lnTo>
                    <a:pt x="78681" y="3431"/>
                  </a:lnTo>
                  <a:lnTo>
                    <a:pt x="90429" y="0"/>
                  </a:lnTo>
                  <a:lnTo>
                    <a:pt x="101788" y="1240"/>
                  </a:lnTo>
                  <a:lnTo>
                    <a:pt x="123817" y="12025"/>
                  </a:lnTo>
                  <a:lnTo>
                    <a:pt x="152681" y="48044"/>
                  </a:lnTo>
                  <a:lnTo>
                    <a:pt x="162899" y="80334"/>
                  </a:lnTo>
                  <a:lnTo>
                    <a:pt x="165324" y="113735"/>
                  </a:lnTo>
                  <a:lnTo>
                    <a:pt x="159346" y="142692"/>
                  </a:lnTo>
                  <a:lnTo>
                    <a:pt x="137338" y="179423"/>
                  </a:lnTo>
                  <a:lnTo>
                    <a:pt x="116569" y="196110"/>
                  </a:lnTo>
                  <a:lnTo>
                    <a:pt x="93933" y="206819"/>
                  </a:lnTo>
                  <a:lnTo>
                    <a:pt x="64177" y="212143"/>
                  </a:lnTo>
                  <a:lnTo>
                    <a:pt x="53479" y="210888"/>
                  </a:lnTo>
                  <a:lnTo>
                    <a:pt x="51755" y="209565"/>
                  </a:lnTo>
                  <a:lnTo>
                    <a:pt x="52017" y="207978"/>
                  </a:lnTo>
                  <a:lnTo>
                    <a:pt x="56774" y="2026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3552"/>
            <p:cNvSpPr/>
            <p:nvPr>
              <p:custDataLst>
                <p:tags r:id="rId159"/>
              </p:custDataLst>
            </p:nvPr>
          </p:nvSpPr>
          <p:spPr>
            <a:xfrm>
              <a:off x="4597400" y="36512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3553"/>
            <p:cNvSpPr/>
            <p:nvPr>
              <p:custDataLst>
                <p:tags r:id="rId160"/>
              </p:custDataLst>
            </p:nvPr>
          </p:nvSpPr>
          <p:spPr>
            <a:xfrm>
              <a:off x="2730500" y="3837761"/>
              <a:ext cx="222251" cy="158911"/>
            </a:xfrm>
            <a:custGeom>
              <a:avLst/>
              <a:gdLst/>
              <a:ahLst/>
              <a:cxnLst/>
              <a:rect l="0" t="0" r="0" b="0"/>
              <a:pathLst>
                <a:path w="222251" h="158911">
                  <a:moveTo>
                    <a:pt x="0" y="156389"/>
                  </a:moveTo>
                  <a:lnTo>
                    <a:pt x="0" y="156389"/>
                  </a:lnTo>
                  <a:lnTo>
                    <a:pt x="5775" y="151320"/>
                  </a:lnTo>
                  <a:lnTo>
                    <a:pt x="36126" y="126351"/>
                  </a:lnTo>
                  <a:lnTo>
                    <a:pt x="45355" y="110565"/>
                  </a:lnTo>
                  <a:lnTo>
                    <a:pt x="49186" y="92482"/>
                  </a:lnTo>
                  <a:lnTo>
                    <a:pt x="46320" y="81889"/>
                  </a:lnTo>
                  <a:lnTo>
                    <a:pt x="40342" y="73183"/>
                  </a:lnTo>
                  <a:lnTo>
                    <a:pt x="19491" y="53117"/>
                  </a:lnTo>
                  <a:lnTo>
                    <a:pt x="14712" y="43475"/>
                  </a:lnTo>
                  <a:lnTo>
                    <a:pt x="14041" y="40896"/>
                  </a:lnTo>
                  <a:lnTo>
                    <a:pt x="15178" y="34268"/>
                  </a:lnTo>
                  <a:lnTo>
                    <a:pt x="16468" y="30525"/>
                  </a:lnTo>
                  <a:lnTo>
                    <a:pt x="28398" y="18515"/>
                  </a:lnTo>
                  <a:lnTo>
                    <a:pt x="45338" y="6019"/>
                  </a:lnTo>
                  <a:lnTo>
                    <a:pt x="59426" y="1364"/>
                  </a:lnTo>
                  <a:lnTo>
                    <a:pt x="73684" y="0"/>
                  </a:lnTo>
                  <a:lnTo>
                    <a:pt x="84724" y="1745"/>
                  </a:lnTo>
                  <a:lnTo>
                    <a:pt x="88938" y="4610"/>
                  </a:lnTo>
                  <a:lnTo>
                    <a:pt x="95502" y="13437"/>
                  </a:lnTo>
                  <a:lnTo>
                    <a:pt x="99793" y="30306"/>
                  </a:lnTo>
                  <a:lnTo>
                    <a:pt x="99480" y="73193"/>
                  </a:lnTo>
                  <a:lnTo>
                    <a:pt x="91443" y="119746"/>
                  </a:lnTo>
                  <a:lnTo>
                    <a:pt x="90030" y="135164"/>
                  </a:lnTo>
                  <a:lnTo>
                    <a:pt x="91064" y="140828"/>
                  </a:lnTo>
                  <a:lnTo>
                    <a:pt x="95977" y="149003"/>
                  </a:lnTo>
                  <a:lnTo>
                    <a:pt x="106627" y="153106"/>
                  </a:lnTo>
                  <a:lnTo>
                    <a:pt x="140937" y="158910"/>
                  </a:lnTo>
                  <a:lnTo>
                    <a:pt x="182644" y="148446"/>
                  </a:lnTo>
                  <a:lnTo>
                    <a:pt x="222250" y="137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3554"/>
            <p:cNvSpPr/>
            <p:nvPr>
              <p:custDataLst>
                <p:tags r:id="rId161"/>
              </p:custDataLst>
            </p:nvPr>
          </p:nvSpPr>
          <p:spPr>
            <a:xfrm>
              <a:off x="2400300" y="38544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706" y="1986"/>
                  </a:lnTo>
                  <a:lnTo>
                    <a:pt x="1881" y="1324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3555"/>
            <p:cNvSpPr/>
            <p:nvPr>
              <p:custDataLst>
                <p:tags r:id="rId162"/>
              </p:custDataLst>
            </p:nvPr>
          </p:nvSpPr>
          <p:spPr>
            <a:xfrm>
              <a:off x="2547756" y="3962400"/>
              <a:ext cx="93845" cy="18973"/>
            </a:xfrm>
            <a:custGeom>
              <a:avLst/>
              <a:gdLst/>
              <a:ahLst/>
              <a:cxnLst/>
              <a:rect l="0" t="0" r="0" b="0"/>
              <a:pathLst>
                <a:path w="93845" h="18973">
                  <a:moveTo>
                    <a:pt x="17644" y="12700"/>
                  </a:moveTo>
                  <a:lnTo>
                    <a:pt x="17644" y="12700"/>
                  </a:lnTo>
                  <a:lnTo>
                    <a:pt x="5710" y="17726"/>
                  </a:lnTo>
                  <a:lnTo>
                    <a:pt x="0" y="18788"/>
                  </a:lnTo>
                  <a:lnTo>
                    <a:pt x="5752" y="18972"/>
                  </a:lnTo>
                  <a:lnTo>
                    <a:pt x="49532" y="10205"/>
                  </a:lnTo>
                  <a:lnTo>
                    <a:pt x="938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SMARTInkShape-3556"/>
            <p:cNvSpPr/>
            <p:nvPr>
              <p:custDataLst>
                <p:tags r:id="rId163"/>
              </p:custDataLst>
            </p:nvPr>
          </p:nvSpPr>
          <p:spPr>
            <a:xfrm>
              <a:off x="2541875" y="3912745"/>
              <a:ext cx="87026" cy="115369"/>
            </a:xfrm>
            <a:custGeom>
              <a:avLst/>
              <a:gdLst/>
              <a:ahLst/>
              <a:cxnLst/>
              <a:rect l="0" t="0" r="0" b="0"/>
              <a:pathLst>
                <a:path w="87026" h="115369">
                  <a:moveTo>
                    <a:pt x="55275" y="11555"/>
                  </a:moveTo>
                  <a:lnTo>
                    <a:pt x="55275" y="11555"/>
                  </a:lnTo>
                  <a:lnTo>
                    <a:pt x="55275" y="8184"/>
                  </a:lnTo>
                  <a:lnTo>
                    <a:pt x="53393" y="4647"/>
                  </a:lnTo>
                  <a:lnTo>
                    <a:pt x="51904" y="2717"/>
                  </a:lnTo>
                  <a:lnTo>
                    <a:pt x="46486" y="571"/>
                  </a:lnTo>
                  <a:lnTo>
                    <a:pt x="43066" y="0"/>
                  </a:lnTo>
                  <a:lnTo>
                    <a:pt x="39374" y="1735"/>
                  </a:lnTo>
                  <a:lnTo>
                    <a:pt x="15778" y="25470"/>
                  </a:lnTo>
                  <a:lnTo>
                    <a:pt x="4453" y="47036"/>
                  </a:lnTo>
                  <a:lnTo>
                    <a:pt x="0" y="71300"/>
                  </a:lnTo>
                  <a:lnTo>
                    <a:pt x="2051" y="92992"/>
                  </a:lnTo>
                  <a:lnTo>
                    <a:pt x="7161" y="102547"/>
                  </a:lnTo>
                  <a:lnTo>
                    <a:pt x="14841" y="109146"/>
                  </a:lnTo>
                  <a:lnTo>
                    <a:pt x="25310" y="114430"/>
                  </a:lnTo>
                  <a:lnTo>
                    <a:pt x="38899" y="115368"/>
                  </a:lnTo>
                  <a:lnTo>
                    <a:pt x="87025" y="1068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7" name="SMARTInkShape-Group635"/>
          <p:cNvGrpSpPr/>
          <p:nvPr/>
        </p:nvGrpSpPr>
        <p:grpSpPr>
          <a:xfrm>
            <a:off x="2527998" y="3310801"/>
            <a:ext cx="1813835" cy="520213"/>
            <a:chOff x="2527998" y="3310801"/>
            <a:chExt cx="1813835" cy="520213"/>
          </a:xfrm>
        </p:grpSpPr>
        <p:sp>
          <p:nvSpPr>
            <p:cNvPr id="409" name="SMARTInkShape-3557"/>
            <p:cNvSpPr/>
            <p:nvPr>
              <p:custDataLst>
                <p:tags r:id="rId140"/>
              </p:custDataLst>
            </p:nvPr>
          </p:nvSpPr>
          <p:spPr>
            <a:xfrm>
              <a:off x="2527998" y="3467100"/>
              <a:ext cx="424753" cy="363914"/>
            </a:xfrm>
            <a:custGeom>
              <a:avLst/>
              <a:gdLst/>
              <a:ahLst/>
              <a:cxnLst/>
              <a:rect l="0" t="0" r="0" b="0"/>
              <a:pathLst>
                <a:path w="424753" h="363914">
                  <a:moveTo>
                    <a:pt x="329502" y="0"/>
                  </a:moveTo>
                  <a:lnTo>
                    <a:pt x="329502" y="0"/>
                  </a:lnTo>
                  <a:lnTo>
                    <a:pt x="320664" y="0"/>
                  </a:lnTo>
                  <a:lnTo>
                    <a:pt x="288885" y="12242"/>
                  </a:lnTo>
                  <a:lnTo>
                    <a:pt x="246324" y="36676"/>
                  </a:lnTo>
                  <a:lnTo>
                    <a:pt x="214923" y="55106"/>
                  </a:lnTo>
                  <a:lnTo>
                    <a:pt x="177448" y="75056"/>
                  </a:lnTo>
                  <a:lnTo>
                    <a:pt x="141037" y="95682"/>
                  </a:lnTo>
                  <a:lnTo>
                    <a:pt x="107451" y="115903"/>
                  </a:lnTo>
                  <a:lnTo>
                    <a:pt x="66859" y="143154"/>
                  </a:lnTo>
                  <a:lnTo>
                    <a:pt x="42602" y="167691"/>
                  </a:lnTo>
                  <a:lnTo>
                    <a:pt x="36185" y="179422"/>
                  </a:lnTo>
                  <a:lnTo>
                    <a:pt x="38002" y="183820"/>
                  </a:lnTo>
                  <a:lnTo>
                    <a:pt x="49428" y="190588"/>
                  </a:lnTo>
                  <a:lnTo>
                    <a:pt x="89178" y="194994"/>
                  </a:lnTo>
                  <a:lnTo>
                    <a:pt x="125090" y="196024"/>
                  </a:lnTo>
                  <a:lnTo>
                    <a:pt x="161747" y="197189"/>
                  </a:lnTo>
                  <a:lnTo>
                    <a:pt x="203361" y="202516"/>
                  </a:lnTo>
                  <a:lnTo>
                    <a:pt x="219582" y="209011"/>
                  </a:lnTo>
                  <a:lnTo>
                    <a:pt x="221650" y="213424"/>
                  </a:lnTo>
                  <a:lnTo>
                    <a:pt x="220206" y="218483"/>
                  </a:lnTo>
                  <a:lnTo>
                    <a:pt x="216421" y="223972"/>
                  </a:lnTo>
                  <a:lnTo>
                    <a:pt x="169085" y="253765"/>
                  </a:lnTo>
                  <a:lnTo>
                    <a:pt x="135439" y="272710"/>
                  </a:lnTo>
                  <a:lnTo>
                    <a:pt x="99318" y="294771"/>
                  </a:lnTo>
                  <a:lnTo>
                    <a:pt x="63510" y="317276"/>
                  </a:lnTo>
                  <a:lnTo>
                    <a:pt x="19816" y="343696"/>
                  </a:lnTo>
                  <a:lnTo>
                    <a:pt x="5362" y="353367"/>
                  </a:lnTo>
                  <a:lnTo>
                    <a:pt x="1931" y="356932"/>
                  </a:lnTo>
                  <a:lnTo>
                    <a:pt x="349" y="360016"/>
                  </a:lnTo>
                  <a:lnTo>
                    <a:pt x="0" y="362778"/>
                  </a:lnTo>
                  <a:lnTo>
                    <a:pt x="4001" y="363913"/>
                  </a:lnTo>
                  <a:lnTo>
                    <a:pt x="33385" y="360728"/>
                  </a:lnTo>
                  <a:lnTo>
                    <a:pt x="69248" y="352235"/>
                  </a:lnTo>
                  <a:lnTo>
                    <a:pt x="114821" y="343286"/>
                  </a:lnTo>
                  <a:lnTo>
                    <a:pt x="139814" y="338923"/>
                  </a:lnTo>
                  <a:lnTo>
                    <a:pt x="166355" y="333899"/>
                  </a:lnTo>
                  <a:lnTo>
                    <a:pt x="193926" y="328432"/>
                  </a:lnTo>
                  <a:lnTo>
                    <a:pt x="222185" y="322673"/>
                  </a:lnTo>
                  <a:lnTo>
                    <a:pt x="250196" y="318126"/>
                  </a:lnTo>
                  <a:lnTo>
                    <a:pt x="278042" y="314389"/>
                  </a:lnTo>
                  <a:lnTo>
                    <a:pt x="305779" y="311193"/>
                  </a:lnTo>
                  <a:lnTo>
                    <a:pt x="331326" y="307651"/>
                  </a:lnTo>
                  <a:lnTo>
                    <a:pt x="378526" y="299952"/>
                  </a:lnTo>
                  <a:lnTo>
                    <a:pt x="424752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SMARTInkShape-3558"/>
            <p:cNvSpPr/>
            <p:nvPr>
              <p:custDataLst>
                <p:tags r:id="rId141"/>
              </p:custDataLst>
            </p:nvPr>
          </p:nvSpPr>
          <p:spPr>
            <a:xfrm>
              <a:off x="3151132" y="3469466"/>
              <a:ext cx="100069" cy="242396"/>
            </a:xfrm>
            <a:custGeom>
              <a:avLst/>
              <a:gdLst/>
              <a:ahLst/>
              <a:cxnLst/>
              <a:rect l="0" t="0" r="0" b="0"/>
              <a:pathLst>
                <a:path w="100069" h="242396">
                  <a:moveTo>
                    <a:pt x="100068" y="29384"/>
                  </a:moveTo>
                  <a:lnTo>
                    <a:pt x="100068" y="29384"/>
                  </a:lnTo>
                  <a:lnTo>
                    <a:pt x="96697" y="26013"/>
                  </a:lnTo>
                  <a:lnTo>
                    <a:pt x="95042" y="20595"/>
                  </a:lnTo>
                  <a:lnTo>
                    <a:pt x="92229" y="9611"/>
                  </a:lnTo>
                  <a:lnTo>
                    <a:pt x="90608" y="5619"/>
                  </a:lnTo>
                  <a:lnTo>
                    <a:pt x="88117" y="2957"/>
                  </a:lnTo>
                  <a:lnTo>
                    <a:pt x="81586" y="0"/>
                  </a:lnTo>
                  <a:lnTo>
                    <a:pt x="63234" y="1706"/>
                  </a:lnTo>
                  <a:lnTo>
                    <a:pt x="51712" y="6735"/>
                  </a:lnTo>
                  <a:lnTo>
                    <a:pt x="40477" y="15789"/>
                  </a:lnTo>
                  <a:lnTo>
                    <a:pt x="26075" y="31574"/>
                  </a:lnTo>
                  <a:lnTo>
                    <a:pt x="12214" y="67036"/>
                  </a:lnTo>
                  <a:lnTo>
                    <a:pt x="3638" y="108822"/>
                  </a:lnTo>
                  <a:lnTo>
                    <a:pt x="0" y="149112"/>
                  </a:lnTo>
                  <a:lnTo>
                    <a:pt x="5664" y="187861"/>
                  </a:lnTo>
                  <a:lnTo>
                    <a:pt x="19650" y="219411"/>
                  </a:lnTo>
                  <a:lnTo>
                    <a:pt x="34929" y="234020"/>
                  </a:lnTo>
                  <a:lnTo>
                    <a:pt x="43942" y="239891"/>
                  </a:lnTo>
                  <a:lnTo>
                    <a:pt x="53478" y="242395"/>
                  </a:lnTo>
                  <a:lnTo>
                    <a:pt x="93718" y="2389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3559"/>
            <p:cNvSpPr/>
            <p:nvPr>
              <p:custDataLst>
                <p:tags r:id="rId142"/>
              </p:custDataLst>
            </p:nvPr>
          </p:nvSpPr>
          <p:spPr>
            <a:xfrm>
              <a:off x="3366824" y="3587750"/>
              <a:ext cx="11377" cy="95251"/>
            </a:xfrm>
            <a:custGeom>
              <a:avLst/>
              <a:gdLst/>
              <a:ahLst/>
              <a:cxnLst/>
              <a:rect l="0" t="0" r="0" b="0"/>
              <a:pathLst>
                <a:path w="11377" h="95251">
                  <a:moveTo>
                    <a:pt x="5026" y="0"/>
                  </a:moveTo>
                  <a:lnTo>
                    <a:pt x="5026" y="0"/>
                  </a:lnTo>
                  <a:lnTo>
                    <a:pt x="0" y="20722"/>
                  </a:lnTo>
                  <a:lnTo>
                    <a:pt x="2308" y="51522"/>
                  </a:lnTo>
                  <a:lnTo>
                    <a:pt x="11376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3560"/>
            <p:cNvSpPr/>
            <p:nvPr>
              <p:custDataLst>
                <p:tags r:id="rId143"/>
              </p:custDataLst>
            </p:nvPr>
          </p:nvSpPr>
          <p:spPr>
            <a:xfrm>
              <a:off x="3346450" y="3450406"/>
              <a:ext cx="58404" cy="28175"/>
            </a:xfrm>
            <a:custGeom>
              <a:avLst/>
              <a:gdLst/>
              <a:ahLst/>
              <a:cxnLst/>
              <a:rect l="0" t="0" r="0" b="0"/>
              <a:pathLst>
                <a:path w="58404" h="28175">
                  <a:moveTo>
                    <a:pt x="31750" y="16694"/>
                  </a:moveTo>
                  <a:lnTo>
                    <a:pt x="31750" y="16694"/>
                  </a:lnTo>
                  <a:lnTo>
                    <a:pt x="9396" y="10932"/>
                  </a:lnTo>
                  <a:lnTo>
                    <a:pt x="4646" y="10605"/>
                  </a:lnTo>
                  <a:lnTo>
                    <a:pt x="3097" y="11224"/>
                  </a:lnTo>
                  <a:lnTo>
                    <a:pt x="2065" y="12342"/>
                  </a:lnTo>
                  <a:lnTo>
                    <a:pt x="1377" y="13792"/>
                  </a:lnTo>
                  <a:lnTo>
                    <a:pt x="1623" y="15465"/>
                  </a:lnTo>
                  <a:lnTo>
                    <a:pt x="3779" y="19205"/>
                  </a:lnTo>
                  <a:lnTo>
                    <a:pt x="12330" y="25278"/>
                  </a:lnTo>
                  <a:lnTo>
                    <a:pt x="27172" y="28174"/>
                  </a:lnTo>
                  <a:lnTo>
                    <a:pt x="44975" y="25661"/>
                  </a:lnTo>
                  <a:lnTo>
                    <a:pt x="53620" y="20444"/>
                  </a:lnTo>
                  <a:lnTo>
                    <a:pt x="56914" y="17078"/>
                  </a:lnTo>
                  <a:lnTo>
                    <a:pt x="58403" y="13422"/>
                  </a:lnTo>
                  <a:lnTo>
                    <a:pt x="58177" y="5597"/>
                  </a:lnTo>
                  <a:lnTo>
                    <a:pt x="55718" y="2946"/>
                  </a:lnTo>
                  <a:lnTo>
                    <a:pt x="47341" y="0"/>
                  </a:lnTo>
                  <a:lnTo>
                    <a:pt x="30725" y="1713"/>
                  </a:lnTo>
                  <a:lnTo>
                    <a:pt x="0" y="166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SMARTInkShape-3561"/>
            <p:cNvSpPr/>
            <p:nvPr>
              <p:custDataLst>
                <p:tags r:id="rId144"/>
              </p:custDataLst>
            </p:nvPr>
          </p:nvSpPr>
          <p:spPr>
            <a:xfrm>
              <a:off x="3558691" y="3606800"/>
              <a:ext cx="181460" cy="28772"/>
            </a:xfrm>
            <a:custGeom>
              <a:avLst/>
              <a:gdLst/>
              <a:ahLst/>
              <a:cxnLst/>
              <a:rect l="0" t="0" r="0" b="0"/>
              <a:pathLst>
                <a:path w="181460" h="28772">
                  <a:moveTo>
                    <a:pt x="3659" y="25400"/>
                  </a:moveTo>
                  <a:lnTo>
                    <a:pt x="3659" y="25400"/>
                  </a:lnTo>
                  <a:lnTo>
                    <a:pt x="0" y="25400"/>
                  </a:lnTo>
                  <a:lnTo>
                    <a:pt x="1563" y="25400"/>
                  </a:lnTo>
                  <a:lnTo>
                    <a:pt x="4609" y="27282"/>
                  </a:lnTo>
                  <a:lnTo>
                    <a:pt x="6409" y="28771"/>
                  </a:lnTo>
                  <a:lnTo>
                    <a:pt x="15935" y="28544"/>
                  </a:lnTo>
                  <a:lnTo>
                    <a:pt x="61014" y="20744"/>
                  </a:lnTo>
                  <a:lnTo>
                    <a:pt x="91945" y="16746"/>
                  </a:lnTo>
                  <a:lnTo>
                    <a:pt x="126858" y="10735"/>
                  </a:lnTo>
                  <a:lnTo>
                    <a:pt x="1814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SMARTInkShape-3562"/>
            <p:cNvSpPr/>
            <p:nvPr>
              <p:custDataLst>
                <p:tags r:id="rId145"/>
              </p:custDataLst>
            </p:nvPr>
          </p:nvSpPr>
          <p:spPr>
            <a:xfrm>
              <a:off x="3841750" y="3499184"/>
              <a:ext cx="241301" cy="190167"/>
            </a:xfrm>
            <a:custGeom>
              <a:avLst/>
              <a:gdLst/>
              <a:ahLst/>
              <a:cxnLst/>
              <a:rect l="0" t="0" r="0" b="0"/>
              <a:pathLst>
                <a:path w="241301" h="190167">
                  <a:moveTo>
                    <a:pt x="0" y="190166"/>
                  </a:moveTo>
                  <a:lnTo>
                    <a:pt x="0" y="190166"/>
                  </a:lnTo>
                  <a:lnTo>
                    <a:pt x="3371" y="190166"/>
                  </a:lnTo>
                  <a:lnTo>
                    <a:pt x="12209" y="186795"/>
                  </a:lnTo>
                  <a:lnTo>
                    <a:pt x="27136" y="174586"/>
                  </a:lnTo>
                  <a:lnTo>
                    <a:pt x="41593" y="154191"/>
                  </a:lnTo>
                  <a:lnTo>
                    <a:pt x="59120" y="111172"/>
                  </a:lnTo>
                  <a:lnTo>
                    <a:pt x="71218" y="70883"/>
                  </a:lnTo>
                  <a:lnTo>
                    <a:pt x="81984" y="24630"/>
                  </a:lnTo>
                  <a:lnTo>
                    <a:pt x="87533" y="1226"/>
                  </a:lnTo>
                  <a:lnTo>
                    <a:pt x="87283" y="0"/>
                  </a:lnTo>
                  <a:lnTo>
                    <a:pt x="86411" y="594"/>
                  </a:lnTo>
                  <a:lnTo>
                    <a:pt x="76571" y="18429"/>
                  </a:lnTo>
                  <a:lnTo>
                    <a:pt x="66814" y="60679"/>
                  </a:lnTo>
                  <a:lnTo>
                    <a:pt x="65187" y="103665"/>
                  </a:lnTo>
                  <a:lnTo>
                    <a:pt x="69566" y="137568"/>
                  </a:lnTo>
                  <a:lnTo>
                    <a:pt x="75838" y="151737"/>
                  </a:lnTo>
                  <a:lnTo>
                    <a:pt x="80898" y="156080"/>
                  </a:lnTo>
                  <a:lnTo>
                    <a:pt x="94045" y="160905"/>
                  </a:lnTo>
                  <a:lnTo>
                    <a:pt x="109296" y="157406"/>
                  </a:lnTo>
                  <a:lnTo>
                    <a:pt x="133748" y="141653"/>
                  </a:lnTo>
                  <a:lnTo>
                    <a:pt x="149755" y="124860"/>
                  </a:lnTo>
                  <a:lnTo>
                    <a:pt x="175396" y="79481"/>
                  </a:lnTo>
                  <a:lnTo>
                    <a:pt x="187516" y="52826"/>
                  </a:lnTo>
                  <a:lnTo>
                    <a:pt x="189216" y="51334"/>
                  </a:lnTo>
                  <a:lnTo>
                    <a:pt x="191055" y="51750"/>
                  </a:lnTo>
                  <a:lnTo>
                    <a:pt x="192987" y="53439"/>
                  </a:lnTo>
                  <a:lnTo>
                    <a:pt x="199077" y="65928"/>
                  </a:lnTo>
                  <a:lnTo>
                    <a:pt x="209580" y="106976"/>
                  </a:lnTo>
                  <a:lnTo>
                    <a:pt x="218736" y="116269"/>
                  </a:lnTo>
                  <a:lnTo>
                    <a:pt x="228449" y="121339"/>
                  </a:lnTo>
                  <a:lnTo>
                    <a:pt x="232027" y="121704"/>
                  </a:lnTo>
                  <a:lnTo>
                    <a:pt x="241300" y="1203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SMARTInkShape-3563"/>
            <p:cNvSpPr/>
            <p:nvPr>
              <p:custDataLst>
                <p:tags r:id="rId146"/>
              </p:custDataLst>
            </p:nvPr>
          </p:nvSpPr>
          <p:spPr>
            <a:xfrm>
              <a:off x="4110215" y="3443465"/>
              <a:ext cx="63141" cy="214136"/>
            </a:xfrm>
            <a:custGeom>
              <a:avLst/>
              <a:gdLst/>
              <a:ahLst/>
              <a:cxnLst/>
              <a:rect l="0" t="0" r="0" b="0"/>
              <a:pathLst>
                <a:path w="63141" h="214136">
                  <a:moveTo>
                    <a:pt x="10935" y="10935"/>
                  </a:moveTo>
                  <a:lnTo>
                    <a:pt x="10935" y="10935"/>
                  </a:lnTo>
                  <a:lnTo>
                    <a:pt x="0" y="0"/>
                  </a:lnTo>
                  <a:lnTo>
                    <a:pt x="8871" y="2129"/>
                  </a:lnTo>
                  <a:lnTo>
                    <a:pt x="28276" y="20712"/>
                  </a:lnTo>
                  <a:lnTo>
                    <a:pt x="48528" y="55303"/>
                  </a:lnTo>
                  <a:lnTo>
                    <a:pt x="61193" y="100203"/>
                  </a:lnTo>
                  <a:lnTo>
                    <a:pt x="63140" y="132689"/>
                  </a:lnTo>
                  <a:lnTo>
                    <a:pt x="59537" y="163826"/>
                  </a:lnTo>
                  <a:lnTo>
                    <a:pt x="36335" y="214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3564"/>
            <p:cNvSpPr/>
            <p:nvPr>
              <p:custDataLst>
                <p:tags r:id="rId147"/>
              </p:custDataLst>
            </p:nvPr>
          </p:nvSpPr>
          <p:spPr>
            <a:xfrm>
              <a:off x="4191000" y="3310801"/>
              <a:ext cx="150833" cy="171434"/>
            </a:xfrm>
            <a:custGeom>
              <a:avLst/>
              <a:gdLst/>
              <a:ahLst/>
              <a:cxnLst/>
              <a:rect l="0" t="0" r="0" b="0"/>
              <a:pathLst>
                <a:path w="150833" h="171434">
                  <a:moveTo>
                    <a:pt x="12700" y="29299"/>
                  </a:moveTo>
                  <a:lnTo>
                    <a:pt x="12700" y="29299"/>
                  </a:lnTo>
                  <a:lnTo>
                    <a:pt x="21538" y="11622"/>
                  </a:lnTo>
                  <a:lnTo>
                    <a:pt x="31209" y="5450"/>
                  </a:lnTo>
                  <a:lnTo>
                    <a:pt x="46326" y="1061"/>
                  </a:lnTo>
                  <a:lnTo>
                    <a:pt x="76521" y="0"/>
                  </a:lnTo>
                  <a:lnTo>
                    <a:pt x="92570" y="4753"/>
                  </a:lnTo>
                  <a:lnTo>
                    <a:pt x="102996" y="13451"/>
                  </a:lnTo>
                  <a:lnTo>
                    <a:pt x="106764" y="18733"/>
                  </a:lnTo>
                  <a:lnTo>
                    <a:pt x="107865" y="24372"/>
                  </a:lnTo>
                  <a:lnTo>
                    <a:pt x="105325" y="36282"/>
                  </a:lnTo>
                  <a:lnTo>
                    <a:pt x="95962" y="51515"/>
                  </a:lnTo>
                  <a:lnTo>
                    <a:pt x="71439" y="72356"/>
                  </a:lnTo>
                  <a:lnTo>
                    <a:pt x="71615" y="73527"/>
                  </a:lnTo>
                  <a:lnTo>
                    <a:pt x="73692" y="76707"/>
                  </a:lnTo>
                  <a:lnTo>
                    <a:pt x="118075" y="106316"/>
                  </a:lnTo>
                  <a:lnTo>
                    <a:pt x="143405" y="124791"/>
                  </a:lnTo>
                  <a:lnTo>
                    <a:pt x="147815" y="131059"/>
                  </a:lnTo>
                  <a:lnTo>
                    <a:pt x="150832" y="143671"/>
                  </a:lnTo>
                  <a:lnTo>
                    <a:pt x="146416" y="149997"/>
                  </a:lnTo>
                  <a:lnTo>
                    <a:pt x="128339" y="162670"/>
                  </a:lnTo>
                  <a:lnTo>
                    <a:pt x="98197" y="169714"/>
                  </a:lnTo>
                  <a:lnTo>
                    <a:pt x="63398" y="171433"/>
                  </a:lnTo>
                  <a:lnTo>
                    <a:pt x="20980" y="165879"/>
                  </a:lnTo>
                  <a:lnTo>
                    <a:pt x="0" y="1626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0" name="SMARTInkShape-Group636"/>
          <p:cNvGrpSpPr/>
          <p:nvPr/>
        </p:nvGrpSpPr>
        <p:grpSpPr>
          <a:xfrm>
            <a:off x="1644650" y="3860800"/>
            <a:ext cx="209551" cy="87136"/>
            <a:chOff x="1644650" y="3860800"/>
            <a:chExt cx="209551" cy="87136"/>
          </a:xfrm>
        </p:grpSpPr>
        <p:sp>
          <p:nvSpPr>
            <p:cNvPr id="418" name="SMARTInkShape-3565"/>
            <p:cNvSpPr/>
            <p:nvPr>
              <p:custDataLst>
                <p:tags r:id="rId138"/>
              </p:custDataLst>
            </p:nvPr>
          </p:nvSpPr>
          <p:spPr>
            <a:xfrm>
              <a:off x="1657902" y="3917950"/>
              <a:ext cx="196299" cy="29986"/>
            </a:xfrm>
            <a:custGeom>
              <a:avLst/>
              <a:gdLst/>
              <a:ahLst/>
              <a:cxnLst/>
              <a:rect l="0" t="0" r="0" b="0"/>
              <a:pathLst>
                <a:path w="196299" h="29986">
                  <a:moveTo>
                    <a:pt x="18498" y="19050"/>
                  </a:moveTo>
                  <a:lnTo>
                    <a:pt x="18498" y="19050"/>
                  </a:lnTo>
                  <a:lnTo>
                    <a:pt x="1747" y="27778"/>
                  </a:lnTo>
                  <a:lnTo>
                    <a:pt x="275" y="29102"/>
                  </a:lnTo>
                  <a:lnTo>
                    <a:pt x="0" y="29985"/>
                  </a:lnTo>
                  <a:lnTo>
                    <a:pt x="38571" y="21968"/>
                  </a:lnTo>
                  <a:lnTo>
                    <a:pt x="78219" y="17289"/>
                  </a:lnTo>
                  <a:lnTo>
                    <a:pt x="124063" y="10976"/>
                  </a:lnTo>
                  <a:lnTo>
                    <a:pt x="164194" y="4878"/>
                  </a:lnTo>
                  <a:lnTo>
                    <a:pt x="1962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SMARTInkShape-3566"/>
            <p:cNvSpPr/>
            <p:nvPr>
              <p:custDataLst>
                <p:tags r:id="rId139"/>
              </p:custDataLst>
            </p:nvPr>
          </p:nvSpPr>
          <p:spPr>
            <a:xfrm>
              <a:off x="1644650" y="3860800"/>
              <a:ext cx="139701" cy="6351"/>
            </a:xfrm>
            <a:custGeom>
              <a:avLst/>
              <a:gdLst/>
              <a:ahLst/>
              <a:cxnLst/>
              <a:rect l="0" t="0" r="0" b="0"/>
              <a:pathLst>
                <a:path w="139701" h="6351">
                  <a:moveTo>
                    <a:pt x="0" y="6350"/>
                  </a:moveTo>
                  <a:lnTo>
                    <a:pt x="0" y="6350"/>
                  </a:lnTo>
                  <a:lnTo>
                    <a:pt x="6481" y="5644"/>
                  </a:lnTo>
                  <a:lnTo>
                    <a:pt x="34206" y="1324"/>
                  </a:lnTo>
                  <a:lnTo>
                    <a:pt x="70577" y="392"/>
                  </a:lnTo>
                  <a:lnTo>
                    <a:pt x="117423" y="77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7" name="SMARTInkShape-Group637"/>
          <p:cNvGrpSpPr/>
          <p:nvPr/>
        </p:nvGrpSpPr>
        <p:grpSpPr>
          <a:xfrm>
            <a:off x="712620" y="3678317"/>
            <a:ext cx="636692" cy="328534"/>
            <a:chOff x="712620" y="3678317"/>
            <a:chExt cx="636692" cy="328534"/>
          </a:xfrm>
        </p:grpSpPr>
        <p:sp>
          <p:nvSpPr>
            <p:cNvPr id="421" name="SMARTInkShape-3567"/>
            <p:cNvSpPr/>
            <p:nvPr>
              <p:custDataLst>
                <p:tags r:id="rId132"/>
              </p:custDataLst>
            </p:nvPr>
          </p:nvSpPr>
          <p:spPr>
            <a:xfrm>
              <a:off x="1178372" y="3816350"/>
              <a:ext cx="170940" cy="145564"/>
            </a:xfrm>
            <a:custGeom>
              <a:avLst/>
              <a:gdLst/>
              <a:ahLst/>
              <a:cxnLst/>
              <a:rect l="0" t="0" r="0" b="0"/>
              <a:pathLst>
                <a:path w="170940" h="145564">
                  <a:moveTo>
                    <a:pt x="9078" y="12700"/>
                  </a:moveTo>
                  <a:lnTo>
                    <a:pt x="9078" y="12700"/>
                  </a:lnTo>
                  <a:lnTo>
                    <a:pt x="12449" y="5958"/>
                  </a:lnTo>
                  <a:lnTo>
                    <a:pt x="12736" y="3972"/>
                  </a:lnTo>
                  <a:lnTo>
                    <a:pt x="12222" y="2648"/>
                  </a:lnTo>
                  <a:lnTo>
                    <a:pt x="11174" y="1765"/>
                  </a:lnTo>
                  <a:lnTo>
                    <a:pt x="10475" y="1882"/>
                  </a:lnTo>
                  <a:lnTo>
                    <a:pt x="10010" y="2666"/>
                  </a:lnTo>
                  <a:lnTo>
                    <a:pt x="2252" y="39301"/>
                  </a:lnTo>
                  <a:lnTo>
                    <a:pt x="0" y="76555"/>
                  </a:lnTo>
                  <a:lnTo>
                    <a:pt x="5560" y="120328"/>
                  </a:lnTo>
                  <a:lnTo>
                    <a:pt x="14778" y="140702"/>
                  </a:lnTo>
                  <a:lnTo>
                    <a:pt x="18522" y="143895"/>
                  </a:lnTo>
                  <a:lnTo>
                    <a:pt x="22430" y="145319"/>
                  </a:lnTo>
                  <a:lnTo>
                    <a:pt x="26446" y="145563"/>
                  </a:lnTo>
                  <a:lnTo>
                    <a:pt x="29123" y="144314"/>
                  </a:lnTo>
                  <a:lnTo>
                    <a:pt x="30908" y="142070"/>
                  </a:lnTo>
                  <a:lnTo>
                    <a:pt x="38372" y="115631"/>
                  </a:lnTo>
                  <a:lnTo>
                    <a:pt x="39736" y="105249"/>
                  </a:lnTo>
                  <a:lnTo>
                    <a:pt x="41511" y="102621"/>
                  </a:lnTo>
                  <a:lnTo>
                    <a:pt x="44106" y="101574"/>
                  </a:lnTo>
                  <a:lnTo>
                    <a:pt x="47247" y="101583"/>
                  </a:lnTo>
                  <a:lnTo>
                    <a:pt x="54499" y="105356"/>
                  </a:lnTo>
                  <a:lnTo>
                    <a:pt x="80598" y="122556"/>
                  </a:lnTo>
                  <a:lnTo>
                    <a:pt x="103333" y="129838"/>
                  </a:lnTo>
                  <a:lnTo>
                    <a:pt x="119643" y="131789"/>
                  </a:lnTo>
                  <a:lnTo>
                    <a:pt x="144692" y="126145"/>
                  </a:lnTo>
                  <a:lnTo>
                    <a:pt x="157781" y="117448"/>
                  </a:lnTo>
                  <a:lnTo>
                    <a:pt x="163246" y="112165"/>
                  </a:lnTo>
                  <a:lnTo>
                    <a:pt x="169320" y="98770"/>
                  </a:lnTo>
                  <a:lnTo>
                    <a:pt x="170939" y="91246"/>
                  </a:lnTo>
                  <a:lnTo>
                    <a:pt x="166476" y="63803"/>
                  </a:lnTo>
                  <a:lnTo>
                    <a:pt x="148321" y="16224"/>
                  </a:lnTo>
                  <a:lnTo>
                    <a:pt x="139705" y="2220"/>
                  </a:lnTo>
                  <a:lnTo>
                    <a:pt x="13607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SMARTInkShape-3568"/>
            <p:cNvSpPr/>
            <p:nvPr>
              <p:custDataLst>
                <p:tags r:id="rId133"/>
              </p:custDataLst>
            </p:nvPr>
          </p:nvSpPr>
          <p:spPr>
            <a:xfrm>
              <a:off x="994673" y="3814002"/>
              <a:ext cx="85058" cy="192849"/>
            </a:xfrm>
            <a:custGeom>
              <a:avLst/>
              <a:gdLst/>
              <a:ahLst/>
              <a:cxnLst/>
              <a:rect l="0" t="0" r="0" b="0"/>
              <a:pathLst>
                <a:path w="85058" h="192849">
                  <a:moveTo>
                    <a:pt x="40377" y="84898"/>
                  </a:moveTo>
                  <a:lnTo>
                    <a:pt x="40377" y="84898"/>
                  </a:lnTo>
                  <a:lnTo>
                    <a:pt x="34910" y="84898"/>
                  </a:lnTo>
                  <a:lnTo>
                    <a:pt x="44340" y="78417"/>
                  </a:lnTo>
                  <a:lnTo>
                    <a:pt x="77261" y="38187"/>
                  </a:lnTo>
                  <a:lnTo>
                    <a:pt x="84287" y="23215"/>
                  </a:lnTo>
                  <a:lnTo>
                    <a:pt x="85057" y="9506"/>
                  </a:lnTo>
                  <a:lnTo>
                    <a:pt x="82864" y="5003"/>
                  </a:lnTo>
                  <a:lnTo>
                    <a:pt x="79285" y="2002"/>
                  </a:lnTo>
                  <a:lnTo>
                    <a:pt x="74782" y="0"/>
                  </a:lnTo>
                  <a:lnTo>
                    <a:pt x="68958" y="783"/>
                  </a:lnTo>
                  <a:lnTo>
                    <a:pt x="54961" y="7296"/>
                  </a:lnTo>
                  <a:lnTo>
                    <a:pt x="31214" y="29606"/>
                  </a:lnTo>
                  <a:lnTo>
                    <a:pt x="9675" y="65301"/>
                  </a:lnTo>
                  <a:lnTo>
                    <a:pt x="0" y="107156"/>
                  </a:lnTo>
                  <a:lnTo>
                    <a:pt x="505" y="140725"/>
                  </a:lnTo>
                  <a:lnTo>
                    <a:pt x="10897" y="159569"/>
                  </a:lnTo>
                  <a:lnTo>
                    <a:pt x="18607" y="168546"/>
                  </a:lnTo>
                  <a:lnTo>
                    <a:pt x="40344" y="180401"/>
                  </a:lnTo>
                  <a:lnTo>
                    <a:pt x="78477" y="1928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SMARTInkShape-3569"/>
            <p:cNvSpPr/>
            <p:nvPr>
              <p:custDataLst>
                <p:tags r:id="rId134"/>
              </p:custDataLst>
            </p:nvPr>
          </p:nvSpPr>
          <p:spPr>
            <a:xfrm>
              <a:off x="859396" y="3793929"/>
              <a:ext cx="137555" cy="163669"/>
            </a:xfrm>
            <a:custGeom>
              <a:avLst/>
              <a:gdLst/>
              <a:ahLst/>
              <a:cxnLst/>
              <a:rect l="0" t="0" r="0" b="0"/>
              <a:pathLst>
                <a:path w="137555" h="163669">
                  <a:moveTo>
                    <a:pt x="124854" y="3371"/>
                  </a:moveTo>
                  <a:lnTo>
                    <a:pt x="124854" y="3371"/>
                  </a:lnTo>
                  <a:lnTo>
                    <a:pt x="118112" y="0"/>
                  </a:lnTo>
                  <a:lnTo>
                    <a:pt x="107276" y="2108"/>
                  </a:lnTo>
                  <a:lnTo>
                    <a:pt x="70582" y="18330"/>
                  </a:lnTo>
                  <a:lnTo>
                    <a:pt x="41667" y="42532"/>
                  </a:lnTo>
                  <a:lnTo>
                    <a:pt x="13094" y="81609"/>
                  </a:lnTo>
                  <a:lnTo>
                    <a:pt x="2683" y="108554"/>
                  </a:lnTo>
                  <a:lnTo>
                    <a:pt x="0" y="125848"/>
                  </a:lnTo>
                  <a:lnTo>
                    <a:pt x="2571" y="139179"/>
                  </a:lnTo>
                  <a:lnTo>
                    <a:pt x="5232" y="144710"/>
                  </a:lnTo>
                  <a:lnTo>
                    <a:pt x="17596" y="152736"/>
                  </a:lnTo>
                  <a:lnTo>
                    <a:pt x="54278" y="163638"/>
                  </a:lnTo>
                  <a:lnTo>
                    <a:pt x="81679" y="163668"/>
                  </a:lnTo>
                  <a:lnTo>
                    <a:pt x="137554" y="149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SMARTInkShape-3570"/>
            <p:cNvSpPr/>
            <p:nvPr>
              <p:custDataLst>
                <p:tags r:id="rId135"/>
              </p:custDataLst>
            </p:nvPr>
          </p:nvSpPr>
          <p:spPr>
            <a:xfrm>
              <a:off x="895350" y="3678317"/>
              <a:ext cx="6351" cy="322184"/>
            </a:xfrm>
            <a:custGeom>
              <a:avLst/>
              <a:gdLst/>
              <a:ahLst/>
              <a:cxnLst/>
              <a:rect l="0" t="0" r="0" b="0"/>
              <a:pathLst>
                <a:path w="6351" h="322184">
                  <a:moveTo>
                    <a:pt x="6350" y="23733"/>
                  </a:moveTo>
                  <a:lnTo>
                    <a:pt x="6350" y="23733"/>
                  </a:lnTo>
                  <a:lnTo>
                    <a:pt x="5644" y="9935"/>
                  </a:lnTo>
                  <a:lnTo>
                    <a:pt x="883" y="0"/>
                  </a:lnTo>
                  <a:lnTo>
                    <a:pt x="261" y="8939"/>
                  </a:lnTo>
                  <a:lnTo>
                    <a:pt x="4416" y="52613"/>
                  </a:lnTo>
                  <a:lnTo>
                    <a:pt x="5490" y="85252"/>
                  </a:lnTo>
                  <a:lnTo>
                    <a:pt x="5968" y="126569"/>
                  </a:lnTo>
                  <a:lnTo>
                    <a:pt x="6180" y="171038"/>
                  </a:lnTo>
                  <a:lnTo>
                    <a:pt x="6275" y="211968"/>
                  </a:lnTo>
                  <a:lnTo>
                    <a:pt x="4435" y="249445"/>
                  </a:lnTo>
                  <a:lnTo>
                    <a:pt x="1314" y="292870"/>
                  </a:lnTo>
                  <a:lnTo>
                    <a:pt x="0" y="3221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SMARTInkShape-3571"/>
            <p:cNvSpPr/>
            <p:nvPr>
              <p:custDataLst>
                <p:tags r:id="rId136"/>
              </p:custDataLst>
            </p:nvPr>
          </p:nvSpPr>
          <p:spPr>
            <a:xfrm>
              <a:off x="712620" y="3748090"/>
              <a:ext cx="87220" cy="246749"/>
            </a:xfrm>
            <a:custGeom>
              <a:avLst/>
              <a:gdLst/>
              <a:ahLst/>
              <a:cxnLst/>
              <a:rect l="0" t="0" r="0" b="0"/>
              <a:pathLst>
                <a:path w="87220" h="246749">
                  <a:moveTo>
                    <a:pt x="81130" y="42860"/>
                  </a:moveTo>
                  <a:lnTo>
                    <a:pt x="81130" y="42860"/>
                  </a:lnTo>
                  <a:lnTo>
                    <a:pt x="84501" y="39489"/>
                  </a:lnTo>
                  <a:lnTo>
                    <a:pt x="86156" y="35952"/>
                  </a:lnTo>
                  <a:lnTo>
                    <a:pt x="87219" y="24562"/>
                  </a:lnTo>
                  <a:lnTo>
                    <a:pt x="83601" y="16853"/>
                  </a:lnTo>
                  <a:lnTo>
                    <a:pt x="77289" y="9429"/>
                  </a:lnTo>
                  <a:lnTo>
                    <a:pt x="69780" y="3778"/>
                  </a:lnTo>
                  <a:lnTo>
                    <a:pt x="61739" y="796"/>
                  </a:lnTo>
                  <a:lnTo>
                    <a:pt x="57620" y="0"/>
                  </a:lnTo>
                  <a:lnTo>
                    <a:pt x="38337" y="5623"/>
                  </a:lnTo>
                  <a:lnTo>
                    <a:pt x="14750" y="19597"/>
                  </a:lnTo>
                  <a:lnTo>
                    <a:pt x="9360" y="26646"/>
                  </a:lnTo>
                  <a:lnTo>
                    <a:pt x="1774" y="52010"/>
                  </a:lnTo>
                  <a:lnTo>
                    <a:pt x="0" y="66682"/>
                  </a:lnTo>
                  <a:lnTo>
                    <a:pt x="5743" y="90213"/>
                  </a:lnTo>
                  <a:lnTo>
                    <a:pt x="23123" y="111689"/>
                  </a:lnTo>
                  <a:lnTo>
                    <a:pt x="62525" y="151233"/>
                  </a:lnTo>
                  <a:lnTo>
                    <a:pt x="77094" y="167931"/>
                  </a:lnTo>
                  <a:lnTo>
                    <a:pt x="85922" y="184760"/>
                  </a:lnTo>
                  <a:lnTo>
                    <a:pt x="87147" y="192493"/>
                  </a:lnTo>
                  <a:lnTo>
                    <a:pt x="84745" y="206730"/>
                  </a:lnTo>
                  <a:lnTo>
                    <a:pt x="68717" y="230017"/>
                  </a:lnTo>
                  <a:lnTo>
                    <a:pt x="53976" y="240811"/>
                  </a:lnTo>
                  <a:lnTo>
                    <a:pt x="38723" y="246550"/>
                  </a:lnTo>
                  <a:lnTo>
                    <a:pt x="24888" y="246748"/>
                  </a:lnTo>
                  <a:lnTo>
                    <a:pt x="19646" y="244402"/>
                  </a:lnTo>
                  <a:lnTo>
                    <a:pt x="11941" y="236151"/>
                  </a:lnTo>
                  <a:lnTo>
                    <a:pt x="9927" y="221665"/>
                  </a:lnTo>
                  <a:lnTo>
                    <a:pt x="11280" y="1952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SMARTInkShape-3572"/>
            <p:cNvSpPr/>
            <p:nvPr>
              <p:custDataLst>
                <p:tags r:id="rId137"/>
              </p:custDataLst>
            </p:nvPr>
          </p:nvSpPr>
          <p:spPr>
            <a:xfrm>
              <a:off x="774700" y="38100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9" name="SMARTInkShape-Group638"/>
          <p:cNvGrpSpPr/>
          <p:nvPr/>
        </p:nvGrpSpPr>
        <p:grpSpPr>
          <a:xfrm>
            <a:off x="964233" y="391496"/>
            <a:ext cx="2562423" cy="650466"/>
            <a:chOff x="964233" y="391496"/>
            <a:chExt cx="2562423" cy="650466"/>
          </a:xfrm>
        </p:grpSpPr>
        <p:sp>
          <p:nvSpPr>
            <p:cNvPr id="428" name="SMARTInkShape-3573"/>
            <p:cNvSpPr/>
            <p:nvPr>
              <p:custDataLst>
                <p:tags r:id="rId121"/>
              </p:custDataLst>
            </p:nvPr>
          </p:nvSpPr>
          <p:spPr>
            <a:xfrm>
              <a:off x="969341" y="579072"/>
              <a:ext cx="281610" cy="442835"/>
            </a:xfrm>
            <a:custGeom>
              <a:avLst/>
              <a:gdLst/>
              <a:ahLst/>
              <a:cxnLst/>
              <a:rect l="0" t="0" r="0" b="0"/>
              <a:pathLst>
                <a:path w="281610" h="442835">
                  <a:moveTo>
                    <a:pt x="249859" y="17828"/>
                  </a:moveTo>
                  <a:lnTo>
                    <a:pt x="249859" y="17828"/>
                  </a:lnTo>
                  <a:lnTo>
                    <a:pt x="249859" y="14457"/>
                  </a:lnTo>
                  <a:lnTo>
                    <a:pt x="247977" y="10920"/>
                  </a:lnTo>
                  <a:lnTo>
                    <a:pt x="244084" y="6997"/>
                  </a:lnTo>
                  <a:lnTo>
                    <a:pt x="237650" y="2901"/>
                  </a:lnTo>
                  <a:lnTo>
                    <a:pt x="219352" y="0"/>
                  </a:lnTo>
                  <a:lnTo>
                    <a:pt x="182572" y="2511"/>
                  </a:lnTo>
                  <a:lnTo>
                    <a:pt x="135926" y="7724"/>
                  </a:lnTo>
                  <a:lnTo>
                    <a:pt x="103032" y="17335"/>
                  </a:lnTo>
                  <a:lnTo>
                    <a:pt x="56542" y="36732"/>
                  </a:lnTo>
                  <a:lnTo>
                    <a:pt x="31296" y="50924"/>
                  </a:lnTo>
                  <a:lnTo>
                    <a:pt x="13020" y="68991"/>
                  </a:lnTo>
                  <a:lnTo>
                    <a:pt x="3486" y="90662"/>
                  </a:lnTo>
                  <a:lnTo>
                    <a:pt x="0" y="130425"/>
                  </a:lnTo>
                  <a:lnTo>
                    <a:pt x="3344" y="163121"/>
                  </a:lnTo>
                  <a:lnTo>
                    <a:pt x="11886" y="201171"/>
                  </a:lnTo>
                  <a:lnTo>
                    <a:pt x="18975" y="243482"/>
                  </a:lnTo>
                  <a:lnTo>
                    <a:pt x="23771" y="287452"/>
                  </a:lnTo>
                  <a:lnTo>
                    <a:pt x="25903" y="330513"/>
                  </a:lnTo>
                  <a:lnTo>
                    <a:pt x="26851" y="367525"/>
                  </a:lnTo>
                  <a:lnTo>
                    <a:pt x="27384" y="408603"/>
                  </a:lnTo>
                  <a:lnTo>
                    <a:pt x="29424" y="432298"/>
                  </a:lnTo>
                  <a:lnTo>
                    <a:pt x="30936" y="438075"/>
                  </a:lnTo>
                  <a:lnTo>
                    <a:pt x="35471" y="441220"/>
                  </a:lnTo>
                  <a:lnTo>
                    <a:pt x="49918" y="442834"/>
                  </a:lnTo>
                  <a:lnTo>
                    <a:pt x="91369" y="433033"/>
                  </a:lnTo>
                  <a:lnTo>
                    <a:pt x="129560" y="424379"/>
                  </a:lnTo>
                  <a:lnTo>
                    <a:pt x="171698" y="415828"/>
                  </a:lnTo>
                  <a:lnTo>
                    <a:pt x="213945" y="407324"/>
                  </a:lnTo>
                  <a:lnTo>
                    <a:pt x="257170" y="397974"/>
                  </a:lnTo>
                  <a:lnTo>
                    <a:pt x="281609" y="3924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SMARTInkShape-3574"/>
            <p:cNvSpPr/>
            <p:nvPr>
              <p:custDataLst>
                <p:tags r:id="rId122"/>
              </p:custDataLst>
            </p:nvPr>
          </p:nvSpPr>
          <p:spPr>
            <a:xfrm>
              <a:off x="2700443" y="709174"/>
              <a:ext cx="245958" cy="134989"/>
            </a:xfrm>
            <a:custGeom>
              <a:avLst/>
              <a:gdLst/>
              <a:ahLst/>
              <a:cxnLst/>
              <a:rect l="0" t="0" r="0" b="0"/>
              <a:pathLst>
                <a:path w="245958" h="134989">
                  <a:moveTo>
                    <a:pt x="131657" y="40126"/>
                  </a:moveTo>
                  <a:lnTo>
                    <a:pt x="131657" y="40126"/>
                  </a:lnTo>
                  <a:lnTo>
                    <a:pt x="140495" y="22449"/>
                  </a:lnTo>
                  <a:lnTo>
                    <a:pt x="141077" y="19169"/>
                  </a:lnTo>
                  <a:lnTo>
                    <a:pt x="140759" y="16277"/>
                  </a:lnTo>
                  <a:lnTo>
                    <a:pt x="139842" y="13643"/>
                  </a:lnTo>
                  <a:lnTo>
                    <a:pt x="135060" y="8836"/>
                  </a:lnTo>
                  <a:lnTo>
                    <a:pt x="122552" y="2162"/>
                  </a:lnTo>
                  <a:lnTo>
                    <a:pt x="117120" y="0"/>
                  </a:lnTo>
                  <a:lnTo>
                    <a:pt x="89250" y="3699"/>
                  </a:lnTo>
                  <a:lnTo>
                    <a:pt x="50810" y="20474"/>
                  </a:lnTo>
                  <a:lnTo>
                    <a:pt x="18253" y="50061"/>
                  </a:lnTo>
                  <a:lnTo>
                    <a:pt x="846" y="82267"/>
                  </a:lnTo>
                  <a:lnTo>
                    <a:pt x="0" y="92209"/>
                  </a:lnTo>
                  <a:lnTo>
                    <a:pt x="4704" y="110781"/>
                  </a:lnTo>
                  <a:lnTo>
                    <a:pt x="15732" y="124680"/>
                  </a:lnTo>
                  <a:lnTo>
                    <a:pt x="22623" y="130362"/>
                  </a:lnTo>
                  <a:lnTo>
                    <a:pt x="39688" y="134794"/>
                  </a:lnTo>
                  <a:lnTo>
                    <a:pt x="49178" y="134988"/>
                  </a:lnTo>
                  <a:lnTo>
                    <a:pt x="82759" y="121777"/>
                  </a:lnTo>
                  <a:lnTo>
                    <a:pt x="112779" y="96618"/>
                  </a:lnTo>
                  <a:lnTo>
                    <a:pt x="125148" y="76993"/>
                  </a:lnTo>
                  <a:lnTo>
                    <a:pt x="138838" y="49133"/>
                  </a:lnTo>
                  <a:lnTo>
                    <a:pt x="141383" y="47542"/>
                  </a:lnTo>
                  <a:lnTo>
                    <a:pt x="143785" y="47892"/>
                  </a:lnTo>
                  <a:lnTo>
                    <a:pt x="146093" y="49537"/>
                  </a:lnTo>
                  <a:lnTo>
                    <a:pt x="169253" y="87890"/>
                  </a:lnTo>
                  <a:lnTo>
                    <a:pt x="192029" y="109077"/>
                  </a:lnTo>
                  <a:lnTo>
                    <a:pt x="245957" y="129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SMARTInkShape-3575"/>
            <p:cNvSpPr/>
            <p:nvPr>
              <p:custDataLst>
                <p:tags r:id="rId123"/>
              </p:custDataLst>
            </p:nvPr>
          </p:nvSpPr>
          <p:spPr>
            <a:xfrm>
              <a:off x="2400300" y="812800"/>
              <a:ext cx="228601" cy="19051"/>
            </a:xfrm>
            <a:custGeom>
              <a:avLst/>
              <a:gdLst/>
              <a:ahLst/>
              <a:cxnLst/>
              <a:rect l="0" t="0" r="0" b="0"/>
              <a:pathLst>
                <a:path w="228601" h="19051">
                  <a:moveTo>
                    <a:pt x="0" y="19050"/>
                  </a:moveTo>
                  <a:lnTo>
                    <a:pt x="0" y="19050"/>
                  </a:lnTo>
                  <a:lnTo>
                    <a:pt x="37590" y="18344"/>
                  </a:lnTo>
                  <a:lnTo>
                    <a:pt x="81301" y="13980"/>
                  </a:lnTo>
                  <a:lnTo>
                    <a:pt x="113510" y="10212"/>
                  </a:lnTo>
                  <a:lnTo>
                    <a:pt x="146639" y="8066"/>
                  </a:lnTo>
                  <a:lnTo>
                    <a:pt x="191380" y="4977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SMARTInkShape-3576"/>
            <p:cNvSpPr/>
            <p:nvPr>
              <p:custDataLst>
                <p:tags r:id="rId124"/>
              </p:custDataLst>
            </p:nvPr>
          </p:nvSpPr>
          <p:spPr>
            <a:xfrm>
              <a:off x="1987550" y="635000"/>
              <a:ext cx="203201" cy="323851"/>
            </a:xfrm>
            <a:custGeom>
              <a:avLst/>
              <a:gdLst/>
              <a:ahLst/>
              <a:cxnLst/>
              <a:rect l="0" t="0" r="0" b="0"/>
              <a:pathLst>
                <a:path w="203201" h="323851">
                  <a:moveTo>
                    <a:pt x="203200" y="0"/>
                  </a:moveTo>
                  <a:lnTo>
                    <a:pt x="203200" y="0"/>
                  </a:lnTo>
                  <a:lnTo>
                    <a:pt x="199829" y="0"/>
                  </a:lnTo>
                  <a:lnTo>
                    <a:pt x="196292" y="3763"/>
                  </a:lnTo>
                  <a:lnTo>
                    <a:pt x="165915" y="44057"/>
                  </a:lnTo>
                  <a:lnTo>
                    <a:pt x="146647" y="75320"/>
                  </a:lnTo>
                  <a:lnTo>
                    <a:pt x="124443" y="112262"/>
                  </a:lnTo>
                  <a:lnTo>
                    <a:pt x="100463" y="152200"/>
                  </a:lnTo>
                  <a:lnTo>
                    <a:pt x="75695" y="193468"/>
                  </a:lnTo>
                  <a:lnTo>
                    <a:pt x="52457" y="231566"/>
                  </a:lnTo>
                  <a:lnTo>
                    <a:pt x="23304" y="279103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SMARTInkShape-3577"/>
            <p:cNvSpPr/>
            <p:nvPr>
              <p:custDataLst>
                <p:tags r:id="rId125"/>
              </p:custDataLst>
            </p:nvPr>
          </p:nvSpPr>
          <p:spPr>
            <a:xfrm>
              <a:off x="1938515" y="660400"/>
              <a:ext cx="220486" cy="254001"/>
            </a:xfrm>
            <a:custGeom>
              <a:avLst/>
              <a:gdLst/>
              <a:ahLst/>
              <a:cxnLst/>
              <a:rect l="0" t="0" r="0" b="0"/>
              <a:pathLst>
                <a:path w="220486" h="254001">
                  <a:moveTo>
                    <a:pt x="10935" y="0"/>
                  </a:moveTo>
                  <a:lnTo>
                    <a:pt x="10935" y="0"/>
                  </a:lnTo>
                  <a:lnTo>
                    <a:pt x="0" y="0"/>
                  </a:lnTo>
                  <a:lnTo>
                    <a:pt x="5500" y="10113"/>
                  </a:lnTo>
                  <a:lnTo>
                    <a:pt x="48520" y="56173"/>
                  </a:lnTo>
                  <a:lnTo>
                    <a:pt x="92627" y="98724"/>
                  </a:lnTo>
                  <a:lnTo>
                    <a:pt x="126970" y="130660"/>
                  </a:lnTo>
                  <a:lnTo>
                    <a:pt x="161049" y="163669"/>
                  </a:lnTo>
                  <a:lnTo>
                    <a:pt x="195113" y="207245"/>
                  </a:lnTo>
                  <a:lnTo>
                    <a:pt x="220485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MARTInkShape-3578"/>
            <p:cNvSpPr/>
            <p:nvPr>
              <p:custDataLst>
                <p:tags r:id="rId126"/>
              </p:custDataLst>
            </p:nvPr>
          </p:nvSpPr>
          <p:spPr>
            <a:xfrm>
              <a:off x="964233" y="838200"/>
              <a:ext cx="191468" cy="50801"/>
            </a:xfrm>
            <a:custGeom>
              <a:avLst/>
              <a:gdLst/>
              <a:ahLst/>
              <a:cxnLst/>
              <a:rect l="0" t="0" r="0" b="0"/>
              <a:pathLst>
                <a:path w="191468" h="50801">
                  <a:moveTo>
                    <a:pt x="7317" y="50800"/>
                  </a:moveTo>
                  <a:lnTo>
                    <a:pt x="7317" y="50800"/>
                  </a:lnTo>
                  <a:lnTo>
                    <a:pt x="575" y="47429"/>
                  </a:lnTo>
                  <a:lnTo>
                    <a:pt x="0" y="45025"/>
                  </a:lnTo>
                  <a:lnTo>
                    <a:pt x="3124" y="38591"/>
                  </a:lnTo>
                  <a:lnTo>
                    <a:pt x="14861" y="32909"/>
                  </a:lnTo>
                  <a:lnTo>
                    <a:pt x="54473" y="23862"/>
                  </a:lnTo>
                  <a:lnTo>
                    <a:pt x="96714" y="16250"/>
                  </a:lnTo>
                  <a:lnTo>
                    <a:pt x="143710" y="8163"/>
                  </a:lnTo>
                  <a:lnTo>
                    <a:pt x="191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3579"/>
            <p:cNvSpPr/>
            <p:nvPr>
              <p:custDataLst>
                <p:tags r:id="rId127"/>
              </p:custDataLst>
            </p:nvPr>
          </p:nvSpPr>
          <p:spPr>
            <a:xfrm>
              <a:off x="1691514" y="629794"/>
              <a:ext cx="162687" cy="306741"/>
            </a:xfrm>
            <a:custGeom>
              <a:avLst/>
              <a:gdLst/>
              <a:ahLst/>
              <a:cxnLst/>
              <a:rect l="0" t="0" r="0" b="0"/>
              <a:pathLst>
                <a:path w="162687" h="306741">
                  <a:moveTo>
                    <a:pt x="130936" y="11556"/>
                  </a:moveTo>
                  <a:lnTo>
                    <a:pt x="130936" y="11556"/>
                  </a:lnTo>
                  <a:lnTo>
                    <a:pt x="120105" y="1430"/>
                  </a:lnTo>
                  <a:lnTo>
                    <a:pt x="116009" y="0"/>
                  </a:lnTo>
                  <a:lnTo>
                    <a:pt x="102995" y="2566"/>
                  </a:lnTo>
                  <a:lnTo>
                    <a:pt x="82362" y="17908"/>
                  </a:lnTo>
                  <a:lnTo>
                    <a:pt x="55004" y="57182"/>
                  </a:lnTo>
                  <a:lnTo>
                    <a:pt x="32983" y="96746"/>
                  </a:lnTo>
                  <a:lnTo>
                    <a:pt x="12612" y="142551"/>
                  </a:lnTo>
                  <a:lnTo>
                    <a:pt x="6192" y="166620"/>
                  </a:lnTo>
                  <a:lnTo>
                    <a:pt x="0" y="212412"/>
                  </a:lnTo>
                  <a:lnTo>
                    <a:pt x="4303" y="249227"/>
                  </a:lnTo>
                  <a:lnTo>
                    <a:pt x="18916" y="276408"/>
                  </a:lnTo>
                  <a:lnTo>
                    <a:pt x="28739" y="287607"/>
                  </a:lnTo>
                  <a:lnTo>
                    <a:pt x="54706" y="301933"/>
                  </a:lnTo>
                  <a:lnTo>
                    <a:pt x="69533" y="306740"/>
                  </a:lnTo>
                  <a:lnTo>
                    <a:pt x="104822" y="304556"/>
                  </a:lnTo>
                  <a:lnTo>
                    <a:pt x="162686" y="2909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SMARTInkShape-3580"/>
            <p:cNvSpPr/>
            <p:nvPr>
              <p:custDataLst>
                <p:tags r:id="rId128"/>
              </p:custDataLst>
            </p:nvPr>
          </p:nvSpPr>
          <p:spPr>
            <a:xfrm>
              <a:off x="1343598" y="530368"/>
              <a:ext cx="269303" cy="511594"/>
            </a:xfrm>
            <a:custGeom>
              <a:avLst/>
              <a:gdLst/>
              <a:ahLst/>
              <a:cxnLst/>
              <a:rect l="0" t="0" r="0" b="0"/>
              <a:pathLst>
                <a:path w="269303" h="511594">
                  <a:moveTo>
                    <a:pt x="243902" y="15732"/>
                  </a:moveTo>
                  <a:lnTo>
                    <a:pt x="243902" y="15732"/>
                  </a:lnTo>
                  <a:lnTo>
                    <a:pt x="255458" y="4176"/>
                  </a:lnTo>
                  <a:lnTo>
                    <a:pt x="255133" y="3089"/>
                  </a:lnTo>
                  <a:lnTo>
                    <a:pt x="252892" y="0"/>
                  </a:lnTo>
                  <a:lnTo>
                    <a:pt x="234179" y="1036"/>
                  </a:lnTo>
                  <a:lnTo>
                    <a:pt x="196179" y="12554"/>
                  </a:lnTo>
                  <a:lnTo>
                    <a:pt x="149172" y="32743"/>
                  </a:lnTo>
                  <a:lnTo>
                    <a:pt x="106237" y="56599"/>
                  </a:lnTo>
                  <a:lnTo>
                    <a:pt x="60990" y="95013"/>
                  </a:lnTo>
                  <a:lnTo>
                    <a:pt x="47132" y="115644"/>
                  </a:lnTo>
                  <a:lnTo>
                    <a:pt x="38139" y="153834"/>
                  </a:lnTo>
                  <a:lnTo>
                    <a:pt x="37917" y="185766"/>
                  </a:lnTo>
                  <a:lnTo>
                    <a:pt x="39464" y="221831"/>
                  </a:lnTo>
                  <a:lnTo>
                    <a:pt x="40152" y="261378"/>
                  </a:lnTo>
                  <a:lnTo>
                    <a:pt x="38576" y="304354"/>
                  </a:lnTo>
                  <a:lnTo>
                    <a:pt x="34113" y="348620"/>
                  </a:lnTo>
                  <a:lnTo>
                    <a:pt x="25073" y="391812"/>
                  </a:lnTo>
                  <a:lnTo>
                    <a:pt x="14000" y="430764"/>
                  </a:lnTo>
                  <a:lnTo>
                    <a:pt x="4140" y="464774"/>
                  </a:lnTo>
                  <a:lnTo>
                    <a:pt x="0" y="500227"/>
                  </a:lnTo>
                  <a:lnTo>
                    <a:pt x="1573" y="505945"/>
                  </a:lnTo>
                  <a:lnTo>
                    <a:pt x="4033" y="509757"/>
                  </a:lnTo>
                  <a:lnTo>
                    <a:pt x="9906" y="511593"/>
                  </a:lnTo>
                  <a:lnTo>
                    <a:pt x="42631" y="509395"/>
                  </a:lnTo>
                  <a:lnTo>
                    <a:pt x="81776" y="501132"/>
                  </a:lnTo>
                  <a:lnTo>
                    <a:pt x="129277" y="488523"/>
                  </a:lnTo>
                  <a:lnTo>
                    <a:pt x="154786" y="481209"/>
                  </a:lnTo>
                  <a:lnTo>
                    <a:pt x="201943" y="471201"/>
                  </a:lnTo>
                  <a:lnTo>
                    <a:pt x="269302" y="4602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SMARTInkShape-3581"/>
            <p:cNvSpPr/>
            <p:nvPr>
              <p:custDataLst>
                <p:tags r:id="rId129"/>
              </p:custDataLst>
            </p:nvPr>
          </p:nvSpPr>
          <p:spPr>
            <a:xfrm>
              <a:off x="3314700" y="391496"/>
              <a:ext cx="211956" cy="624018"/>
            </a:xfrm>
            <a:custGeom>
              <a:avLst/>
              <a:gdLst/>
              <a:ahLst/>
              <a:cxnLst/>
              <a:rect l="0" t="0" r="0" b="0"/>
              <a:pathLst>
                <a:path w="211956" h="624018">
                  <a:moveTo>
                    <a:pt x="63500" y="33954"/>
                  </a:moveTo>
                  <a:lnTo>
                    <a:pt x="63500" y="33954"/>
                  </a:lnTo>
                  <a:lnTo>
                    <a:pt x="60129" y="27212"/>
                  </a:lnTo>
                  <a:lnTo>
                    <a:pt x="60547" y="24520"/>
                  </a:lnTo>
                  <a:lnTo>
                    <a:pt x="62237" y="22020"/>
                  </a:lnTo>
                  <a:lnTo>
                    <a:pt x="75120" y="13250"/>
                  </a:lnTo>
                  <a:lnTo>
                    <a:pt x="98693" y="3595"/>
                  </a:lnTo>
                  <a:lnTo>
                    <a:pt x="118652" y="0"/>
                  </a:lnTo>
                  <a:lnTo>
                    <a:pt x="141634" y="754"/>
                  </a:lnTo>
                  <a:lnTo>
                    <a:pt x="178373" y="15258"/>
                  </a:lnTo>
                  <a:lnTo>
                    <a:pt x="195929" y="35287"/>
                  </a:lnTo>
                  <a:lnTo>
                    <a:pt x="207024" y="62769"/>
                  </a:lnTo>
                  <a:lnTo>
                    <a:pt x="211955" y="98501"/>
                  </a:lnTo>
                  <a:lnTo>
                    <a:pt x="210384" y="141664"/>
                  </a:lnTo>
                  <a:lnTo>
                    <a:pt x="207989" y="165027"/>
                  </a:lnTo>
                  <a:lnTo>
                    <a:pt x="205687" y="190481"/>
                  </a:lnTo>
                  <a:lnTo>
                    <a:pt x="203447" y="217327"/>
                  </a:lnTo>
                  <a:lnTo>
                    <a:pt x="201248" y="245103"/>
                  </a:lnTo>
                  <a:lnTo>
                    <a:pt x="199782" y="274203"/>
                  </a:lnTo>
                  <a:lnTo>
                    <a:pt x="198805" y="304187"/>
                  </a:lnTo>
                  <a:lnTo>
                    <a:pt x="198153" y="334759"/>
                  </a:lnTo>
                  <a:lnTo>
                    <a:pt x="197719" y="365724"/>
                  </a:lnTo>
                  <a:lnTo>
                    <a:pt x="197429" y="396951"/>
                  </a:lnTo>
                  <a:lnTo>
                    <a:pt x="197236" y="428352"/>
                  </a:lnTo>
                  <a:lnTo>
                    <a:pt x="197813" y="456341"/>
                  </a:lnTo>
                  <a:lnTo>
                    <a:pt x="198903" y="482057"/>
                  </a:lnTo>
                  <a:lnTo>
                    <a:pt x="201290" y="527327"/>
                  </a:lnTo>
                  <a:lnTo>
                    <a:pt x="202351" y="563911"/>
                  </a:lnTo>
                  <a:lnTo>
                    <a:pt x="201621" y="606655"/>
                  </a:lnTo>
                  <a:lnTo>
                    <a:pt x="196383" y="619158"/>
                  </a:lnTo>
                  <a:lnTo>
                    <a:pt x="188778" y="622351"/>
                  </a:lnTo>
                  <a:lnTo>
                    <a:pt x="165275" y="624017"/>
                  </a:lnTo>
                  <a:lnTo>
                    <a:pt x="128489" y="618643"/>
                  </a:lnTo>
                  <a:lnTo>
                    <a:pt x="85328" y="609199"/>
                  </a:lnTo>
                  <a:lnTo>
                    <a:pt x="42628" y="597946"/>
                  </a:lnTo>
                  <a:lnTo>
                    <a:pt x="0" y="5864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SMARTInkShape-3582"/>
            <p:cNvSpPr/>
            <p:nvPr>
              <p:custDataLst>
                <p:tags r:id="rId130"/>
              </p:custDataLst>
            </p:nvPr>
          </p:nvSpPr>
          <p:spPr>
            <a:xfrm>
              <a:off x="3136900" y="470239"/>
              <a:ext cx="118467" cy="162439"/>
            </a:xfrm>
            <a:custGeom>
              <a:avLst/>
              <a:gdLst/>
              <a:ahLst/>
              <a:cxnLst/>
              <a:rect l="0" t="0" r="0" b="0"/>
              <a:pathLst>
                <a:path w="118467" h="162439">
                  <a:moveTo>
                    <a:pt x="0" y="12361"/>
                  </a:moveTo>
                  <a:lnTo>
                    <a:pt x="0" y="12361"/>
                  </a:lnTo>
                  <a:lnTo>
                    <a:pt x="0" y="8990"/>
                  </a:lnTo>
                  <a:lnTo>
                    <a:pt x="1882" y="5453"/>
                  </a:lnTo>
                  <a:lnTo>
                    <a:pt x="3371" y="3523"/>
                  </a:lnTo>
                  <a:lnTo>
                    <a:pt x="10670" y="1377"/>
                  </a:lnTo>
                  <a:lnTo>
                    <a:pt x="35974" y="0"/>
                  </a:lnTo>
                  <a:lnTo>
                    <a:pt x="59891" y="6503"/>
                  </a:lnTo>
                  <a:lnTo>
                    <a:pt x="72715" y="15402"/>
                  </a:lnTo>
                  <a:lnTo>
                    <a:pt x="78110" y="20738"/>
                  </a:lnTo>
                  <a:lnTo>
                    <a:pt x="81001" y="26413"/>
                  </a:lnTo>
                  <a:lnTo>
                    <a:pt x="82332" y="38362"/>
                  </a:lnTo>
                  <a:lnTo>
                    <a:pt x="80288" y="43806"/>
                  </a:lnTo>
                  <a:lnTo>
                    <a:pt x="72373" y="53618"/>
                  </a:lnTo>
                  <a:lnTo>
                    <a:pt x="51554" y="69001"/>
                  </a:lnTo>
                  <a:lnTo>
                    <a:pt x="82645" y="75256"/>
                  </a:lnTo>
                  <a:lnTo>
                    <a:pt x="105078" y="86108"/>
                  </a:lnTo>
                  <a:lnTo>
                    <a:pt x="116316" y="96643"/>
                  </a:lnTo>
                  <a:lnTo>
                    <a:pt x="118466" y="103121"/>
                  </a:lnTo>
                  <a:lnTo>
                    <a:pt x="117092" y="117845"/>
                  </a:lnTo>
                  <a:lnTo>
                    <a:pt x="106134" y="133797"/>
                  </a:lnTo>
                  <a:lnTo>
                    <a:pt x="89504" y="148177"/>
                  </a:lnTo>
                  <a:lnTo>
                    <a:pt x="55728" y="161276"/>
                  </a:lnTo>
                  <a:lnTo>
                    <a:pt x="49852" y="162438"/>
                  </a:lnTo>
                  <a:lnTo>
                    <a:pt x="45934" y="161095"/>
                  </a:lnTo>
                  <a:lnTo>
                    <a:pt x="43324" y="158084"/>
                  </a:lnTo>
                  <a:lnTo>
                    <a:pt x="38100" y="1457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SMARTInkShape-3583"/>
            <p:cNvSpPr/>
            <p:nvPr>
              <p:custDataLst>
                <p:tags r:id="rId131"/>
              </p:custDataLst>
            </p:nvPr>
          </p:nvSpPr>
          <p:spPr>
            <a:xfrm>
              <a:off x="2990850" y="603250"/>
              <a:ext cx="107310" cy="317501"/>
            </a:xfrm>
            <a:custGeom>
              <a:avLst/>
              <a:gdLst/>
              <a:ahLst/>
              <a:cxnLst/>
              <a:rect l="0" t="0" r="0" b="0"/>
              <a:pathLst>
                <a:path w="107310" h="317501">
                  <a:moveTo>
                    <a:pt x="12700" y="0"/>
                  </a:moveTo>
                  <a:lnTo>
                    <a:pt x="12700" y="0"/>
                  </a:lnTo>
                  <a:lnTo>
                    <a:pt x="12700" y="6742"/>
                  </a:lnTo>
                  <a:lnTo>
                    <a:pt x="38048" y="44057"/>
                  </a:lnTo>
                  <a:lnTo>
                    <a:pt x="56892" y="75320"/>
                  </a:lnTo>
                  <a:lnTo>
                    <a:pt x="78908" y="114144"/>
                  </a:lnTo>
                  <a:lnTo>
                    <a:pt x="98570" y="155858"/>
                  </a:lnTo>
                  <a:lnTo>
                    <a:pt x="107309" y="195565"/>
                  </a:lnTo>
                  <a:lnTo>
                    <a:pt x="101786" y="234379"/>
                  </a:lnTo>
                  <a:lnTo>
                    <a:pt x="85454" y="269974"/>
                  </a:lnTo>
                  <a:lnTo>
                    <a:pt x="59382" y="297553"/>
                  </a:lnTo>
                  <a:lnTo>
                    <a:pt x="34623" y="310281"/>
                  </a:lnTo>
                  <a:lnTo>
                    <a:pt x="0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0" name="SMARTInkShape-Group639"/>
          <p:cNvGrpSpPr/>
          <p:nvPr/>
        </p:nvGrpSpPr>
        <p:grpSpPr>
          <a:xfrm>
            <a:off x="8727854" y="19050"/>
            <a:ext cx="3280348" cy="2008971"/>
            <a:chOff x="8727854" y="19050"/>
            <a:chExt cx="3280348" cy="2008971"/>
          </a:xfrm>
        </p:grpSpPr>
        <p:sp>
          <p:nvSpPr>
            <p:cNvPr id="440" name="SMARTInkShape-3584"/>
            <p:cNvSpPr/>
            <p:nvPr>
              <p:custDataLst>
                <p:tags r:id="rId91"/>
              </p:custDataLst>
            </p:nvPr>
          </p:nvSpPr>
          <p:spPr>
            <a:xfrm>
              <a:off x="11868150" y="908050"/>
              <a:ext cx="9833" cy="101601"/>
            </a:xfrm>
            <a:custGeom>
              <a:avLst/>
              <a:gdLst/>
              <a:ahLst/>
              <a:cxnLst/>
              <a:rect l="0" t="0" r="0" b="0"/>
              <a:pathLst>
                <a:path w="9833" h="101601">
                  <a:moveTo>
                    <a:pt x="0" y="0"/>
                  </a:moveTo>
                  <a:lnTo>
                    <a:pt x="0" y="0"/>
                  </a:lnTo>
                  <a:lnTo>
                    <a:pt x="4363" y="38682"/>
                  </a:lnTo>
                  <a:lnTo>
                    <a:pt x="9832" y="82581"/>
                  </a:lnTo>
                  <a:lnTo>
                    <a:pt x="63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SMARTInkShape-3585"/>
            <p:cNvSpPr/>
            <p:nvPr>
              <p:custDataLst>
                <p:tags r:id="rId92"/>
              </p:custDataLst>
            </p:nvPr>
          </p:nvSpPr>
          <p:spPr>
            <a:xfrm>
              <a:off x="11906250" y="762000"/>
              <a:ext cx="101952" cy="273051"/>
            </a:xfrm>
            <a:custGeom>
              <a:avLst/>
              <a:gdLst/>
              <a:ahLst/>
              <a:cxnLst/>
              <a:rect l="0" t="0" r="0" b="0"/>
              <a:pathLst>
                <a:path w="101952" h="273051">
                  <a:moveTo>
                    <a:pt x="69850" y="0"/>
                  </a:moveTo>
                  <a:lnTo>
                    <a:pt x="69850" y="0"/>
                  </a:lnTo>
                  <a:lnTo>
                    <a:pt x="85430" y="34531"/>
                  </a:lnTo>
                  <a:lnTo>
                    <a:pt x="94649" y="65912"/>
                  </a:lnTo>
                  <a:lnTo>
                    <a:pt x="101331" y="102672"/>
                  </a:lnTo>
                  <a:lnTo>
                    <a:pt x="101951" y="140176"/>
                  </a:lnTo>
                  <a:lnTo>
                    <a:pt x="90467" y="176130"/>
                  </a:lnTo>
                  <a:lnTo>
                    <a:pt x="68429" y="210219"/>
                  </a:lnTo>
                  <a:lnTo>
                    <a:pt x="23413" y="252238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SMARTInkShape-3586"/>
            <p:cNvSpPr/>
            <p:nvPr>
              <p:custDataLst>
                <p:tags r:id="rId93"/>
              </p:custDataLst>
            </p:nvPr>
          </p:nvSpPr>
          <p:spPr>
            <a:xfrm>
              <a:off x="9906000" y="1390650"/>
              <a:ext cx="12701" cy="107951"/>
            </a:xfrm>
            <a:custGeom>
              <a:avLst/>
              <a:gdLst/>
              <a:ahLst/>
              <a:cxnLst/>
              <a:rect l="0" t="0" r="0" b="0"/>
              <a:pathLst>
                <a:path w="12701" h="107951">
                  <a:moveTo>
                    <a:pt x="0" y="0"/>
                  </a:moveTo>
                  <a:lnTo>
                    <a:pt x="0" y="0"/>
                  </a:lnTo>
                  <a:lnTo>
                    <a:pt x="0" y="37351"/>
                  </a:lnTo>
                  <a:lnTo>
                    <a:pt x="1412" y="84437"/>
                  </a:lnTo>
                  <a:lnTo>
                    <a:pt x="1270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SMARTInkShape-3587"/>
            <p:cNvSpPr/>
            <p:nvPr>
              <p:custDataLst>
                <p:tags r:id="rId94"/>
              </p:custDataLst>
            </p:nvPr>
          </p:nvSpPr>
          <p:spPr>
            <a:xfrm>
              <a:off x="11888082" y="806450"/>
              <a:ext cx="5469" cy="12701"/>
            </a:xfrm>
            <a:custGeom>
              <a:avLst/>
              <a:gdLst/>
              <a:ahLst/>
              <a:cxnLst/>
              <a:rect l="0" t="0" r="0" b="0"/>
              <a:pathLst>
                <a:path w="5469" h="12701">
                  <a:moveTo>
                    <a:pt x="5468" y="12700"/>
                  </a:moveTo>
                  <a:lnTo>
                    <a:pt x="5468" y="12700"/>
                  </a:lnTo>
                  <a:lnTo>
                    <a:pt x="2098" y="9329"/>
                  </a:lnTo>
                  <a:lnTo>
                    <a:pt x="442" y="5792"/>
                  </a:lnTo>
                  <a:lnTo>
                    <a:pt x="0" y="3862"/>
                  </a:lnTo>
                  <a:lnTo>
                    <a:pt x="411" y="2574"/>
                  </a:lnTo>
                  <a:lnTo>
                    <a:pt x="1392" y="1716"/>
                  </a:lnTo>
                  <a:lnTo>
                    <a:pt x="54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SMARTInkShape-3588"/>
            <p:cNvSpPr/>
            <p:nvPr>
              <p:custDataLst>
                <p:tags r:id="rId95"/>
              </p:custDataLst>
            </p:nvPr>
          </p:nvSpPr>
          <p:spPr>
            <a:xfrm>
              <a:off x="9902344" y="1291742"/>
              <a:ext cx="3657" cy="3659"/>
            </a:xfrm>
            <a:custGeom>
              <a:avLst/>
              <a:gdLst/>
              <a:ahLst/>
              <a:cxnLst/>
              <a:rect l="0" t="0" r="0" b="0"/>
              <a:pathLst>
                <a:path w="3657" h="3659">
                  <a:moveTo>
                    <a:pt x="3656" y="3658"/>
                  </a:moveTo>
                  <a:lnTo>
                    <a:pt x="3656" y="365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SMARTInkShape-3589"/>
            <p:cNvSpPr/>
            <p:nvPr>
              <p:custDataLst>
                <p:tags r:id="rId96"/>
              </p:custDataLst>
            </p:nvPr>
          </p:nvSpPr>
          <p:spPr>
            <a:xfrm>
              <a:off x="10037703" y="1328915"/>
              <a:ext cx="141348" cy="126134"/>
            </a:xfrm>
            <a:custGeom>
              <a:avLst/>
              <a:gdLst/>
              <a:ahLst/>
              <a:cxnLst/>
              <a:rect l="0" t="0" r="0" b="0"/>
              <a:pathLst>
                <a:path w="141348" h="126134">
                  <a:moveTo>
                    <a:pt x="109597" y="10935"/>
                  </a:moveTo>
                  <a:lnTo>
                    <a:pt x="109597" y="10935"/>
                  </a:lnTo>
                  <a:lnTo>
                    <a:pt x="112968" y="4193"/>
                  </a:lnTo>
                  <a:lnTo>
                    <a:pt x="113253" y="2207"/>
                  </a:lnTo>
                  <a:lnTo>
                    <a:pt x="112741" y="883"/>
                  </a:lnTo>
                  <a:lnTo>
                    <a:pt x="111691" y="0"/>
                  </a:lnTo>
                  <a:lnTo>
                    <a:pt x="96733" y="2129"/>
                  </a:lnTo>
                  <a:lnTo>
                    <a:pt x="60620" y="20719"/>
                  </a:lnTo>
                  <a:lnTo>
                    <a:pt x="19097" y="55018"/>
                  </a:lnTo>
                  <a:lnTo>
                    <a:pt x="5874" y="72155"/>
                  </a:lnTo>
                  <a:lnTo>
                    <a:pt x="0" y="89179"/>
                  </a:lnTo>
                  <a:lnTo>
                    <a:pt x="547" y="96965"/>
                  </a:lnTo>
                  <a:lnTo>
                    <a:pt x="6802" y="111259"/>
                  </a:lnTo>
                  <a:lnTo>
                    <a:pt x="24164" y="120905"/>
                  </a:lnTo>
                  <a:lnTo>
                    <a:pt x="47638" y="126133"/>
                  </a:lnTo>
                  <a:lnTo>
                    <a:pt x="83947" y="125109"/>
                  </a:lnTo>
                  <a:lnTo>
                    <a:pt x="115244" y="119632"/>
                  </a:lnTo>
                  <a:lnTo>
                    <a:pt x="141347" y="106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SMARTInkShape-3590"/>
            <p:cNvSpPr/>
            <p:nvPr>
              <p:custDataLst>
                <p:tags r:id="rId97"/>
              </p:custDataLst>
            </p:nvPr>
          </p:nvSpPr>
          <p:spPr>
            <a:xfrm>
              <a:off x="10058400" y="1384300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19050"/>
                  </a:moveTo>
                  <a:lnTo>
                    <a:pt x="0" y="19050"/>
                  </a:lnTo>
                  <a:lnTo>
                    <a:pt x="5776" y="13980"/>
                  </a:lnTo>
                  <a:lnTo>
                    <a:pt x="12209" y="10212"/>
                  </a:lnTo>
                  <a:lnTo>
                    <a:pt x="59591" y="4977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SMARTInkShape-3591"/>
            <p:cNvSpPr/>
            <p:nvPr>
              <p:custDataLst>
                <p:tags r:id="rId98"/>
              </p:custDataLst>
            </p:nvPr>
          </p:nvSpPr>
          <p:spPr>
            <a:xfrm>
              <a:off x="10245244" y="1247263"/>
              <a:ext cx="295757" cy="190699"/>
            </a:xfrm>
            <a:custGeom>
              <a:avLst/>
              <a:gdLst/>
              <a:ahLst/>
              <a:cxnLst/>
              <a:rect l="0" t="0" r="0" b="0"/>
              <a:pathLst>
                <a:path w="295757" h="190699">
                  <a:moveTo>
                    <a:pt x="3656" y="175137"/>
                  </a:moveTo>
                  <a:lnTo>
                    <a:pt x="3656" y="175137"/>
                  </a:lnTo>
                  <a:lnTo>
                    <a:pt x="285" y="175137"/>
                  </a:lnTo>
                  <a:lnTo>
                    <a:pt x="0" y="174431"/>
                  </a:lnTo>
                  <a:lnTo>
                    <a:pt x="1558" y="171766"/>
                  </a:lnTo>
                  <a:lnTo>
                    <a:pt x="47563" y="158822"/>
                  </a:lnTo>
                  <a:lnTo>
                    <a:pt x="90532" y="138956"/>
                  </a:lnTo>
                  <a:lnTo>
                    <a:pt x="114378" y="119653"/>
                  </a:lnTo>
                  <a:lnTo>
                    <a:pt x="123422" y="100383"/>
                  </a:lnTo>
                  <a:lnTo>
                    <a:pt x="126030" y="79119"/>
                  </a:lnTo>
                  <a:lnTo>
                    <a:pt x="122484" y="60260"/>
                  </a:lnTo>
                  <a:lnTo>
                    <a:pt x="110561" y="44353"/>
                  </a:lnTo>
                  <a:lnTo>
                    <a:pt x="87645" y="20265"/>
                  </a:lnTo>
                  <a:lnTo>
                    <a:pt x="83319" y="10820"/>
                  </a:lnTo>
                  <a:lnTo>
                    <a:pt x="82165" y="6325"/>
                  </a:lnTo>
                  <a:lnTo>
                    <a:pt x="82805" y="3329"/>
                  </a:lnTo>
                  <a:lnTo>
                    <a:pt x="84646" y="1332"/>
                  </a:lnTo>
                  <a:lnTo>
                    <a:pt x="87281" y="0"/>
                  </a:lnTo>
                  <a:lnTo>
                    <a:pt x="107848" y="1497"/>
                  </a:lnTo>
                  <a:lnTo>
                    <a:pt x="132913" y="13151"/>
                  </a:lnTo>
                  <a:lnTo>
                    <a:pt x="154843" y="30010"/>
                  </a:lnTo>
                  <a:lnTo>
                    <a:pt x="158775" y="36052"/>
                  </a:lnTo>
                  <a:lnTo>
                    <a:pt x="161263" y="48410"/>
                  </a:lnTo>
                  <a:lnTo>
                    <a:pt x="148441" y="95620"/>
                  </a:lnTo>
                  <a:lnTo>
                    <a:pt x="132523" y="140615"/>
                  </a:lnTo>
                  <a:lnTo>
                    <a:pt x="129840" y="158383"/>
                  </a:lnTo>
                  <a:lnTo>
                    <a:pt x="130113" y="166084"/>
                  </a:lnTo>
                  <a:lnTo>
                    <a:pt x="137348" y="172630"/>
                  </a:lnTo>
                  <a:lnTo>
                    <a:pt x="179127" y="187173"/>
                  </a:lnTo>
                  <a:lnTo>
                    <a:pt x="225139" y="190698"/>
                  </a:lnTo>
                  <a:lnTo>
                    <a:pt x="272009" y="184843"/>
                  </a:lnTo>
                  <a:lnTo>
                    <a:pt x="295756" y="1814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SMARTInkShape-3592"/>
            <p:cNvSpPr/>
            <p:nvPr>
              <p:custDataLst>
                <p:tags r:id="rId99"/>
              </p:custDataLst>
            </p:nvPr>
          </p:nvSpPr>
          <p:spPr>
            <a:xfrm>
              <a:off x="8727854" y="19050"/>
              <a:ext cx="2860897" cy="2008971"/>
            </a:xfrm>
            <a:custGeom>
              <a:avLst/>
              <a:gdLst/>
              <a:ahLst/>
              <a:cxnLst/>
              <a:rect l="0" t="0" r="0" b="0"/>
              <a:pathLst>
                <a:path w="2860897" h="2008971">
                  <a:moveTo>
                    <a:pt x="181196" y="0"/>
                  </a:moveTo>
                  <a:lnTo>
                    <a:pt x="181196" y="0"/>
                  </a:lnTo>
                  <a:lnTo>
                    <a:pt x="175420" y="47598"/>
                  </a:lnTo>
                  <a:lnTo>
                    <a:pt x="172407" y="71243"/>
                  </a:lnTo>
                  <a:lnTo>
                    <a:pt x="168987" y="98296"/>
                  </a:lnTo>
                  <a:lnTo>
                    <a:pt x="164589" y="134675"/>
                  </a:lnTo>
                  <a:lnTo>
                    <a:pt x="159539" y="177272"/>
                  </a:lnTo>
                  <a:lnTo>
                    <a:pt x="154060" y="224015"/>
                  </a:lnTo>
                  <a:lnTo>
                    <a:pt x="148994" y="277754"/>
                  </a:lnTo>
                  <a:lnTo>
                    <a:pt x="144206" y="336158"/>
                  </a:lnTo>
                  <a:lnTo>
                    <a:pt x="139602" y="397672"/>
                  </a:lnTo>
                  <a:lnTo>
                    <a:pt x="133711" y="464787"/>
                  </a:lnTo>
                  <a:lnTo>
                    <a:pt x="126963" y="535636"/>
                  </a:lnTo>
                  <a:lnTo>
                    <a:pt x="119639" y="608974"/>
                  </a:lnTo>
                  <a:lnTo>
                    <a:pt x="110524" y="685383"/>
                  </a:lnTo>
                  <a:lnTo>
                    <a:pt x="100214" y="763838"/>
                  </a:lnTo>
                  <a:lnTo>
                    <a:pt x="89106" y="843659"/>
                  </a:lnTo>
                  <a:lnTo>
                    <a:pt x="78176" y="923684"/>
                  </a:lnTo>
                  <a:lnTo>
                    <a:pt x="67360" y="1003845"/>
                  </a:lnTo>
                  <a:lnTo>
                    <a:pt x="56623" y="1084096"/>
                  </a:lnTo>
                  <a:lnTo>
                    <a:pt x="46641" y="1161586"/>
                  </a:lnTo>
                  <a:lnTo>
                    <a:pt x="37165" y="1237236"/>
                  </a:lnTo>
                  <a:lnTo>
                    <a:pt x="28026" y="1311657"/>
                  </a:lnTo>
                  <a:lnTo>
                    <a:pt x="20521" y="1383144"/>
                  </a:lnTo>
                  <a:lnTo>
                    <a:pt x="14108" y="1452674"/>
                  </a:lnTo>
                  <a:lnTo>
                    <a:pt x="8420" y="1520899"/>
                  </a:lnTo>
                  <a:lnTo>
                    <a:pt x="4628" y="1582611"/>
                  </a:lnTo>
                  <a:lnTo>
                    <a:pt x="2101" y="1639979"/>
                  </a:lnTo>
                  <a:lnTo>
                    <a:pt x="416" y="1694453"/>
                  </a:lnTo>
                  <a:lnTo>
                    <a:pt x="0" y="1742763"/>
                  </a:lnTo>
                  <a:lnTo>
                    <a:pt x="425" y="1786964"/>
                  </a:lnTo>
                  <a:lnTo>
                    <a:pt x="1416" y="1828426"/>
                  </a:lnTo>
                  <a:lnTo>
                    <a:pt x="5604" y="1863828"/>
                  </a:lnTo>
                  <a:lnTo>
                    <a:pt x="11923" y="1895191"/>
                  </a:lnTo>
                  <a:lnTo>
                    <a:pt x="19664" y="1923861"/>
                  </a:lnTo>
                  <a:lnTo>
                    <a:pt x="48960" y="1967005"/>
                  </a:lnTo>
                  <a:lnTo>
                    <a:pt x="67639" y="1984437"/>
                  </a:lnTo>
                  <a:lnTo>
                    <a:pt x="94909" y="1996058"/>
                  </a:lnTo>
                  <a:lnTo>
                    <a:pt x="127905" y="2003805"/>
                  </a:lnTo>
                  <a:lnTo>
                    <a:pt x="164717" y="2008970"/>
                  </a:lnTo>
                  <a:lnTo>
                    <a:pt x="215367" y="2008886"/>
                  </a:lnTo>
                  <a:lnTo>
                    <a:pt x="275236" y="2005301"/>
                  </a:lnTo>
                  <a:lnTo>
                    <a:pt x="341257" y="1999384"/>
                  </a:lnTo>
                  <a:lnTo>
                    <a:pt x="421959" y="1989090"/>
                  </a:lnTo>
                  <a:lnTo>
                    <a:pt x="512448" y="1975876"/>
                  </a:lnTo>
                  <a:lnTo>
                    <a:pt x="609464" y="1960718"/>
                  </a:lnTo>
                  <a:lnTo>
                    <a:pt x="718592" y="1944967"/>
                  </a:lnTo>
                  <a:lnTo>
                    <a:pt x="835794" y="1928822"/>
                  </a:lnTo>
                  <a:lnTo>
                    <a:pt x="958379" y="1912415"/>
                  </a:lnTo>
                  <a:lnTo>
                    <a:pt x="1091606" y="1895127"/>
                  </a:lnTo>
                  <a:lnTo>
                    <a:pt x="1231931" y="1877251"/>
                  </a:lnTo>
                  <a:lnTo>
                    <a:pt x="1376986" y="1858984"/>
                  </a:lnTo>
                  <a:lnTo>
                    <a:pt x="1525195" y="1843984"/>
                  </a:lnTo>
                  <a:lnTo>
                    <a:pt x="1675507" y="1831161"/>
                  </a:lnTo>
                  <a:lnTo>
                    <a:pt x="1827219" y="1819791"/>
                  </a:lnTo>
                  <a:lnTo>
                    <a:pt x="1972811" y="1810800"/>
                  </a:lnTo>
                  <a:lnTo>
                    <a:pt x="2114322" y="1803394"/>
                  </a:lnTo>
                  <a:lnTo>
                    <a:pt x="2253114" y="1797046"/>
                  </a:lnTo>
                  <a:lnTo>
                    <a:pt x="2382329" y="1792814"/>
                  </a:lnTo>
                  <a:lnTo>
                    <a:pt x="2505163" y="1789993"/>
                  </a:lnTo>
                  <a:lnTo>
                    <a:pt x="2623741" y="1788112"/>
                  </a:lnTo>
                  <a:lnTo>
                    <a:pt x="2702792" y="1786858"/>
                  </a:lnTo>
                  <a:lnTo>
                    <a:pt x="2860896" y="1784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SMARTInkShape-3593"/>
            <p:cNvSpPr/>
            <p:nvPr>
              <p:custDataLst>
                <p:tags r:id="rId100"/>
              </p:custDataLst>
            </p:nvPr>
          </p:nvSpPr>
          <p:spPr>
            <a:xfrm>
              <a:off x="9093277" y="134818"/>
              <a:ext cx="222174" cy="338511"/>
            </a:xfrm>
            <a:custGeom>
              <a:avLst/>
              <a:gdLst/>
              <a:ahLst/>
              <a:cxnLst/>
              <a:rect l="0" t="0" r="0" b="0"/>
              <a:pathLst>
                <a:path w="222174" h="338511">
                  <a:moveTo>
                    <a:pt x="222173" y="11232"/>
                  </a:moveTo>
                  <a:lnTo>
                    <a:pt x="222173" y="11232"/>
                  </a:lnTo>
                  <a:lnTo>
                    <a:pt x="176733" y="1106"/>
                  </a:lnTo>
                  <a:lnTo>
                    <a:pt x="138937" y="0"/>
                  </a:lnTo>
                  <a:lnTo>
                    <a:pt x="97870" y="3828"/>
                  </a:lnTo>
                  <a:lnTo>
                    <a:pt x="53555" y="13323"/>
                  </a:lnTo>
                  <a:lnTo>
                    <a:pt x="44144" y="16860"/>
                  </a:lnTo>
                  <a:lnTo>
                    <a:pt x="28043" y="32078"/>
                  </a:lnTo>
                  <a:lnTo>
                    <a:pt x="15243" y="53658"/>
                  </a:lnTo>
                  <a:lnTo>
                    <a:pt x="5482" y="94280"/>
                  </a:lnTo>
                  <a:lnTo>
                    <a:pt x="5451" y="125518"/>
                  </a:lnTo>
                  <a:lnTo>
                    <a:pt x="5908" y="160098"/>
                  </a:lnTo>
                  <a:lnTo>
                    <a:pt x="5407" y="195928"/>
                  </a:lnTo>
                  <a:lnTo>
                    <a:pt x="2829" y="230667"/>
                  </a:lnTo>
                  <a:lnTo>
                    <a:pt x="784" y="275217"/>
                  </a:lnTo>
                  <a:lnTo>
                    <a:pt x="93" y="320304"/>
                  </a:lnTo>
                  <a:lnTo>
                    <a:pt x="0" y="331571"/>
                  </a:lnTo>
                  <a:lnTo>
                    <a:pt x="2796" y="334858"/>
                  </a:lnTo>
                  <a:lnTo>
                    <a:pt x="13429" y="338510"/>
                  </a:lnTo>
                  <a:lnTo>
                    <a:pt x="38653" y="333824"/>
                  </a:lnTo>
                  <a:lnTo>
                    <a:pt x="81954" y="320128"/>
                  </a:lnTo>
                  <a:lnTo>
                    <a:pt x="116814" y="310562"/>
                  </a:lnTo>
                  <a:lnTo>
                    <a:pt x="171373" y="2969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SMARTInkShape-3594"/>
            <p:cNvSpPr/>
            <p:nvPr>
              <p:custDataLst>
                <p:tags r:id="rId101"/>
              </p:custDataLst>
            </p:nvPr>
          </p:nvSpPr>
          <p:spPr>
            <a:xfrm>
              <a:off x="9093200" y="298450"/>
              <a:ext cx="203201" cy="44451"/>
            </a:xfrm>
            <a:custGeom>
              <a:avLst/>
              <a:gdLst/>
              <a:ahLst/>
              <a:cxnLst/>
              <a:rect l="0" t="0" r="0" b="0"/>
              <a:pathLst>
                <a:path w="203201" h="44451">
                  <a:moveTo>
                    <a:pt x="0" y="44450"/>
                  </a:moveTo>
                  <a:lnTo>
                    <a:pt x="0" y="44450"/>
                  </a:lnTo>
                  <a:lnTo>
                    <a:pt x="0" y="37708"/>
                  </a:lnTo>
                  <a:lnTo>
                    <a:pt x="3528" y="35016"/>
                  </a:lnTo>
                  <a:lnTo>
                    <a:pt x="47708" y="23746"/>
                  </a:lnTo>
                  <a:lnTo>
                    <a:pt x="91759" y="16198"/>
                  </a:lnTo>
                  <a:lnTo>
                    <a:pt x="118322" y="12210"/>
                  </a:lnTo>
                  <a:lnTo>
                    <a:pt x="165476" y="5427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SMARTInkShape-3595"/>
            <p:cNvSpPr/>
            <p:nvPr>
              <p:custDataLst>
                <p:tags r:id="rId102"/>
              </p:custDataLst>
            </p:nvPr>
          </p:nvSpPr>
          <p:spPr>
            <a:xfrm>
              <a:off x="9475622" y="54946"/>
              <a:ext cx="214479" cy="369258"/>
            </a:xfrm>
            <a:custGeom>
              <a:avLst/>
              <a:gdLst/>
              <a:ahLst/>
              <a:cxnLst/>
              <a:rect l="0" t="0" r="0" b="0"/>
              <a:pathLst>
                <a:path w="214479" h="369258">
                  <a:moveTo>
                    <a:pt x="214478" y="33954"/>
                  </a:moveTo>
                  <a:lnTo>
                    <a:pt x="214478" y="33954"/>
                  </a:lnTo>
                  <a:lnTo>
                    <a:pt x="214476" y="19648"/>
                  </a:lnTo>
                  <a:lnTo>
                    <a:pt x="206952" y="13250"/>
                  </a:lnTo>
                  <a:lnTo>
                    <a:pt x="186848" y="3595"/>
                  </a:lnTo>
                  <a:lnTo>
                    <a:pt x="169740" y="0"/>
                  </a:lnTo>
                  <a:lnTo>
                    <a:pt x="137017" y="2649"/>
                  </a:lnTo>
                  <a:lnTo>
                    <a:pt x="103958" y="13468"/>
                  </a:lnTo>
                  <a:lnTo>
                    <a:pt x="79985" y="26495"/>
                  </a:lnTo>
                  <a:lnTo>
                    <a:pt x="62745" y="45456"/>
                  </a:lnTo>
                  <a:lnTo>
                    <a:pt x="43224" y="85575"/>
                  </a:lnTo>
                  <a:lnTo>
                    <a:pt x="31826" y="119691"/>
                  </a:lnTo>
                  <a:lnTo>
                    <a:pt x="24409" y="156020"/>
                  </a:lnTo>
                  <a:lnTo>
                    <a:pt x="20642" y="189571"/>
                  </a:lnTo>
                  <a:lnTo>
                    <a:pt x="18521" y="236226"/>
                  </a:lnTo>
                  <a:lnTo>
                    <a:pt x="14128" y="279447"/>
                  </a:lnTo>
                  <a:lnTo>
                    <a:pt x="3375" y="325236"/>
                  </a:lnTo>
                  <a:lnTo>
                    <a:pt x="0" y="345959"/>
                  </a:lnTo>
                  <a:lnTo>
                    <a:pt x="2370" y="361036"/>
                  </a:lnTo>
                  <a:lnTo>
                    <a:pt x="8162" y="364192"/>
                  </a:lnTo>
                  <a:lnTo>
                    <a:pt x="51062" y="369257"/>
                  </a:lnTo>
                  <a:lnTo>
                    <a:pt x="93621" y="368253"/>
                  </a:lnTo>
                  <a:lnTo>
                    <a:pt x="126897" y="365976"/>
                  </a:lnTo>
                  <a:lnTo>
                    <a:pt x="168459" y="364694"/>
                  </a:lnTo>
                  <a:lnTo>
                    <a:pt x="189078" y="3641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SMARTInkShape-3596"/>
            <p:cNvSpPr/>
            <p:nvPr>
              <p:custDataLst>
                <p:tags r:id="rId103"/>
              </p:custDataLst>
            </p:nvPr>
          </p:nvSpPr>
          <p:spPr>
            <a:xfrm>
              <a:off x="9671050" y="205750"/>
              <a:ext cx="182740" cy="374371"/>
            </a:xfrm>
            <a:custGeom>
              <a:avLst/>
              <a:gdLst/>
              <a:ahLst/>
              <a:cxnLst/>
              <a:rect l="0" t="0" r="0" b="0"/>
              <a:pathLst>
                <a:path w="182740" h="374371">
                  <a:moveTo>
                    <a:pt x="171450" y="29200"/>
                  </a:moveTo>
                  <a:lnTo>
                    <a:pt x="171450" y="29200"/>
                  </a:lnTo>
                  <a:lnTo>
                    <a:pt x="171450" y="19087"/>
                  </a:lnTo>
                  <a:lnTo>
                    <a:pt x="167687" y="10359"/>
                  </a:lnTo>
                  <a:lnTo>
                    <a:pt x="164707" y="6056"/>
                  </a:lnTo>
                  <a:lnTo>
                    <a:pt x="159900" y="3187"/>
                  </a:lnTo>
                  <a:lnTo>
                    <a:pt x="147032" y="0"/>
                  </a:lnTo>
                  <a:lnTo>
                    <a:pt x="130022" y="4228"/>
                  </a:lnTo>
                  <a:lnTo>
                    <a:pt x="111408" y="14573"/>
                  </a:lnTo>
                  <a:lnTo>
                    <a:pt x="85769" y="40937"/>
                  </a:lnTo>
                  <a:lnTo>
                    <a:pt x="71280" y="63344"/>
                  </a:lnTo>
                  <a:lnTo>
                    <a:pt x="65313" y="83651"/>
                  </a:lnTo>
                  <a:lnTo>
                    <a:pt x="64707" y="93017"/>
                  </a:lnTo>
                  <a:lnTo>
                    <a:pt x="67127" y="99967"/>
                  </a:lnTo>
                  <a:lnTo>
                    <a:pt x="71564" y="105306"/>
                  </a:lnTo>
                  <a:lnTo>
                    <a:pt x="77341" y="109571"/>
                  </a:lnTo>
                  <a:lnTo>
                    <a:pt x="95054" y="112428"/>
                  </a:lnTo>
                  <a:lnTo>
                    <a:pt x="105701" y="112202"/>
                  </a:lnTo>
                  <a:lnTo>
                    <a:pt x="125060" y="104425"/>
                  </a:lnTo>
                  <a:lnTo>
                    <a:pt x="146181" y="87943"/>
                  </a:lnTo>
                  <a:lnTo>
                    <a:pt x="159639" y="73102"/>
                  </a:lnTo>
                  <a:lnTo>
                    <a:pt x="162870" y="73990"/>
                  </a:lnTo>
                  <a:lnTo>
                    <a:pt x="170224" y="82503"/>
                  </a:lnTo>
                  <a:lnTo>
                    <a:pt x="175553" y="109905"/>
                  </a:lnTo>
                  <a:lnTo>
                    <a:pt x="177134" y="148206"/>
                  </a:lnTo>
                  <a:lnTo>
                    <a:pt x="180973" y="194205"/>
                  </a:lnTo>
                  <a:lnTo>
                    <a:pt x="182739" y="230711"/>
                  </a:lnTo>
                  <a:lnTo>
                    <a:pt x="181407" y="269749"/>
                  </a:lnTo>
                  <a:lnTo>
                    <a:pt x="173759" y="308266"/>
                  </a:lnTo>
                  <a:lnTo>
                    <a:pt x="157661" y="339026"/>
                  </a:lnTo>
                  <a:lnTo>
                    <a:pt x="147441" y="352167"/>
                  </a:lnTo>
                  <a:lnTo>
                    <a:pt x="121032" y="368650"/>
                  </a:lnTo>
                  <a:lnTo>
                    <a:pt x="106087" y="374033"/>
                  </a:lnTo>
                  <a:lnTo>
                    <a:pt x="74432" y="374370"/>
                  </a:lnTo>
                  <a:lnTo>
                    <a:pt x="58087" y="371497"/>
                  </a:lnTo>
                  <a:lnTo>
                    <a:pt x="32402" y="355134"/>
                  </a:lnTo>
                  <a:lnTo>
                    <a:pt x="0" y="32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SMARTInkShape-3597"/>
            <p:cNvSpPr/>
            <p:nvPr>
              <p:custDataLst>
                <p:tags r:id="rId104"/>
              </p:custDataLst>
            </p:nvPr>
          </p:nvSpPr>
          <p:spPr>
            <a:xfrm>
              <a:off x="10041461" y="71256"/>
              <a:ext cx="99490" cy="252595"/>
            </a:xfrm>
            <a:custGeom>
              <a:avLst/>
              <a:gdLst/>
              <a:ahLst/>
              <a:cxnLst/>
              <a:rect l="0" t="0" r="0" b="0"/>
              <a:pathLst>
                <a:path w="99490" h="252595">
                  <a:moveTo>
                    <a:pt x="99489" y="17644"/>
                  </a:moveTo>
                  <a:lnTo>
                    <a:pt x="99489" y="17644"/>
                  </a:lnTo>
                  <a:lnTo>
                    <a:pt x="85184" y="3338"/>
                  </a:lnTo>
                  <a:lnTo>
                    <a:pt x="76902" y="703"/>
                  </a:lnTo>
                  <a:lnTo>
                    <a:pt x="71730" y="0"/>
                  </a:lnTo>
                  <a:lnTo>
                    <a:pt x="66169" y="2353"/>
                  </a:lnTo>
                  <a:lnTo>
                    <a:pt x="54341" y="12494"/>
                  </a:lnTo>
                  <a:lnTo>
                    <a:pt x="29041" y="50926"/>
                  </a:lnTo>
                  <a:lnTo>
                    <a:pt x="16907" y="88410"/>
                  </a:lnTo>
                  <a:lnTo>
                    <a:pt x="8458" y="130234"/>
                  </a:lnTo>
                  <a:lnTo>
                    <a:pt x="0" y="172342"/>
                  </a:lnTo>
                  <a:lnTo>
                    <a:pt x="944" y="205167"/>
                  </a:lnTo>
                  <a:lnTo>
                    <a:pt x="4159" y="218859"/>
                  </a:lnTo>
                  <a:lnTo>
                    <a:pt x="11242" y="229399"/>
                  </a:lnTo>
                  <a:lnTo>
                    <a:pt x="32281" y="244872"/>
                  </a:lnTo>
                  <a:lnTo>
                    <a:pt x="56213" y="250808"/>
                  </a:lnTo>
                  <a:lnTo>
                    <a:pt x="93139" y="252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SMARTInkShape-3598"/>
            <p:cNvSpPr/>
            <p:nvPr>
              <p:custDataLst>
                <p:tags r:id="rId105"/>
              </p:custDataLst>
            </p:nvPr>
          </p:nvSpPr>
          <p:spPr>
            <a:xfrm>
              <a:off x="10177445" y="158750"/>
              <a:ext cx="109556" cy="184151"/>
            </a:xfrm>
            <a:custGeom>
              <a:avLst/>
              <a:gdLst/>
              <a:ahLst/>
              <a:cxnLst/>
              <a:rect l="0" t="0" r="0" b="0"/>
              <a:pathLst>
                <a:path w="109556" h="184151">
                  <a:moveTo>
                    <a:pt x="14305" y="0"/>
                  </a:moveTo>
                  <a:lnTo>
                    <a:pt x="14305" y="0"/>
                  </a:lnTo>
                  <a:lnTo>
                    <a:pt x="7562" y="0"/>
                  </a:lnTo>
                  <a:lnTo>
                    <a:pt x="4871" y="1411"/>
                  </a:lnTo>
                  <a:lnTo>
                    <a:pt x="0" y="6742"/>
                  </a:lnTo>
                  <a:lnTo>
                    <a:pt x="535" y="11550"/>
                  </a:lnTo>
                  <a:lnTo>
                    <a:pt x="25558" y="54272"/>
                  </a:lnTo>
                  <a:lnTo>
                    <a:pt x="48997" y="93300"/>
                  </a:lnTo>
                  <a:lnTo>
                    <a:pt x="77187" y="132772"/>
                  </a:lnTo>
                  <a:lnTo>
                    <a:pt x="109555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SMARTInkShape-3599"/>
            <p:cNvSpPr/>
            <p:nvPr>
              <p:custDataLst>
                <p:tags r:id="rId106"/>
              </p:custDataLst>
            </p:nvPr>
          </p:nvSpPr>
          <p:spPr>
            <a:xfrm>
              <a:off x="10210800" y="155379"/>
              <a:ext cx="101601" cy="193872"/>
            </a:xfrm>
            <a:custGeom>
              <a:avLst/>
              <a:gdLst/>
              <a:ahLst/>
              <a:cxnLst/>
              <a:rect l="0" t="0" r="0" b="0"/>
              <a:pathLst>
                <a:path w="101601" h="193872">
                  <a:moveTo>
                    <a:pt x="101600" y="3371"/>
                  </a:moveTo>
                  <a:lnTo>
                    <a:pt x="101600" y="3371"/>
                  </a:lnTo>
                  <a:lnTo>
                    <a:pt x="94857" y="0"/>
                  </a:lnTo>
                  <a:lnTo>
                    <a:pt x="84023" y="3989"/>
                  </a:lnTo>
                  <a:lnTo>
                    <a:pt x="68389" y="15640"/>
                  </a:lnTo>
                  <a:lnTo>
                    <a:pt x="37899" y="50672"/>
                  </a:lnTo>
                  <a:lnTo>
                    <a:pt x="15228" y="96487"/>
                  </a:lnTo>
                  <a:lnTo>
                    <a:pt x="1377" y="143693"/>
                  </a:lnTo>
                  <a:lnTo>
                    <a:pt x="0" y="193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SMARTInkShape-3600"/>
            <p:cNvSpPr/>
            <p:nvPr>
              <p:custDataLst>
                <p:tags r:id="rId107"/>
              </p:custDataLst>
            </p:nvPr>
          </p:nvSpPr>
          <p:spPr>
            <a:xfrm>
              <a:off x="10375900" y="107950"/>
              <a:ext cx="67141" cy="228601"/>
            </a:xfrm>
            <a:custGeom>
              <a:avLst/>
              <a:gdLst/>
              <a:ahLst/>
              <a:cxnLst/>
              <a:rect l="0" t="0" r="0" b="0"/>
              <a:pathLst>
                <a:path w="67141" h="228601">
                  <a:moveTo>
                    <a:pt x="50800" y="0"/>
                  </a:moveTo>
                  <a:lnTo>
                    <a:pt x="50800" y="0"/>
                  </a:lnTo>
                  <a:lnTo>
                    <a:pt x="64284" y="26968"/>
                  </a:lnTo>
                  <a:lnTo>
                    <a:pt x="67140" y="55260"/>
                  </a:lnTo>
                  <a:lnTo>
                    <a:pt x="62295" y="86649"/>
                  </a:lnTo>
                  <a:lnTo>
                    <a:pt x="50734" y="119414"/>
                  </a:lnTo>
                  <a:lnTo>
                    <a:pt x="36188" y="152792"/>
                  </a:lnTo>
                  <a:lnTo>
                    <a:pt x="15897" y="195790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SMARTInkShape-3601"/>
            <p:cNvSpPr/>
            <p:nvPr>
              <p:custDataLst>
                <p:tags r:id="rId108"/>
              </p:custDataLst>
            </p:nvPr>
          </p:nvSpPr>
          <p:spPr>
            <a:xfrm>
              <a:off x="10521950" y="50800"/>
              <a:ext cx="110786" cy="299904"/>
            </a:xfrm>
            <a:custGeom>
              <a:avLst/>
              <a:gdLst/>
              <a:ahLst/>
              <a:cxnLst/>
              <a:rect l="0" t="0" r="0" b="0"/>
              <a:pathLst>
                <a:path w="110786" h="299904">
                  <a:moveTo>
                    <a:pt x="0" y="0"/>
                  </a:moveTo>
                  <a:lnTo>
                    <a:pt x="0" y="0"/>
                  </a:lnTo>
                  <a:lnTo>
                    <a:pt x="41427" y="6907"/>
                  </a:lnTo>
                  <a:lnTo>
                    <a:pt x="60040" y="9420"/>
                  </a:lnTo>
                  <a:lnTo>
                    <a:pt x="77720" y="8185"/>
                  </a:lnTo>
                  <a:lnTo>
                    <a:pt x="96866" y="16573"/>
                  </a:lnTo>
                  <a:lnTo>
                    <a:pt x="106911" y="23749"/>
                  </a:lnTo>
                  <a:lnTo>
                    <a:pt x="110785" y="35588"/>
                  </a:lnTo>
                  <a:lnTo>
                    <a:pt x="107563" y="67558"/>
                  </a:lnTo>
                  <a:lnTo>
                    <a:pt x="99995" y="115110"/>
                  </a:lnTo>
                  <a:lnTo>
                    <a:pt x="93284" y="157109"/>
                  </a:lnTo>
                  <a:lnTo>
                    <a:pt x="86107" y="204156"/>
                  </a:lnTo>
                  <a:lnTo>
                    <a:pt x="88394" y="247968"/>
                  </a:lnTo>
                  <a:lnTo>
                    <a:pt x="88094" y="268749"/>
                  </a:lnTo>
                  <a:lnTo>
                    <a:pt x="85485" y="280311"/>
                  </a:lnTo>
                  <a:lnTo>
                    <a:pt x="80091" y="288742"/>
                  </a:lnTo>
                  <a:lnTo>
                    <a:pt x="76677" y="291978"/>
                  </a:lnTo>
                  <a:lnTo>
                    <a:pt x="58388" y="299903"/>
                  </a:lnTo>
                  <a:lnTo>
                    <a:pt x="1270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SMARTInkShape-3602"/>
            <p:cNvSpPr/>
            <p:nvPr>
              <p:custDataLst>
                <p:tags r:id="rId109"/>
              </p:custDataLst>
            </p:nvPr>
          </p:nvSpPr>
          <p:spPr>
            <a:xfrm>
              <a:off x="9239250" y="949748"/>
              <a:ext cx="222251" cy="9103"/>
            </a:xfrm>
            <a:custGeom>
              <a:avLst/>
              <a:gdLst/>
              <a:ahLst/>
              <a:cxnLst/>
              <a:rect l="0" t="0" r="0" b="0"/>
              <a:pathLst>
                <a:path w="222251" h="9103">
                  <a:moveTo>
                    <a:pt x="0" y="9102"/>
                  </a:moveTo>
                  <a:lnTo>
                    <a:pt x="0" y="9102"/>
                  </a:lnTo>
                  <a:lnTo>
                    <a:pt x="42096" y="5731"/>
                  </a:lnTo>
                  <a:lnTo>
                    <a:pt x="87496" y="264"/>
                  </a:lnTo>
                  <a:lnTo>
                    <a:pt x="122848" y="0"/>
                  </a:lnTo>
                  <a:lnTo>
                    <a:pt x="158316" y="2234"/>
                  </a:lnTo>
                  <a:lnTo>
                    <a:pt x="201111" y="6753"/>
                  </a:lnTo>
                  <a:lnTo>
                    <a:pt x="222250" y="91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SMARTInkShape-3603"/>
            <p:cNvSpPr/>
            <p:nvPr>
              <p:custDataLst>
                <p:tags r:id="rId110"/>
              </p:custDataLst>
            </p:nvPr>
          </p:nvSpPr>
          <p:spPr>
            <a:xfrm>
              <a:off x="9280329" y="1041400"/>
              <a:ext cx="200222" cy="5468"/>
            </a:xfrm>
            <a:custGeom>
              <a:avLst/>
              <a:gdLst/>
              <a:ahLst/>
              <a:cxnLst/>
              <a:rect l="0" t="0" r="0" b="0"/>
              <a:pathLst>
                <a:path w="200222" h="5468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1123" y="4364"/>
                  </a:lnTo>
                  <a:lnTo>
                    <a:pt x="8016" y="5467"/>
                  </a:lnTo>
                  <a:lnTo>
                    <a:pt x="40650" y="2717"/>
                  </a:lnTo>
                  <a:lnTo>
                    <a:pt x="74033" y="1208"/>
                  </a:lnTo>
                  <a:lnTo>
                    <a:pt x="113092" y="537"/>
                  </a:lnTo>
                  <a:lnTo>
                    <a:pt x="156323" y="239"/>
                  </a:lnTo>
                  <a:lnTo>
                    <a:pt x="2002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SMARTInkShape-3604"/>
            <p:cNvSpPr/>
            <p:nvPr>
              <p:custDataLst>
                <p:tags r:id="rId111"/>
              </p:custDataLst>
            </p:nvPr>
          </p:nvSpPr>
          <p:spPr>
            <a:xfrm>
              <a:off x="11692975" y="849294"/>
              <a:ext cx="92626" cy="236557"/>
            </a:xfrm>
            <a:custGeom>
              <a:avLst/>
              <a:gdLst/>
              <a:ahLst/>
              <a:cxnLst/>
              <a:rect l="0" t="0" r="0" b="0"/>
              <a:pathLst>
                <a:path w="92626" h="236557">
                  <a:moveTo>
                    <a:pt x="92625" y="14306"/>
                  </a:moveTo>
                  <a:lnTo>
                    <a:pt x="92625" y="14306"/>
                  </a:lnTo>
                  <a:lnTo>
                    <a:pt x="69482" y="0"/>
                  </a:lnTo>
                  <a:lnTo>
                    <a:pt x="57175" y="1128"/>
                  </a:lnTo>
                  <a:lnTo>
                    <a:pt x="49942" y="3404"/>
                  </a:lnTo>
                  <a:lnTo>
                    <a:pt x="36260" y="19103"/>
                  </a:lnTo>
                  <a:lnTo>
                    <a:pt x="18539" y="59472"/>
                  </a:lnTo>
                  <a:lnTo>
                    <a:pt x="9604" y="94352"/>
                  </a:lnTo>
                  <a:lnTo>
                    <a:pt x="3282" y="133373"/>
                  </a:lnTo>
                  <a:lnTo>
                    <a:pt x="0" y="168589"/>
                  </a:lnTo>
                  <a:lnTo>
                    <a:pt x="660" y="198587"/>
                  </a:lnTo>
                  <a:lnTo>
                    <a:pt x="8007" y="221327"/>
                  </a:lnTo>
                  <a:lnTo>
                    <a:pt x="12931" y="227815"/>
                  </a:lnTo>
                  <a:lnTo>
                    <a:pt x="18331" y="231434"/>
                  </a:lnTo>
                  <a:lnTo>
                    <a:pt x="35475" y="236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SMARTInkShape-3605"/>
            <p:cNvSpPr/>
            <p:nvPr>
              <p:custDataLst>
                <p:tags r:id="rId112"/>
              </p:custDataLst>
            </p:nvPr>
          </p:nvSpPr>
          <p:spPr>
            <a:xfrm>
              <a:off x="11512550" y="1028700"/>
              <a:ext cx="101601" cy="101601"/>
            </a:xfrm>
            <a:custGeom>
              <a:avLst/>
              <a:gdLst/>
              <a:ahLst/>
              <a:cxnLst/>
              <a:rect l="0" t="0" r="0" b="0"/>
              <a:pathLst>
                <a:path w="101601" h="101601">
                  <a:moveTo>
                    <a:pt x="101600" y="0"/>
                  </a:moveTo>
                  <a:lnTo>
                    <a:pt x="101600" y="0"/>
                  </a:lnTo>
                  <a:lnTo>
                    <a:pt x="94859" y="0"/>
                  </a:lnTo>
                  <a:lnTo>
                    <a:pt x="69797" y="10845"/>
                  </a:lnTo>
                  <a:lnTo>
                    <a:pt x="25977" y="45434"/>
                  </a:lnTo>
                  <a:lnTo>
                    <a:pt x="5424" y="71631"/>
                  </a:lnTo>
                  <a:lnTo>
                    <a:pt x="765" y="84988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SMARTInkShape-3606"/>
            <p:cNvSpPr/>
            <p:nvPr>
              <p:custDataLst>
                <p:tags r:id="rId113"/>
              </p:custDataLst>
            </p:nvPr>
          </p:nvSpPr>
          <p:spPr>
            <a:xfrm>
              <a:off x="11525250" y="1016000"/>
              <a:ext cx="50801" cy="101601"/>
            </a:xfrm>
            <a:custGeom>
              <a:avLst/>
              <a:gdLst/>
              <a:ahLst/>
              <a:cxnLst/>
              <a:rect l="0" t="0" r="0" b="0"/>
              <a:pathLst>
                <a:path w="50801" h="101601">
                  <a:moveTo>
                    <a:pt x="0" y="0"/>
                  </a:moveTo>
                  <a:lnTo>
                    <a:pt x="0" y="0"/>
                  </a:lnTo>
                  <a:lnTo>
                    <a:pt x="0" y="12209"/>
                  </a:lnTo>
                  <a:lnTo>
                    <a:pt x="21049" y="51706"/>
                  </a:lnTo>
                  <a:lnTo>
                    <a:pt x="5080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SMARTInkShape-3607"/>
            <p:cNvSpPr/>
            <p:nvPr>
              <p:custDataLst>
                <p:tags r:id="rId114"/>
              </p:custDataLst>
            </p:nvPr>
          </p:nvSpPr>
          <p:spPr>
            <a:xfrm>
              <a:off x="11336627" y="844645"/>
              <a:ext cx="150629" cy="387305"/>
            </a:xfrm>
            <a:custGeom>
              <a:avLst/>
              <a:gdLst/>
              <a:ahLst/>
              <a:cxnLst/>
              <a:rect l="0" t="0" r="0" b="0"/>
              <a:pathLst>
                <a:path w="150629" h="387305">
                  <a:moveTo>
                    <a:pt x="29873" y="101505"/>
                  </a:moveTo>
                  <a:lnTo>
                    <a:pt x="29873" y="101505"/>
                  </a:lnTo>
                  <a:lnTo>
                    <a:pt x="29873" y="146267"/>
                  </a:lnTo>
                  <a:lnTo>
                    <a:pt x="29873" y="180196"/>
                  </a:lnTo>
                  <a:lnTo>
                    <a:pt x="29873" y="218793"/>
                  </a:lnTo>
                  <a:lnTo>
                    <a:pt x="29168" y="259466"/>
                  </a:lnTo>
                  <a:lnTo>
                    <a:pt x="26503" y="301062"/>
                  </a:lnTo>
                  <a:lnTo>
                    <a:pt x="21084" y="337423"/>
                  </a:lnTo>
                  <a:lnTo>
                    <a:pt x="10100" y="376253"/>
                  </a:lnTo>
                  <a:lnTo>
                    <a:pt x="6109" y="384154"/>
                  </a:lnTo>
                  <a:lnTo>
                    <a:pt x="3446" y="387304"/>
                  </a:lnTo>
                  <a:lnTo>
                    <a:pt x="1672" y="387288"/>
                  </a:lnTo>
                  <a:lnTo>
                    <a:pt x="488" y="385160"/>
                  </a:lnTo>
                  <a:lnTo>
                    <a:pt x="0" y="343436"/>
                  </a:lnTo>
                  <a:lnTo>
                    <a:pt x="5072" y="305926"/>
                  </a:lnTo>
                  <a:lnTo>
                    <a:pt x="9106" y="282236"/>
                  </a:lnTo>
                  <a:lnTo>
                    <a:pt x="13914" y="255859"/>
                  </a:lnTo>
                  <a:lnTo>
                    <a:pt x="19232" y="227691"/>
                  </a:lnTo>
                  <a:lnTo>
                    <a:pt x="26305" y="196918"/>
                  </a:lnTo>
                  <a:lnTo>
                    <a:pt x="34551" y="164408"/>
                  </a:lnTo>
                  <a:lnTo>
                    <a:pt x="43574" y="130740"/>
                  </a:lnTo>
                  <a:lnTo>
                    <a:pt x="53118" y="102651"/>
                  </a:lnTo>
                  <a:lnTo>
                    <a:pt x="73130" y="56388"/>
                  </a:lnTo>
                  <a:lnTo>
                    <a:pt x="94119" y="15465"/>
                  </a:lnTo>
                  <a:lnTo>
                    <a:pt x="106404" y="3293"/>
                  </a:lnTo>
                  <a:lnTo>
                    <a:pt x="112644" y="47"/>
                  </a:lnTo>
                  <a:lnTo>
                    <a:pt x="118920" y="0"/>
                  </a:lnTo>
                  <a:lnTo>
                    <a:pt x="131538" y="5591"/>
                  </a:lnTo>
                  <a:lnTo>
                    <a:pt x="142321" y="20777"/>
                  </a:lnTo>
                  <a:lnTo>
                    <a:pt x="147172" y="30753"/>
                  </a:lnTo>
                  <a:lnTo>
                    <a:pt x="150628" y="71761"/>
                  </a:lnTo>
                  <a:lnTo>
                    <a:pt x="137070" y="112918"/>
                  </a:lnTo>
                  <a:lnTo>
                    <a:pt x="105066" y="148553"/>
                  </a:lnTo>
                  <a:lnTo>
                    <a:pt x="71046" y="171341"/>
                  </a:lnTo>
                  <a:lnTo>
                    <a:pt x="54992" y="176523"/>
                  </a:lnTo>
                  <a:lnTo>
                    <a:pt x="45270" y="176474"/>
                  </a:lnTo>
                  <a:lnTo>
                    <a:pt x="43667" y="175473"/>
                  </a:lnTo>
                  <a:lnTo>
                    <a:pt x="42573" y="1713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SMARTInkShape-3608"/>
            <p:cNvSpPr/>
            <p:nvPr>
              <p:custDataLst>
                <p:tags r:id="rId115"/>
              </p:custDataLst>
            </p:nvPr>
          </p:nvSpPr>
          <p:spPr>
            <a:xfrm>
              <a:off x="11017250" y="825500"/>
              <a:ext cx="101163" cy="292101"/>
            </a:xfrm>
            <a:custGeom>
              <a:avLst/>
              <a:gdLst/>
              <a:ahLst/>
              <a:cxnLst/>
              <a:rect l="0" t="0" r="0" b="0"/>
              <a:pathLst>
                <a:path w="101163" h="292101">
                  <a:moveTo>
                    <a:pt x="63500" y="0"/>
                  </a:moveTo>
                  <a:lnTo>
                    <a:pt x="63500" y="0"/>
                  </a:lnTo>
                  <a:lnTo>
                    <a:pt x="66871" y="0"/>
                  </a:lnTo>
                  <a:lnTo>
                    <a:pt x="70407" y="5644"/>
                  </a:lnTo>
                  <a:lnTo>
                    <a:pt x="81797" y="39999"/>
                  </a:lnTo>
                  <a:lnTo>
                    <a:pt x="96909" y="83505"/>
                  </a:lnTo>
                  <a:lnTo>
                    <a:pt x="101162" y="117547"/>
                  </a:lnTo>
                  <a:lnTo>
                    <a:pt x="98583" y="153843"/>
                  </a:lnTo>
                  <a:lnTo>
                    <a:pt x="88030" y="191141"/>
                  </a:lnTo>
                  <a:lnTo>
                    <a:pt x="59479" y="237727"/>
                  </a:lnTo>
                  <a:lnTo>
                    <a:pt x="16139" y="278433"/>
                  </a:lnTo>
                  <a:lnTo>
                    <a:pt x="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SMARTInkShape-3609"/>
            <p:cNvSpPr/>
            <p:nvPr>
              <p:custDataLst>
                <p:tags r:id="rId116"/>
              </p:custDataLst>
            </p:nvPr>
          </p:nvSpPr>
          <p:spPr>
            <a:xfrm>
              <a:off x="10960622" y="867792"/>
              <a:ext cx="35760" cy="26083"/>
            </a:xfrm>
            <a:custGeom>
              <a:avLst/>
              <a:gdLst/>
              <a:ahLst/>
              <a:cxnLst/>
              <a:rect l="0" t="0" r="0" b="0"/>
              <a:pathLst>
                <a:path w="35760" h="26083">
                  <a:moveTo>
                    <a:pt x="12178" y="8508"/>
                  </a:moveTo>
                  <a:lnTo>
                    <a:pt x="12178" y="8508"/>
                  </a:lnTo>
                  <a:lnTo>
                    <a:pt x="1243" y="3041"/>
                  </a:lnTo>
                  <a:lnTo>
                    <a:pt x="654" y="3452"/>
                  </a:lnTo>
                  <a:lnTo>
                    <a:pt x="0" y="5790"/>
                  </a:lnTo>
                  <a:lnTo>
                    <a:pt x="6374" y="14445"/>
                  </a:lnTo>
                  <a:lnTo>
                    <a:pt x="20571" y="22575"/>
                  </a:lnTo>
                  <a:lnTo>
                    <a:pt x="31440" y="26082"/>
                  </a:lnTo>
                  <a:lnTo>
                    <a:pt x="33488" y="25163"/>
                  </a:lnTo>
                  <a:lnTo>
                    <a:pt x="34852" y="23139"/>
                  </a:lnTo>
                  <a:lnTo>
                    <a:pt x="35759" y="20378"/>
                  </a:lnTo>
                  <a:lnTo>
                    <a:pt x="34889" y="13549"/>
                  </a:lnTo>
                  <a:lnTo>
                    <a:pt x="33667" y="9752"/>
                  </a:lnTo>
                  <a:lnTo>
                    <a:pt x="28549" y="3652"/>
                  </a:lnTo>
                  <a:lnTo>
                    <a:pt x="25209" y="1037"/>
                  </a:lnTo>
                  <a:lnTo>
                    <a:pt x="22276" y="0"/>
                  </a:lnTo>
                  <a:lnTo>
                    <a:pt x="19616" y="13"/>
                  </a:lnTo>
                  <a:lnTo>
                    <a:pt x="12178" y="2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SMARTInkShape-3610"/>
            <p:cNvSpPr/>
            <p:nvPr>
              <p:custDataLst>
                <p:tags r:id="rId117"/>
              </p:custDataLst>
            </p:nvPr>
          </p:nvSpPr>
          <p:spPr>
            <a:xfrm>
              <a:off x="10941050" y="965200"/>
              <a:ext cx="6351" cy="88901"/>
            </a:xfrm>
            <a:custGeom>
              <a:avLst/>
              <a:gdLst/>
              <a:ahLst/>
              <a:cxnLst/>
              <a:rect l="0" t="0" r="0" b="0"/>
              <a:pathLst>
                <a:path w="6351" h="88901">
                  <a:moveTo>
                    <a:pt x="6350" y="0"/>
                  </a:moveTo>
                  <a:lnTo>
                    <a:pt x="6350" y="0"/>
                  </a:lnTo>
                  <a:lnTo>
                    <a:pt x="1987" y="47397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SMARTInkShape-3611"/>
            <p:cNvSpPr/>
            <p:nvPr>
              <p:custDataLst>
                <p:tags r:id="rId118"/>
              </p:custDataLst>
            </p:nvPr>
          </p:nvSpPr>
          <p:spPr>
            <a:xfrm>
              <a:off x="10745232" y="868330"/>
              <a:ext cx="113269" cy="236571"/>
            </a:xfrm>
            <a:custGeom>
              <a:avLst/>
              <a:gdLst/>
              <a:ahLst/>
              <a:cxnLst/>
              <a:rect l="0" t="0" r="0" b="0"/>
              <a:pathLst>
                <a:path w="113269" h="236571">
                  <a:moveTo>
                    <a:pt x="113268" y="27020"/>
                  </a:moveTo>
                  <a:lnTo>
                    <a:pt x="113268" y="27020"/>
                  </a:lnTo>
                  <a:lnTo>
                    <a:pt x="93042" y="3423"/>
                  </a:lnTo>
                  <a:lnTo>
                    <a:pt x="84261" y="0"/>
                  </a:lnTo>
                  <a:lnTo>
                    <a:pt x="75586" y="1245"/>
                  </a:lnTo>
                  <a:lnTo>
                    <a:pt x="66980" y="5604"/>
                  </a:lnTo>
                  <a:lnTo>
                    <a:pt x="38013" y="42076"/>
                  </a:lnTo>
                  <a:lnTo>
                    <a:pt x="21259" y="77221"/>
                  </a:lnTo>
                  <a:lnTo>
                    <a:pt x="8168" y="115654"/>
                  </a:lnTo>
                  <a:lnTo>
                    <a:pt x="0" y="153902"/>
                  </a:lnTo>
                  <a:lnTo>
                    <a:pt x="3424" y="186423"/>
                  </a:lnTo>
                  <a:lnTo>
                    <a:pt x="8289" y="201022"/>
                  </a:lnTo>
                  <a:lnTo>
                    <a:pt x="18586" y="211460"/>
                  </a:lnTo>
                  <a:lnTo>
                    <a:pt x="59736" y="228816"/>
                  </a:lnTo>
                  <a:lnTo>
                    <a:pt x="81518" y="2365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SMARTInkShape-3612"/>
            <p:cNvSpPr/>
            <p:nvPr>
              <p:custDataLst>
                <p:tags r:id="rId119"/>
              </p:custDataLst>
            </p:nvPr>
          </p:nvSpPr>
          <p:spPr>
            <a:xfrm>
              <a:off x="10520580" y="939310"/>
              <a:ext cx="116388" cy="356859"/>
            </a:xfrm>
            <a:custGeom>
              <a:avLst/>
              <a:gdLst/>
              <a:ahLst/>
              <a:cxnLst/>
              <a:rect l="0" t="0" r="0" b="0"/>
              <a:pathLst>
                <a:path w="116388" h="356859">
                  <a:moveTo>
                    <a:pt x="64870" y="44940"/>
                  </a:moveTo>
                  <a:lnTo>
                    <a:pt x="64870" y="44940"/>
                  </a:lnTo>
                  <a:lnTo>
                    <a:pt x="64870" y="12958"/>
                  </a:lnTo>
                  <a:lnTo>
                    <a:pt x="62753" y="8096"/>
                  </a:lnTo>
                  <a:lnTo>
                    <a:pt x="54757" y="813"/>
                  </a:lnTo>
                  <a:lnTo>
                    <a:pt x="49662" y="0"/>
                  </a:lnTo>
                  <a:lnTo>
                    <a:pt x="38356" y="2859"/>
                  </a:lnTo>
                  <a:lnTo>
                    <a:pt x="13348" y="42741"/>
                  </a:lnTo>
                  <a:lnTo>
                    <a:pt x="450" y="86857"/>
                  </a:lnTo>
                  <a:lnTo>
                    <a:pt x="0" y="126739"/>
                  </a:lnTo>
                  <a:lnTo>
                    <a:pt x="4524" y="145030"/>
                  </a:lnTo>
                  <a:lnTo>
                    <a:pt x="7705" y="151884"/>
                  </a:lnTo>
                  <a:lnTo>
                    <a:pt x="12649" y="156452"/>
                  </a:lnTo>
                  <a:lnTo>
                    <a:pt x="25669" y="161529"/>
                  </a:lnTo>
                  <a:lnTo>
                    <a:pt x="31679" y="160766"/>
                  </a:lnTo>
                  <a:lnTo>
                    <a:pt x="42122" y="154274"/>
                  </a:lnTo>
                  <a:lnTo>
                    <a:pt x="55935" y="131977"/>
                  </a:lnTo>
                  <a:lnTo>
                    <a:pt x="65593" y="86172"/>
                  </a:lnTo>
                  <a:lnTo>
                    <a:pt x="69553" y="58255"/>
                  </a:lnTo>
                  <a:lnTo>
                    <a:pt x="70814" y="55228"/>
                  </a:lnTo>
                  <a:lnTo>
                    <a:pt x="72359" y="54621"/>
                  </a:lnTo>
                  <a:lnTo>
                    <a:pt x="74097" y="55627"/>
                  </a:lnTo>
                  <a:lnTo>
                    <a:pt x="83364" y="88235"/>
                  </a:lnTo>
                  <a:lnTo>
                    <a:pt x="92846" y="128623"/>
                  </a:lnTo>
                  <a:lnTo>
                    <a:pt x="102233" y="171503"/>
                  </a:lnTo>
                  <a:lnTo>
                    <a:pt x="110403" y="214079"/>
                  </a:lnTo>
                  <a:lnTo>
                    <a:pt x="116387" y="256520"/>
                  </a:lnTo>
                  <a:lnTo>
                    <a:pt x="115753" y="293257"/>
                  </a:lnTo>
                  <a:lnTo>
                    <a:pt x="107463" y="334180"/>
                  </a:lnTo>
                  <a:lnTo>
                    <a:pt x="103848" y="343600"/>
                  </a:lnTo>
                  <a:lnTo>
                    <a:pt x="97911" y="349880"/>
                  </a:lnTo>
                  <a:lnTo>
                    <a:pt x="81908" y="356858"/>
                  </a:lnTo>
                  <a:lnTo>
                    <a:pt x="66796" y="356196"/>
                  </a:lnTo>
                  <a:lnTo>
                    <a:pt x="52321" y="349787"/>
                  </a:lnTo>
                  <a:lnTo>
                    <a:pt x="36479" y="337531"/>
                  </a:lnTo>
                  <a:lnTo>
                    <a:pt x="25676" y="317033"/>
                  </a:lnTo>
                  <a:lnTo>
                    <a:pt x="14070" y="2798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SMARTInkShape-3613"/>
            <p:cNvSpPr/>
            <p:nvPr>
              <p:custDataLst>
                <p:tags r:id="rId120"/>
              </p:custDataLst>
            </p:nvPr>
          </p:nvSpPr>
          <p:spPr>
            <a:xfrm>
              <a:off x="9845846" y="860530"/>
              <a:ext cx="415755" cy="369165"/>
            </a:xfrm>
            <a:custGeom>
              <a:avLst/>
              <a:gdLst/>
              <a:ahLst/>
              <a:cxnLst/>
              <a:rect l="0" t="0" r="0" b="0"/>
              <a:pathLst>
                <a:path w="415755" h="369165">
                  <a:moveTo>
                    <a:pt x="276054" y="9420"/>
                  </a:moveTo>
                  <a:lnTo>
                    <a:pt x="276054" y="9420"/>
                  </a:lnTo>
                  <a:lnTo>
                    <a:pt x="320920" y="0"/>
                  </a:lnTo>
                  <a:lnTo>
                    <a:pt x="325015" y="318"/>
                  </a:lnTo>
                  <a:lnTo>
                    <a:pt x="327745" y="1235"/>
                  </a:lnTo>
                  <a:lnTo>
                    <a:pt x="296911" y="19188"/>
                  </a:lnTo>
                  <a:lnTo>
                    <a:pt x="270909" y="32865"/>
                  </a:lnTo>
                  <a:lnTo>
                    <a:pt x="242992" y="46922"/>
                  </a:lnTo>
                  <a:lnTo>
                    <a:pt x="213797" y="61233"/>
                  </a:lnTo>
                  <a:lnTo>
                    <a:pt x="183747" y="75712"/>
                  </a:lnTo>
                  <a:lnTo>
                    <a:pt x="155249" y="90303"/>
                  </a:lnTo>
                  <a:lnTo>
                    <a:pt x="127782" y="104970"/>
                  </a:lnTo>
                  <a:lnTo>
                    <a:pt x="101007" y="119687"/>
                  </a:lnTo>
                  <a:lnTo>
                    <a:pt x="56204" y="145446"/>
                  </a:lnTo>
                  <a:lnTo>
                    <a:pt x="10535" y="174137"/>
                  </a:lnTo>
                  <a:lnTo>
                    <a:pt x="1675" y="180615"/>
                  </a:lnTo>
                  <a:lnTo>
                    <a:pt x="0" y="186344"/>
                  </a:lnTo>
                  <a:lnTo>
                    <a:pt x="3119" y="191575"/>
                  </a:lnTo>
                  <a:lnTo>
                    <a:pt x="9431" y="196473"/>
                  </a:lnTo>
                  <a:lnTo>
                    <a:pt x="39023" y="203797"/>
                  </a:lnTo>
                  <a:lnTo>
                    <a:pt x="82512" y="208699"/>
                  </a:lnTo>
                  <a:lnTo>
                    <a:pt x="108924" y="210006"/>
                  </a:lnTo>
                  <a:lnTo>
                    <a:pt x="137119" y="210877"/>
                  </a:lnTo>
                  <a:lnTo>
                    <a:pt x="162967" y="212164"/>
                  </a:lnTo>
                  <a:lnTo>
                    <a:pt x="210505" y="215475"/>
                  </a:lnTo>
                  <a:lnTo>
                    <a:pt x="253340" y="224676"/>
                  </a:lnTo>
                  <a:lnTo>
                    <a:pt x="258087" y="229830"/>
                  </a:lnTo>
                  <a:lnTo>
                    <a:pt x="258433" y="236088"/>
                  </a:lnTo>
                  <a:lnTo>
                    <a:pt x="255841" y="243082"/>
                  </a:lnTo>
                  <a:lnTo>
                    <a:pt x="236028" y="258379"/>
                  </a:lnTo>
                  <a:lnTo>
                    <a:pt x="203231" y="275291"/>
                  </a:lnTo>
                  <a:lnTo>
                    <a:pt x="158081" y="294566"/>
                  </a:lnTo>
                  <a:lnTo>
                    <a:pt x="133200" y="304645"/>
                  </a:lnTo>
                  <a:lnTo>
                    <a:pt x="107439" y="314892"/>
                  </a:lnTo>
                  <a:lnTo>
                    <a:pt x="60003" y="334274"/>
                  </a:lnTo>
                  <a:lnTo>
                    <a:pt x="16992" y="355675"/>
                  </a:lnTo>
                  <a:lnTo>
                    <a:pt x="5693" y="363924"/>
                  </a:lnTo>
                  <a:lnTo>
                    <a:pt x="8327" y="366406"/>
                  </a:lnTo>
                  <a:lnTo>
                    <a:pt x="26299" y="369164"/>
                  </a:lnTo>
                  <a:lnTo>
                    <a:pt x="64393" y="366626"/>
                  </a:lnTo>
                  <a:lnTo>
                    <a:pt x="88379" y="363974"/>
                  </a:lnTo>
                  <a:lnTo>
                    <a:pt x="119893" y="360795"/>
                  </a:lnTo>
                  <a:lnTo>
                    <a:pt x="156425" y="357265"/>
                  </a:lnTo>
                  <a:lnTo>
                    <a:pt x="196303" y="353500"/>
                  </a:lnTo>
                  <a:lnTo>
                    <a:pt x="238409" y="350284"/>
                  </a:lnTo>
                  <a:lnTo>
                    <a:pt x="282001" y="347435"/>
                  </a:lnTo>
                  <a:lnTo>
                    <a:pt x="326585" y="344830"/>
                  </a:lnTo>
                  <a:lnTo>
                    <a:pt x="356307" y="343093"/>
                  </a:lnTo>
                  <a:lnTo>
                    <a:pt x="415754" y="339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3" name="SMARTInkShape-Group640"/>
          <p:cNvGrpSpPr/>
          <p:nvPr/>
        </p:nvGrpSpPr>
        <p:grpSpPr>
          <a:xfrm>
            <a:off x="1117600" y="1888007"/>
            <a:ext cx="311151" cy="156694"/>
            <a:chOff x="1117600" y="1888007"/>
            <a:chExt cx="311151" cy="156694"/>
          </a:xfrm>
        </p:grpSpPr>
        <p:sp>
          <p:nvSpPr>
            <p:cNvPr id="471" name="SMARTInkShape-3614"/>
            <p:cNvSpPr/>
            <p:nvPr>
              <p:custDataLst>
                <p:tags r:id="rId89"/>
              </p:custDataLst>
            </p:nvPr>
          </p:nvSpPr>
          <p:spPr>
            <a:xfrm>
              <a:off x="1117600" y="1888007"/>
              <a:ext cx="222251" cy="16994"/>
            </a:xfrm>
            <a:custGeom>
              <a:avLst/>
              <a:gdLst/>
              <a:ahLst/>
              <a:cxnLst/>
              <a:rect l="0" t="0" r="0" b="0"/>
              <a:pathLst>
                <a:path w="222251" h="16994">
                  <a:moveTo>
                    <a:pt x="0" y="16993"/>
                  </a:moveTo>
                  <a:lnTo>
                    <a:pt x="0" y="16993"/>
                  </a:lnTo>
                  <a:lnTo>
                    <a:pt x="39693" y="11218"/>
                  </a:lnTo>
                  <a:lnTo>
                    <a:pt x="69852" y="4783"/>
                  </a:lnTo>
                  <a:lnTo>
                    <a:pt x="108186" y="983"/>
                  </a:lnTo>
                  <a:lnTo>
                    <a:pt x="148977" y="0"/>
                  </a:lnTo>
                  <a:lnTo>
                    <a:pt x="185921" y="1914"/>
                  </a:lnTo>
                  <a:lnTo>
                    <a:pt x="222250" y="42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SMARTInkShape-3615"/>
            <p:cNvSpPr/>
            <p:nvPr>
              <p:custDataLst>
                <p:tags r:id="rId90"/>
              </p:custDataLst>
            </p:nvPr>
          </p:nvSpPr>
          <p:spPr>
            <a:xfrm>
              <a:off x="1143000" y="1974850"/>
              <a:ext cx="285751" cy="69851"/>
            </a:xfrm>
            <a:custGeom>
              <a:avLst/>
              <a:gdLst/>
              <a:ahLst/>
              <a:cxnLst/>
              <a:rect l="0" t="0" r="0" b="0"/>
              <a:pathLst>
                <a:path w="285751" h="69851">
                  <a:moveTo>
                    <a:pt x="0" y="69850"/>
                  </a:moveTo>
                  <a:lnTo>
                    <a:pt x="0" y="69850"/>
                  </a:lnTo>
                  <a:lnTo>
                    <a:pt x="35806" y="63108"/>
                  </a:lnTo>
                  <a:lnTo>
                    <a:pt x="81295" y="50391"/>
                  </a:lnTo>
                  <a:lnTo>
                    <a:pt x="109230" y="42060"/>
                  </a:lnTo>
                  <a:lnTo>
                    <a:pt x="141259" y="33685"/>
                  </a:lnTo>
                  <a:lnTo>
                    <a:pt x="176017" y="25278"/>
                  </a:lnTo>
                  <a:lnTo>
                    <a:pt x="212595" y="16852"/>
                  </a:lnTo>
                  <a:lnTo>
                    <a:pt x="285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4" name="SMARTInkShape-3616"/>
          <p:cNvSpPr/>
          <p:nvPr>
            <p:custDataLst>
              <p:tags r:id="rId4"/>
            </p:custDataLst>
          </p:nvPr>
        </p:nvSpPr>
        <p:spPr>
          <a:xfrm>
            <a:off x="1860550" y="1105272"/>
            <a:ext cx="996951" cy="84328"/>
          </a:xfrm>
          <a:custGeom>
            <a:avLst/>
            <a:gdLst/>
            <a:ahLst/>
            <a:cxnLst/>
            <a:rect l="0" t="0" r="0" b="0"/>
            <a:pathLst>
              <a:path w="996951" h="84328">
                <a:moveTo>
                  <a:pt x="0" y="63128"/>
                </a:moveTo>
                <a:lnTo>
                  <a:pt x="0" y="63128"/>
                </a:lnTo>
                <a:lnTo>
                  <a:pt x="46187" y="61717"/>
                </a:lnTo>
                <a:lnTo>
                  <a:pt x="91554" y="56386"/>
                </a:lnTo>
                <a:lnTo>
                  <a:pt x="121713" y="52283"/>
                </a:lnTo>
                <a:lnTo>
                  <a:pt x="155931" y="47431"/>
                </a:lnTo>
                <a:lnTo>
                  <a:pt x="192854" y="42080"/>
                </a:lnTo>
                <a:lnTo>
                  <a:pt x="236519" y="36396"/>
                </a:lnTo>
                <a:lnTo>
                  <a:pt x="284680" y="30490"/>
                </a:lnTo>
                <a:lnTo>
                  <a:pt x="335836" y="24436"/>
                </a:lnTo>
                <a:lnTo>
                  <a:pt x="390402" y="18989"/>
                </a:lnTo>
                <a:lnTo>
                  <a:pt x="447240" y="13946"/>
                </a:lnTo>
                <a:lnTo>
                  <a:pt x="505593" y="9174"/>
                </a:lnTo>
                <a:lnTo>
                  <a:pt x="560723" y="5992"/>
                </a:lnTo>
                <a:lnTo>
                  <a:pt x="613704" y="3870"/>
                </a:lnTo>
                <a:lnTo>
                  <a:pt x="665253" y="2456"/>
                </a:lnTo>
                <a:lnTo>
                  <a:pt x="709496" y="1514"/>
                </a:lnTo>
                <a:lnTo>
                  <a:pt x="748870" y="885"/>
                </a:lnTo>
                <a:lnTo>
                  <a:pt x="784997" y="466"/>
                </a:lnTo>
                <a:lnTo>
                  <a:pt x="830782" y="0"/>
                </a:lnTo>
                <a:lnTo>
                  <a:pt x="853953" y="499"/>
                </a:lnTo>
                <a:lnTo>
                  <a:pt x="857169" y="1620"/>
                </a:lnTo>
                <a:lnTo>
                  <a:pt x="857196" y="3073"/>
                </a:lnTo>
                <a:lnTo>
                  <a:pt x="813411" y="8488"/>
                </a:lnTo>
                <a:lnTo>
                  <a:pt x="785691" y="11885"/>
                </a:lnTo>
                <a:lnTo>
                  <a:pt x="752394" y="16266"/>
                </a:lnTo>
                <a:lnTo>
                  <a:pt x="715379" y="21303"/>
                </a:lnTo>
                <a:lnTo>
                  <a:pt x="673064" y="26778"/>
                </a:lnTo>
                <a:lnTo>
                  <a:pt x="627215" y="32545"/>
                </a:lnTo>
                <a:lnTo>
                  <a:pt x="579010" y="38506"/>
                </a:lnTo>
                <a:lnTo>
                  <a:pt x="528529" y="45302"/>
                </a:lnTo>
                <a:lnTo>
                  <a:pt x="476530" y="52655"/>
                </a:lnTo>
                <a:lnTo>
                  <a:pt x="423520" y="60380"/>
                </a:lnTo>
                <a:lnTo>
                  <a:pt x="375480" y="66234"/>
                </a:lnTo>
                <a:lnTo>
                  <a:pt x="330753" y="70843"/>
                </a:lnTo>
                <a:lnTo>
                  <a:pt x="288236" y="74622"/>
                </a:lnTo>
                <a:lnTo>
                  <a:pt x="257068" y="77846"/>
                </a:lnTo>
                <a:lnTo>
                  <a:pt x="214912" y="83310"/>
                </a:lnTo>
                <a:lnTo>
                  <a:pt x="199939" y="84327"/>
                </a:lnTo>
                <a:lnTo>
                  <a:pt x="198909" y="83611"/>
                </a:lnTo>
                <a:lnTo>
                  <a:pt x="237912" y="75861"/>
                </a:lnTo>
                <a:lnTo>
                  <a:pt x="264441" y="71616"/>
                </a:lnTo>
                <a:lnTo>
                  <a:pt x="296944" y="66670"/>
                </a:lnTo>
                <a:lnTo>
                  <a:pt x="333429" y="61256"/>
                </a:lnTo>
                <a:lnTo>
                  <a:pt x="379625" y="54825"/>
                </a:lnTo>
                <a:lnTo>
                  <a:pt x="432294" y="47715"/>
                </a:lnTo>
                <a:lnTo>
                  <a:pt x="489280" y="40152"/>
                </a:lnTo>
                <a:lnTo>
                  <a:pt x="548436" y="33700"/>
                </a:lnTo>
                <a:lnTo>
                  <a:pt x="609041" y="27987"/>
                </a:lnTo>
                <a:lnTo>
                  <a:pt x="670611" y="22767"/>
                </a:lnTo>
                <a:lnTo>
                  <a:pt x="726474" y="18582"/>
                </a:lnTo>
                <a:lnTo>
                  <a:pt x="778533" y="15086"/>
                </a:lnTo>
                <a:lnTo>
                  <a:pt x="828055" y="12050"/>
                </a:lnTo>
                <a:lnTo>
                  <a:pt x="868831" y="10026"/>
                </a:lnTo>
                <a:lnTo>
                  <a:pt x="903776" y="8677"/>
                </a:lnTo>
                <a:lnTo>
                  <a:pt x="934834" y="7777"/>
                </a:lnTo>
                <a:lnTo>
                  <a:pt x="996950" y="597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5" name="SMARTInkShape-3617"/>
          <p:cNvSpPr/>
          <p:nvPr>
            <p:custDataLst>
              <p:tags r:id="rId5"/>
            </p:custDataLst>
          </p:nvPr>
        </p:nvSpPr>
        <p:spPr>
          <a:xfrm>
            <a:off x="1806559" y="1752623"/>
            <a:ext cx="485792" cy="466942"/>
          </a:xfrm>
          <a:custGeom>
            <a:avLst/>
            <a:gdLst/>
            <a:ahLst/>
            <a:cxnLst/>
            <a:rect l="0" t="0" r="0" b="0"/>
            <a:pathLst>
              <a:path w="485792" h="466942">
                <a:moveTo>
                  <a:pt x="371491" y="6327"/>
                </a:moveTo>
                <a:lnTo>
                  <a:pt x="371491" y="6327"/>
                </a:lnTo>
                <a:lnTo>
                  <a:pt x="365164" y="0"/>
                </a:lnTo>
                <a:lnTo>
                  <a:pt x="361777" y="3355"/>
                </a:lnTo>
                <a:lnTo>
                  <a:pt x="314922" y="27829"/>
                </a:lnTo>
                <a:lnTo>
                  <a:pt x="275316" y="50014"/>
                </a:lnTo>
                <a:lnTo>
                  <a:pt x="244315" y="66195"/>
                </a:lnTo>
                <a:lnTo>
                  <a:pt x="209841" y="82794"/>
                </a:lnTo>
                <a:lnTo>
                  <a:pt x="173352" y="100285"/>
                </a:lnTo>
                <a:lnTo>
                  <a:pt x="135968" y="119817"/>
                </a:lnTo>
                <a:lnTo>
                  <a:pt x="101949" y="140258"/>
                </a:lnTo>
                <a:lnTo>
                  <a:pt x="62556" y="167836"/>
                </a:lnTo>
                <a:lnTo>
                  <a:pt x="47920" y="181120"/>
                </a:lnTo>
                <a:lnTo>
                  <a:pt x="45005" y="185650"/>
                </a:lnTo>
                <a:lnTo>
                  <a:pt x="43767" y="189376"/>
                </a:lnTo>
                <a:lnTo>
                  <a:pt x="45764" y="192565"/>
                </a:lnTo>
                <a:lnTo>
                  <a:pt x="55509" y="197990"/>
                </a:lnTo>
                <a:lnTo>
                  <a:pt x="93716" y="201640"/>
                </a:lnTo>
                <a:lnTo>
                  <a:pt x="129267" y="200612"/>
                </a:lnTo>
                <a:lnTo>
                  <a:pt x="168586" y="198509"/>
                </a:lnTo>
                <a:lnTo>
                  <a:pt x="209579" y="197574"/>
                </a:lnTo>
                <a:lnTo>
                  <a:pt x="243791" y="197159"/>
                </a:lnTo>
                <a:lnTo>
                  <a:pt x="270286" y="198386"/>
                </a:lnTo>
                <a:lnTo>
                  <a:pt x="286764" y="203634"/>
                </a:lnTo>
                <a:lnTo>
                  <a:pt x="291018" y="207010"/>
                </a:lnTo>
                <a:lnTo>
                  <a:pt x="293148" y="210671"/>
                </a:lnTo>
                <a:lnTo>
                  <a:pt x="293862" y="214523"/>
                </a:lnTo>
                <a:lnTo>
                  <a:pt x="287130" y="226329"/>
                </a:lnTo>
                <a:lnTo>
                  <a:pt x="271908" y="241689"/>
                </a:lnTo>
                <a:lnTo>
                  <a:pt x="229488" y="270876"/>
                </a:lnTo>
                <a:lnTo>
                  <a:pt x="190081" y="293943"/>
                </a:lnTo>
                <a:lnTo>
                  <a:pt x="146696" y="320188"/>
                </a:lnTo>
                <a:lnTo>
                  <a:pt x="102954" y="348315"/>
                </a:lnTo>
                <a:lnTo>
                  <a:pt x="62347" y="377279"/>
                </a:lnTo>
                <a:lnTo>
                  <a:pt x="20640" y="411239"/>
                </a:lnTo>
                <a:lnTo>
                  <a:pt x="522" y="439176"/>
                </a:lnTo>
                <a:lnTo>
                  <a:pt x="0" y="446587"/>
                </a:lnTo>
                <a:lnTo>
                  <a:pt x="2475" y="452939"/>
                </a:lnTo>
                <a:lnTo>
                  <a:pt x="6947" y="458585"/>
                </a:lnTo>
                <a:lnTo>
                  <a:pt x="28849" y="464859"/>
                </a:lnTo>
                <a:lnTo>
                  <a:pt x="62572" y="466941"/>
                </a:lnTo>
                <a:lnTo>
                  <a:pt x="108135" y="465515"/>
                </a:lnTo>
                <a:lnTo>
                  <a:pt x="135242" y="463441"/>
                </a:lnTo>
                <a:lnTo>
                  <a:pt x="164603" y="460648"/>
                </a:lnTo>
                <a:lnTo>
                  <a:pt x="195466" y="457374"/>
                </a:lnTo>
                <a:lnTo>
                  <a:pt x="226624" y="453781"/>
                </a:lnTo>
                <a:lnTo>
                  <a:pt x="257980" y="449974"/>
                </a:lnTo>
                <a:lnTo>
                  <a:pt x="289467" y="446025"/>
                </a:lnTo>
                <a:lnTo>
                  <a:pt x="318219" y="443392"/>
                </a:lnTo>
                <a:lnTo>
                  <a:pt x="345149" y="441637"/>
                </a:lnTo>
                <a:lnTo>
                  <a:pt x="391533" y="440393"/>
                </a:lnTo>
                <a:lnTo>
                  <a:pt x="436069" y="443659"/>
                </a:lnTo>
                <a:lnTo>
                  <a:pt x="485791" y="45717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8" name="SMARTInkShape-Group643"/>
          <p:cNvGrpSpPr/>
          <p:nvPr/>
        </p:nvGrpSpPr>
        <p:grpSpPr>
          <a:xfrm>
            <a:off x="2767347" y="1815406"/>
            <a:ext cx="77454" cy="330895"/>
            <a:chOff x="2767347" y="1815406"/>
            <a:chExt cx="77454" cy="330895"/>
          </a:xfrm>
        </p:grpSpPr>
        <p:sp>
          <p:nvSpPr>
            <p:cNvPr id="476" name="SMARTInkShape-3618"/>
            <p:cNvSpPr/>
            <p:nvPr>
              <p:custDataLst>
                <p:tags r:id="rId87"/>
              </p:custDataLst>
            </p:nvPr>
          </p:nvSpPr>
          <p:spPr>
            <a:xfrm>
              <a:off x="2807583" y="1987550"/>
              <a:ext cx="37218" cy="158751"/>
            </a:xfrm>
            <a:custGeom>
              <a:avLst/>
              <a:gdLst/>
              <a:ahLst/>
              <a:cxnLst/>
              <a:rect l="0" t="0" r="0" b="0"/>
              <a:pathLst>
                <a:path w="37218" h="15875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1411"/>
                  </a:lnTo>
                  <a:lnTo>
                    <a:pt x="0" y="6742"/>
                  </a:lnTo>
                  <a:lnTo>
                    <a:pt x="16193" y="45190"/>
                  </a:lnTo>
                  <a:lnTo>
                    <a:pt x="23932" y="82769"/>
                  </a:lnTo>
                  <a:lnTo>
                    <a:pt x="32868" y="126651"/>
                  </a:lnTo>
                  <a:lnTo>
                    <a:pt x="37217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SMARTInkShape-3619"/>
            <p:cNvSpPr/>
            <p:nvPr>
              <p:custDataLst>
                <p:tags r:id="rId88"/>
              </p:custDataLst>
            </p:nvPr>
          </p:nvSpPr>
          <p:spPr>
            <a:xfrm>
              <a:off x="2767347" y="1815406"/>
              <a:ext cx="75214" cy="64268"/>
            </a:xfrm>
            <a:custGeom>
              <a:avLst/>
              <a:gdLst/>
              <a:ahLst/>
              <a:cxnLst/>
              <a:rect l="0" t="0" r="0" b="0"/>
              <a:pathLst>
                <a:path w="75214" h="64268">
                  <a:moveTo>
                    <a:pt x="33003" y="694"/>
                  </a:moveTo>
                  <a:lnTo>
                    <a:pt x="33003" y="694"/>
                  </a:lnTo>
                  <a:lnTo>
                    <a:pt x="22890" y="694"/>
                  </a:lnTo>
                  <a:lnTo>
                    <a:pt x="14162" y="4457"/>
                  </a:lnTo>
                  <a:lnTo>
                    <a:pt x="9859" y="7436"/>
                  </a:lnTo>
                  <a:lnTo>
                    <a:pt x="3196" y="18272"/>
                  </a:lnTo>
                  <a:lnTo>
                    <a:pt x="432" y="25112"/>
                  </a:lnTo>
                  <a:lnTo>
                    <a:pt x="0" y="31790"/>
                  </a:lnTo>
                  <a:lnTo>
                    <a:pt x="3283" y="44853"/>
                  </a:lnTo>
                  <a:lnTo>
                    <a:pt x="11327" y="55833"/>
                  </a:lnTo>
                  <a:lnTo>
                    <a:pt x="16436" y="60737"/>
                  </a:lnTo>
                  <a:lnTo>
                    <a:pt x="21958" y="63300"/>
                  </a:lnTo>
                  <a:lnTo>
                    <a:pt x="33739" y="64267"/>
                  </a:lnTo>
                  <a:lnTo>
                    <a:pt x="55642" y="57474"/>
                  </a:lnTo>
                  <a:lnTo>
                    <a:pt x="61501" y="52658"/>
                  </a:lnTo>
                  <a:lnTo>
                    <a:pt x="69893" y="39782"/>
                  </a:lnTo>
                  <a:lnTo>
                    <a:pt x="75213" y="16666"/>
                  </a:lnTo>
                  <a:lnTo>
                    <a:pt x="73843" y="10636"/>
                  </a:lnTo>
                  <a:lnTo>
                    <a:pt x="70813" y="5911"/>
                  </a:lnTo>
                  <a:lnTo>
                    <a:pt x="66677" y="2055"/>
                  </a:lnTo>
                  <a:lnTo>
                    <a:pt x="61096" y="190"/>
                  </a:lnTo>
                  <a:lnTo>
                    <a:pt x="47371" y="0"/>
                  </a:lnTo>
                  <a:lnTo>
                    <a:pt x="13953" y="133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6" name="SMARTInkShape-Group644"/>
          <p:cNvGrpSpPr/>
          <p:nvPr/>
        </p:nvGrpSpPr>
        <p:grpSpPr>
          <a:xfrm>
            <a:off x="3426940" y="1847850"/>
            <a:ext cx="677054" cy="542778"/>
            <a:chOff x="3426940" y="1847850"/>
            <a:chExt cx="677054" cy="542778"/>
          </a:xfrm>
        </p:grpSpPr>
        <p:sp>
          <p:nvSpPr>
            <p:cNvPr id="479" name="SMARTInkShape-3620"/>
            <p:cNvSpPr/>
            <p:nvPr>
              <p:custDataLst>
                <p:tags r:id="rId80"/>
              </p:custDataLst>
            </p:nvPr>
          </p:nvSpPr>
          <p:spPr>
            <a:xfrm>
              <a:off x="3426940" y="1874199"/>
              <a:ext cx="125719" cy="516429"/>
            </a:xfrm>
            <a:custGeom>
              <a:avLst/>
              <a:gdLst/>
              <a:ahLst/>
              <a:cxnLst/>
              <a:rect l="0" t="0" r="0" b="0"/>
              <a:pathLst>
                <a:path w="125719" h="516429">
                  <a:moveTo>
                    <a:pt x="2060" y="195901"/>
                  </a:moveTo>
                  <a:lnTo>
                    <a:pt x="2060" y="195901"/>
                  </a:lnTo>
                  <a:lnTo>
                    <a:pt x="2765" y="202382"/>
                  </a:lnTo>
                  <a:lnTo>
                    <a:pt x="10898" y="245359"/>
                  </a:lnTo>
                  <a:lnTo>
                    <a:pt x="16807" y="279031"/>
                  </a:lnTo>
                  <a:lnTo>
                    <a:pt x="23430" y="318925"/>
                  </a:lnTo>
                  <a:lnTo>
                    <a:pt x="28726" y="364878"/>
                  </a:lnTo>
                  <a:lnTo>
                    <a:pt x="33433" y="411643"/>
                  </a:lnTo>
                  <a:lnTo>
                    <a:pt x="37169" y="455475"/>
                  </a:lnTo>
                  <a:lnTo>
                    <a:pt x="39274" y="502980"/>
                  </a:lnTo>
                  <a:lnTo>
                    <a:pt x="39766" y="515825"/>
                  </a:lnTo>
                  <a:lnTo>
                    <a:pt x="38486" y="516428"/>
                  </a:lnTo>
                  <a:lnTo>
                    <a:pt x="33301" y="509572"/>
                  </a:lnTo>
                  <a:lnTo>
                    <a:pt x="22449" y="472990"/>
                  </a:lnTo>
                  <a:lnTo>
                    <a:pt x="14414" y="428413"/>
                  </a:lnTo>
                  <a:lnTo>
                    <a:pt x="10296" y="401709"/>
                  </a:lnTo>
                  <a:lnTo>
                    <a:pt x="6845" y="371206"/>
                  </a:lnTo>
                  <a:lnTo>
                    <a:pt x="3839" y="338171"/>
                  </a:lnTo>
                  <a:lnTo>
                    <a:pt x="1129" y="303448"/>
                  </a:lnTo>
                  <a:lnTo>
                    <a:pt x="28" y="268305"/>
                  </a:lnTo>
                  <a:lnTo>
                    <a:pt x="0" y="232881"/>
                  </a:lnTo>
                  <a:lnTo>
                    <a:pt x="687" y="197271"/>
                  </a:lnTo>
                  <a:lnTo>
                    <a:pt x="3967" y="165064"/>
                  </a:lnTo>
                  <a:lnTo>
                    <a:pt x="8975" y="135127"/>
                  </a:lnTo>
                  <a:lnTo>
                    <a:pt x="15137" y="106701"/>
                  </a:lnTo>
                  <a:lnTo>
                    <a:pt x="31390" y="60066"/>
                  </a:lnTo>
                  <a:lnTo>
                    <a:pt x="50373" y="24758"/>
                  </a:lnTo>
                  <a:lnTo>
                    <a:pt x="70570" y="4361"/>
                  </a:lnTo>
                  <a:lnTo>
                    <a:pt x="80189" y="474"/>
                  </a:lnTo>
                  <a:lnTo>
                    <a:pt x="89423" y="0"/>
                  </a:lnTo>
                  <a:lnTo>
                    <a:pt x="98402" y="1800"/>
                  </a:lnTo>
                  <a:lnTo>
                    <a:pt x="105799" y="9351"/>
                  </a:lnTo>
                  <a:lnTo>
                    <a:pt x="117781" y="34673"/>
                  </a:lnTo>
                  <a:lnTo>
                    <a:pt x="125718" y="81259"/>
                  </a:lnTo>
                  <a:lnTo>
                    <a:pt x="123812" y="114140"/>
                  </a:lnTo>
                  <a:lnTo>
                    <a:pt x="121328" y="130810"/>
                  </a:lnTo>
                  <a:lnTo>
                    <a:pt x="107279" y="156859"/>
                  </a:lnTo>
                  <a:lnTo>
                    <a:pt x="75569" y="185509"/>
                  </a:lnTo>
                  <a:lnTo>
                    <a:pt x="53075" y="198338"/>
                  </a:lnTo>
                  <a:lnTo>
                    <a:pt x="21110" y="208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SMARTInkShape-3621"/>
            <p:cNvSpPr/>
            <p:nvPr>
              <p:custDataLst>
                <p:tags r:id="rId81"/>
              </p:custDataLst>
            </p:nvPr>
          </p:nvSpPr>
          <p:spPr>
            <a:xfrm>
              <a:off x="3581400" y="2108200"/>
              <a:ext cx="101601" cy="101601"/>
            </a:xfrm>
            <a:custGeom>
              <a:avLst/>
              <a:gdLst/>
              <a:ahLst/>
              <a:cxnLst/>
              <a:rect l="0" t="0" r="0" b="0"/>
              <a:pathLst>
                <a:path w="101601" h="101601">
                  <a:moveTo>
                    <a:pt x="0" y="0"/>
                  </a:moveTo>
                  <a:lnTo>
                    <a:pt x="0" y="0"/>
                  </a:lnTo>
                  <a:lnTo>
                    <a:pt x="15580" y="24419"/>
                  </a:lnTo>
                  <a:lnTo>
                    <a:pt x="56763" y="58902"/>
                  </a:lnTo>
                  <a:lnTo>
                    <a:pt x="10160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SMARTInkShape-3622"/>
            <p:cNvSpPr/>
            <p:nvPr>
              <p:custDataLst>
                <p:tags r:id="rId82"/>
              </p:custDataLst>
            </p:nvPr>
          </p:nvSpPr>
          <p:spPr>
            <a:xfrm>
              <a:off x="3600450" y="2097265"/>
              <a:ext cx="88901" cy="144286"/>
            </a:xfrm>
            <a:custGeom>
              <a:avLst/>
              <a:gdLst/>
              <a:ahLst/>
              <a:cxnLst/>
              <a:rect l="0" t="0" r="0" b="0"/>
              <a:pathLst>
                <a:path w="88901" h="144286">
                  <a:moveTo>
                    <a:pt x="88900" y="10935"/>
                  </a:moveTo>
                  <a:lnTo>
                    <a:pt x="88900" y="10935"/>
                  </a:lnTo>
                  <a:lnTo>
                    <a:pt x="82158" y="4193"/>
                  </a:lnTo>
                  <a:lnTo>
                    <a:pt x="75085" y="883"/>
                  </a:lnTo>
                  <a:lnTo>
                    <a:pt x="71223" y="0"/>
                  </a:lnTo>
                  <a:lnTo>
                    <a:pt x="59406" y="6546"/>
                  </a:lnTo>
                  <a:lnTo>
                    <a:pt x="32196" y="33743"/>
                  </a:lnTo>
                  <a:lnTo>
                    <a:pt x="12832" y="64730"/>
                  </a:lnTo>
                  <a:lnTo>
                    <a:pt x="3802" y="100722"/>
                  </a:lnTo>
                  <a:lnTo>
                    <a:pt x="0" y="144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SMARTInkShape-3623"/>
            <p:cNvSpPr/>
            <p:nvPr>
              <p:custDataLst>
                <p:tags r:id="rId83"/>
              </p:custDataLst>
            </p:nvPr>
          </p:nvSpPr>
          <p:spPr>
            <a:xfrm>
              <a:off x="3797350" y="1866508"/>
              <a:ext cx="101551" cy="230824"/>
            </a:xfrm>
            <a:custGeom>
              <a:avLst/>
              <a:gdLst/>
              <a:ahLst/>
              <a:cxnLst/>
              <a:rect l="0" t="0" r="0" b="0"/>
              <a:pathLst>
                <a:path w="101551" h="230824">
                  <a:moveTo>
                    <a:pt x="82500" y="6742"/>
                  </a:moveTo>
                  <a:lnTo>
                    <a:pt x="82500" y="6742"/>
                  </a:lnTo>
                  <a:lnTo>
                    <a:pt x="69016" y="0"/>
                  </a:lnTo>
                  <a:lnTo>
                    <a:pt x="52988" y="453"/>
                  </a:lnTo>
                  <a:lnTo>
                    <a:pt x="43776" y="2549"/>
                  </a:lnTo>
                  <a:lnTo>
                    <a:pt x="27894" y="14286"/>
                  </a:lnTo>
                  <a:lnTo>
                    <a:pt x="14486" y="33378"/>
                  </a:lnTo>
                  <a:lnTo>
                    <a:pt x="3824" y="60678"/>
                  </a:lnTo>
                  <a:lnTo>
                    <a:pt x="0" y="107782"/>
                  </a:lnTo>
                  <a:lnTo>
                    <a:pt x="3735" y="140784"/>
                  </a:lnTo>
                  <a:lnTo>
                    <a:pt x="17535" y="187334"/>
                  </a:lnTo>
                  <a:lnTo>
                    <a:pt x="32460" y="211888"/>
                  </a:lnTo>
                  <a:lnTo>
                    <a:pt x="50852" y="227505"/>
                  </a:lnTo>
                  <a:lnTo>
                    <a:pt x="60696" y="230823"/>
                  </a:lnTo>
                  <a:lnTo>
                    <a:pt x="101550" y="2289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SMARTInkShape-3624"/>
            <p:cNvSpPr/>
            <p:nvPr>
              <p:custDataLst>
                <p:tags r:id="rId84"/>
              </p:custDataLst>
            </p:nvPr>
          </p:nvSpPr>
          <p:spPr>
            <a:xfrm>
              <a:off x="3975100" y="198120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6350" y="0"/>
                  </a:moveTo>
                  <a:lnTo>
                    <a:pt x="6350" y="0"/>
                  </a:lnTo>
                  <a:lnTo>
                    <a:pt x="2979" y="6742"/>
                  </a:lnTo>
                  <a:lnTo>
                    <a:pt x="261" y="42063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SMARTInkShape-3625"/>
            <p:cNvSpPr/>
            <p:nvPr>
              <p:custDataLst>
                <p:tags r:id="rId85"/>
              </p:custDataLst>
            </p:nvPr>
          </p:nvSpPr>
          <p:spPr>
            <a:xfrm>
              <a:off x="3968750" y="18542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SMARTInkShape-3626"/>
            <p:cNvSpPr/>
            <p:nvPr>
              <p:custDataLst>
                <p:tags r:id="rId86"/>
              </p:custDataLst>
            </p:nvPr>
          </p:nvSpPr>
          <p:spPr>
            <a:xfrm>
              <a:off x="4025900" y="1847850"/>
              <a:ext cx="78094" cy="273051"/>
            </a:xfrm>
            <a:custGeom>
              <a:avLst/>
              <a:gdLst/>
              <a:ahLst/>
              <a:cxnLst/>
              <a:rect l="0" t="0" r="0" b="0"/>
              <a:pathLst>
                <a:path w="78094" h="273051">
                  <a:moveTo>
                    <a:pt x="38100" y="0"/>
                  </a:moveTo>
                  <a:lnTo>
                    <a:pt x="38100" y="0"/>
                  </a:lnTo>
                  <a:lnTo>
                    <a:pt x="48770" y="14433"/>
                  </a:lnTo>
                  <a:lnTo>
                    <a:pt x="70703" y="60393"/>
                  </a:lnTo>
                  <a:lnTo>
                    <a:pt x="77284" y="96926"/>
                  </a:lnTo>
                  <a:lnTo>
                    <a:pt x="78093" y="137623"/>
                  </a:lnTo>
                  <a:lnTo>
                    <a:pt x="71396" y="176877"/>
                  </a:lnTo>
                  <a:lnTo>
                    <a:pt x="48195" y="215490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2" name="SMARTInkShape-Group645"/>
          <p:cNvGrpSpPr/>
          <p:nvPr/>
        </p:nvGrpSpPr>
        <p:grpSpPr>
          <a:xfrm>
            <a:off x="1696333" y="2300858"/>
            <a:ext cx="608718" cy="247172"/>
            <a:chOff x="1696333" y="2300858"/>
            <a:chExt cx="608718" cy="247172"/>
          </a:xfrm>
        </p:grpSpPr>
        <p:sp>
          <p:nvSpPr>
            <p:cNvPr id="487" name="SMARTInkShape-3627"/>
            <p:cNvSpPr/>
            <p:nvPr>
              <p:custDataLst>
                <p:tags r:id="rId75"/>
              </p:custDataLst>
            </p:nvPr>
          </p:nvSpPr>
          <p:spPr>
            <a:xfrm>
              <a:off x="1714500" y="2444750"/>
              <a:ext cx="19051" cy="82551"/>
            </a:xfrm>
            <a:custGeom>
              <a:avLst/>
              <a:gdLst/>
              <a:ahLst/>
              <a:cxnLst/>
              <a:rect l="0" t="0" r="0" b="0"/>
              <a:pathLst>
                <a:path w="19051" h="82551">
                  <a:moveTo>
                    <a:pt x="0" y="0"/>
                  </a:moveTo>
                  <a:lnTo>
                    <a:pt x="0" y="0"/>
                  </a:lnTo>
                  <a:lnTo>
                    <a:pt x="1881" y="20722"/>
                  </a:lnTo>
                  <a:lnTo>
                    <a:pt x="12865" y="62323"/>
                  </a:lnTo>
                  <a:lnTo>
                    <a:pt x="190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SMARTInkShape-3628"/>
            <p:cNvSpPr/>
            <p:nvPr>
              <p:custDataLst>
                <p:tags r:id="rId76"/>
              </p:custDataLst>
            </p:nvPr>
          </p:nvSpPr>
          <p:spPr>
            <a:xfrm>
              <a:off x="1696333" y="2301392"/>
              <a:ext cx="18168" cy="22709"/>
            </a:xfrm>
            <a:custGeom>
              <a:avLst/>
              <a:gdLst/>
              <a:ahLst/>
              <a:cxnLst/>
              <a:rect l="0" t="0" r="0" b="0"/>
              <a:pathLst>
                <a:path w="18168" h="22709">
                  <a:moveTo>
                    <a:pt x="5467" y="3658"/>
                  </a:moveTo>
                  <a:lnTo>
                    <a:pt x="5467" y="3658"/>
                  </a:lnTo>
                  <a:lnTo>
                    <a:pt x="2096" y="287"/>
                  </a:lnTo>
                  <a:lnTo>
                    <a:pt x="1103" y="0"/>
                  </a:lnTo>
                  <a:lnTo>
                    <a:pt x="441" y="513"/>
                  </a:lnTo>
                  <a:lnTo>
                    <a:pt x="0" y="1562"/>
                  </a:lnTo>
                  <a:lnTo>
                    <a:pt x="18167" y="22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SMARTInkShape-3629"/>
            <p:cNvSpPr/>
            <p:nvPr>
              <p:custDataLst>
                <p:tags r:id="rId77"/>
              </p:custDataLst>
            </p:nvPr>
          </p:nvSpPr>
          <p:spPr>
            <a:xfrm>
              <a:off x="1808168" y="2385356"/>
              <a:ext cx="134933" cy="162674"/>
            </a:xfrm>
            <a:custGeom>
              <a:avLst/>
              <a:gdLst/>
              <a:ahLst/>
              <a:cxnLst/>
              <a:rect l="0" t="0" r="0" b="0"/>
              <a:pathLst>
                <a:path w="134933" h="162674">
                  <a:moveTo>
                    <a:pt x="84132" y="21294"/>
                  </a:moveTo>
                  <a:lnTo>
                    <a:pt x="84132" y="21294"/>
                  </a:lnTo>
                  <a:lnTo>
                    <a:pt x="80761" y="17923"/>
                  </a:lnTo>
                  <a:lnTo>
                    <a:pt x="79106" y="12505"/>
                  </a:lnTo>
                  <a:lnTo>
                    <a:pt x="78665" y="9085"/>
                  </a:lnTo>
                  <a:lnTo>
                    <a:pt x="76254" y="6099"/>
                  </a:lnTo>
                  <a:lnTo>
                    <a:pt x="67930" y="900"/>
                  </a:lnTo>
                  <a:lnTo>
                    <a:pt x="57176" y="0"/>
                  </a:lnTo>
                  <a:lnTo>
                    <a:pt x="51344" y="748"/>
                  </a:lnTo>
                  <a:lnTo>
                    <a:pt x="37339" y="10987"/>
                  </a:lnTo>
                  <a:lnTo>
                    <a:pt x="23118" y="28002"/>
                  </a:lnTo>
                  <a:lnTo>
                    <a:pt x="7885" y="62087"/>
                  </a:lnTo>
                  <a:lnTo>
                    <a:pt x="0" y="101741"/>
                  </a:lnTo>
                  <a:lnTo>
                    <a:pt x="409" y="125252"/>
                  </a:lnTo>
                  <a:lnTo>
                    <a:pt x="6705" y="143697"/>
                  </a:lnTo>
                  <a:lnTo>
                    <a:pt x="11347" y="151579"/>
                  </a:lnTo>
                  <a:lnTo>
                    <a:pt x="17970" y="156834"/>
                  </a:lnTo>
                  <a:lnTo>
                    <a:pt x="34736" y="162673"/>
                  </a:lnTo>
                  <a:lnTo>
                    <a:pt x="57710" y="159624"/>
                  </a:lnTo>
                  <a:lnTo>
                    <a:pt x="94648" y="146007"/>
                  </a:lnTo>
                  <a:lnTo>
                    <a:pt x="120409" y="130448"/>
                  </a:lnTo>
                  <a:lnTo>
                    <a:pt x="134932" y="1165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SMARTInkShape-3630"/>
            <p:cNvSpPr/>
            <p:nvPr>
              <p:custDataLst>
                <p:tags r:id="rId78"/>
              </p:custDataLst>
            </p:nvPr>
          </p:nvSpPr>
          <p:spPr>
            <a:xfrm>
              <a:off x="1800029" y="2457450"/>
              <a:ext cx="149422" cy="31751"/>
            </a:xfrm>
            <a:custGeom>
              <a:avLst/>
              <a:gdLst/>
              <a:ahLst/>
              <a:cxnLst/>
              <a:rect l="0" t="0" r="0" b="0"/>
              <a:pathLst>
                <a:path w="149422" h="31751">
                  <a:moveTo>
                    <a:pt x="3371" y="31750"/>
                  </a:moveTo>
                  <a:lnTo>
                    <a:pt x="3371" y="31750"/>
                  </a:lnTo>
                  <a:lnTo>
                    <a:pt x="0" y="31750"/>
                  </a:lnTo>
                  <a:lnTo>
                    <a:pt x="4646" y="31750"/>
                  </a:lnTo>
                  <a:lnTo>
                    <a:pt x="41252" y="21611"/>
                  </a:lnTo>
                  <a:lnTo>
                    <a:pt x="88208" y="10793"/>
                  </a:lnTo>
                  <a:lnTo>
                    <a:pt x="129089" y="3512"/>
                  </a:lnTo>
                  <a:lnTo>
                    <a:pt x="1494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SMARTInkShape-3631"/>
            <p:cNvSpPr/>
            <p:nvPr>
              <p:custDataLst>
                <p:tags r:id="rId79"/>
              </p:custDataLst>
            </p:nvPr>
          </p:nvSpPr>
          <p:spPr>
            <a:xfrm>
              <a:off x="2038350" y="2300858"/>
              <a:ext cx="266701" cy="223806"/>
            </a:xfrm>
            <a:custGeom>
              <a:avLst/>
              <a:gdLst/>
              <a:ahLst/>
              <a:cxnLst/>
              <a:rect l="0" t="0" r="0" b="0"/>
              <a:pathLst>
                <a:path w="266701" h="223806">
                  <a:moveTo>
                    <a:pt x="0" y="201042"/>
                  </a:moveTo>
                  <a:lnTo>
                    <a:pt x="0" y="201042"/>
                  </a:lnTo>
                  <a:lnTo>
                    <a:pt x="0" y="197671"/>
                  </a:lnTo>
                  <a:lnTo>
                    <a:pt x="10845" y="175708"/>
                  </a:lnTo>
                  <a:lnTo>
                    <a:pt x="44139" y="131067"/>
                  </a:lnTo>
                  <a:lnTo>
                    <a:pt x="61139" y="85463"/>
                  </a:lnTo>
                  <a:lnTo>
                    <a:pt x="65387" y="53908"/>
                  </a:lnTo>
                  <a:lnTo>
                    <a:pt x="64758" y="45802"/>
                  </a:lnTo>
                  <a:lnTo>
                    <a:pt x="58415" y="33034"/>
                  </a:lnTo>
                  <a:lnTo>
                    <a:pt x="38266" y="10290"/>
                  </a:lnTo>
                  <a:lnTo>
                    <a:pt x="37505" y="8257"/>
                  </a:lnTo>
                  <a:lnTo>
                    <a:pt x="37704" y="6902"/>
                  </a:lnTo>
                  <a:lnTo>
                    <a:pt x="43568" y="3515"/>
                  </a:lnTo>
                  <a:lnTo>
                    <a:pt x="55347" y="363"/>
                  </a:lnTo>
                  <a:lnTo>
                    <a:pt x="85073" y="0"/>
                  </a:lnTo>
                  <a:lnTo>
                    <a:pt x="115126" y="8908"/>
                  </a:lnTo>
                  <a:lnTo>
                    <a:pt x="130895" y="18988"/>
                  </a:lnTo>
                  <a:lnTo>
                    <a:pt x="135947" y="26050"/>
                  </a:lnTo>
                  <a:lnTo>
                    <a:pt x="141560" y="43305"/>
                  </a:lnTo>
                  <a:lnTo>
                    <a:pt x="138410" y="66496"/>
                  </a:lnTo>
                  <a:lnTo>
                    <a:pt x="124736" y="109201"/>
                  </a:lnTo>
                  <a:lnTo>
                    <a:pt x="111042" y="153839"/>
                  </a:lnTo>
                  <a:lnTo>
                    <a:pt x="103465" y="200106"/>
                  </a:lnTo>
                  <a:lnTo>
                    <a:pt x="104310" y="213091"/>
                  </a:lnTo>
                  <a:lnTo>
                    <a:pt x="105524" y="217541"/>
                  </a:lnTo>
                  <a:lnTo>
                    <a:pt x="109155" y="220508"/>
                  </a:lnTo>
                  <a:lnTo>
                    <a:pt x="120715" y="223805"/>
                  </a:lnTo>
                  <a:lnTo>
                    <a:pt x="153203" y="218919"/>
                  </a:lnTo>
                  <a:lnTo>
                    <a:pt x="194109" y="205163"/>
                  </a:lnTo>
                  <a:lnTo>
                    <a:pt x="237509" y="191053"/>
                  </a:lnTo>
                  <a:lnTo>
                    <a:pt x="266700" y="1819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8" name="SMARTInkShape-Group646"/>
          <p:cNvGrpSpPr/>
          <p:nvPr/>
        </p:nvGrpSpPr>
        <p:grpSpPr>
          <a:xfrm>
            <a:off x="2538865" y="1620775"/>
            <a:ext cx="788895" cy="589026"/>
            <a:chOff x="2538865" y="1620775"/>
            <a:chExt cx="788895" cy="589026"/>
          </a:xfrm>
        </p:grpSpPr>
        <p:sp>
          <p:nvSpPr>
            <p:cNvPr id="493" name="SMARTInkShape-3632"/>
            <p:cNvSpPr/>
            <p:nvPr>
              <p:custDataLst>
                <p:tags r:id="rId70"/>
              </p:custDataLst>
            </p:nvPr>
          </p:nvSpPr>
          <p:spPr>
            <a:xfrm>
              <a:off x="3219450" y="1841500"/>
              <a:ext cx="64451" cy="234951"/>
            </a:xfrm>
            <a:custGeom>
              <a:avLst/>
              <a:gdLst/>
              <a:ahLst/>
              <a:cxnLst/>
              <a:rect l="0" t="0" r="0" b="0"/>
              <a:pathLst>
                <a:path w="64451" h="234951">
                  <a:moveTo>
                    <a:pt x="0" y="0"/>
                  </a:moveTo>
                  <a:lnTo>
                    <a:pt x="0" y="0"/>
                  </a:lnTo>
                  <a:lnTo>
                    <a:pt x="30507" y="39345"/>
                  </a:lnTo>
                  <a:lnTo>
                    <a:pt x="50432" y="75471"/>
                  </a:lnTo>
                  <a:lnTo>
                    <a:pt x="62999" y="120826"/>
                  </a:lnTo>
                  <a:lnTo>
                    <a:pt x="64450" y="166642"/>
                  </a:lnTo>
                  <a:lnTo>
                    <a:pt x="50297" y="208125"/>
                  </a:lnTo>
                  <a:lnTo>
                    <a:pt x="37876" y="224909"/>
                  </a:lnTo>
                  <a:lnTo>
                    <a:pt x="31601" y="230373"/>
                  </a:lnTo>
                  <a:lnTo>
                    <a:pt x="25301" y="233310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SMARTInkShape-3633"/>
            <p:cNvSpPr/>
            <p:nvPr>
              <p:custDataLst>
                <p:tags r:id="rId71"/>
              </p:custDataLst>
            </p:nvPr>
          </p:nvSpPr>
          <p:spPr>
            <a:xfrm>
              <a:off x="3206750" y="1620775"/>
              <a:ext cx="121010" cy="144526"/>
            </a:xfrm>
            <a:custGeom>
              <a:avLst/>
              <a:gdLst/>
              <a:ahLst/>
              <a:cxnLst/>
              <a:rect l="0" t="0" r="0" b="0"/>
              <a:pathLst>
                <a:path w="121010" h="144526">
                  <a:moveTo>
                    <a:pt x="19050" y="23875"/>
                  </a:moveTo>
                  <a:lnTo>
                    <a:pt x="19050" y="23875"/>
                  </a:lnTo>
                  <a:lnTo>
                    <a:pt x="15679" y="20504"/>
                  </a:lnTo>
                  <a:lnTo>
                    <a:pt x="12143" y="18849"/>
                  </a:lnTo>
                  <a:lnTo>
                    <a:pt x="10212" y="18408"/>
                  </a:lnTo>
                  <a:lnTo>
                    <a:pt x="10336" y="17408"/>
                  </a:lnTo>
                  <a:lnTo>
                    <a:pt x="17252" y="12630"/>
                  </a:lnTo>
                  <a:lnTo>
                    <a:pt x="37478" y="1239"/>
                  </a:lnTo>
                  <a:lnTo>
                    <a:pt x="56652" y="0"/>
                  </a:lnTo>
                  <a:lnTo>
                    <a:pt x="80570" y="5544"/>
                  </a:lnTo>
                  <a:lnTo>
                    <a:pt x="85463" y="7421"/>
                  </a:lnTo>
                  <a:lnTo>
                    <a:pt x="88726" y="10084"/>
                  </a:lnTo>
                  <a:lnTo>
                    <a:pt x="92350" y="16805"/>
                  </a:lnTo>
                  <a:lnTo>
                    <a:pt x="90198" y="26377"/>
                  </a:lnTo>
                  <a:lnTo>
                    <a:pt x="84538" y="36276"/>
                  </a:lnTo>
                  <a:lnTo>
                    <a:pt x="73418" y="45815"/>
                  </a:lnTo>
                  <a:lnTo>
                    <a:pt x="61892" y="52405"/>
                  </a:lnTo>
                  <a:lnTo>
                    <a:pt x="56200" y="54194"/>
                  </a:lnTo>
                  <a:lnTo>
                    <a:pt x="54400" y="55376"/>
                  </a:lnTo>
                  <a:lnTo>
                    <a:pt x="53200" y="56870"/>
                  </a:lnTo>
                  <a:lnTo>
                    <a:pt x="52400" y="58572"/>
                  </a:lnTo>
                  <a:lnTo>
                    <a:pt x="53278" y="59706"/>
                  </a:lnTo>
                  <a:lnTo>
                    <a:pt x="58016" y="60967"/>
                  </a:lnTo>
                  <a:lnTo>
                    <a:pt x="87437" y="65258"/>
                  </a:lnTo>
                  <a:lnTo>
                    <a:pt x="107516" y="77529"/>
                  </a:lnTo>
                  <a:lnTo>
                    <a:pt x="120129" y="91200"/>
                  </a:lnTo>
                  <a:lnTo>
                    <a:pt x="121009" y="96980"/>
                  </a:lnTo>
                  <a:lnTo>
                    <a:pt x="118223" y="110929"/>
                  </a:lnTo>
                  <a:lnTo>
                    <a:pt x="106636" y="122773"/>
                  </a:lnTo>
                  <a:lnTo>
                    <a:pt x="76515" y="137374"/>
                  </a:lnTo>
                  <a:lnTo>
                    <a:pt x="50941" y="144169"/>
                  </a:lnTo>
                  <a:lnTo>
                    <a:pt x="0" y="144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SMARTInkShape-3634"/>
            <p:cNvSpPr/>
            <p:nvPr>
              <p:custDataLst>
                <p:tags r:id="rId72"/>
              </p:custDataLst>
            </p:nvPr>
          </p:nvSpPr>
          <p:spPr>
            <a:xfrm>
              <a:off x="3073232" y="1971818"/>
              <a:ext cx="146219" cy="95316"/>
            </a:xfrm>
            <a:custGeom>
              <a:avLst/>
              <a:gdLst/>
              <a:ahLst/>
              <a:cxnLst/>
              <a:rect l="0" t="0" r="0" b="0"/>
              <a:pathLst>
                <a:path w="146219" h="95316">
                  <a:moveTo>
                    <a:pt x="82718" y="15732"/>
                  </a:moveTo>
                  <a:lnTo>
                    <a:pt x="82718" y="15732"/>
                  </a:lnTo>
                  <a:lnTo>
                    <a:pt x="82718" y="6894"/>
                  </a:lnTo>
                  <a:lnTo>
                    <a:pt x="82012" y="5606"/>
                  </a:lnTo>
                  <a:lnTo>
                    <a:pt x="80837" y="4748"/>
                  </a:lnTo>
                  <a:lnTo>
                    <a:pt x="70509" y="0"/>
                  </a:lnTo>
                  <a:lnTo>
                    <a:pt x="61064" y="38"/>
                  </a:lnTo>
                  <a:lnTo>
                    <a:pt x="49811" y="3112"/>
                  </a:lnTo>
                  <a:lnTo>
                    <a:pt x="37753" y="9183"/>
                  </a:lnTo>
                  <a:lnTo>
                    <a:pt x="19065" y="27275"/>
                  </a:lnTo>
                  <a:lnTo>
                    <a:pt x="3494" y="50510"/>
                  </a:lnTo>
                  <a:lnTo>
                    <a:pt x="0" y="65056"/>
                  </a:lnTo>
                  <a:lnTo>
                    <a:pt x="56" y="71898"/>
                  </a:lnTo>
                  <a:lnTo>
                    <a:pt x="3881" y="83263"/>
                  </a:lnTo>
                  <a:lnTo>
                    <a:pt x="6877" y="88269"/>
                  </a:lnTo>
                  <a:lnTo>
                    <a:pt x="11696" y="91607"/>
                  </a:lnTo>
                  <a:lnTo>
                    <a:pt x="24577" y="95315"/>
                  </a:lnTo>
                  <a:lnTo>
                    <a:pt x="31257" y="94187"/>
                  </a:lnTo>
                  <a:lnTo>
                    <a:pt x="44324" y="87290"/>
                  </a:lnTo>
                  <a:lnTo>
                    <a:pt x="63581" y="71507"/>
                  </a:lnTo>
                  <a:lnTo>
                    <a:pt x="72566" y="57689"/>
                  </a:lnTo>
                  <a:lnTo>
                    <a:pt x="81381" y="34140"/>
                  </a:lnTo>
                  <a:lnTo>
                    <a:pt x="81827" y="33649"/>
                  </a:lnTo>
                  <a:lnTo>
                    <a:pt x="115927" y="70083"/>
                  </a:lnTo>
                  <a:lnTo>
                    <a:pt x="146218" y="855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SMARTInkShape-3635"/>
            <p:cNvSpPr/>
            <p:nvPr>
              <p:custDataLst>
                <p:tags r:id="rId73"/>
              </p:custDataLst>
            </p:nvPr>
          </p:nvSpPr>
          <p:spPr>
            <a:xfrm>
              <a:off x="2908300" y="2032000"/>
              <a:ext cx="120651" cy="31751"/>
            </a:xfrm>
            <a:custGeom>
              <a:avLst/>
              <a:gdLst/>
              <a:ahLst/>
              <a:cxnLst/>
              <a:rect l="0" t="0" r="0" b="0"/>
              <a:pathLst>
                <a:path w="120651" h="31751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706" y="27386"/>
                  </a:lnTo>
                  <a:lnTo>
                    <a:pt x="1882" y="26724"/>
                  </a:lnTo>
                  <a:lnTo>
                    <a:pt x="6481" y="25988"/>
                  </a:lnTo>
                  <a:lnTo>
                    <a:pt x="46711" y="23553"/>
                  </a:lnTo>
                  <a:lnTo>
                    <a:pt x="87081" y="13868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SMARTInkShape-3636"/>
            <p:cNvSpPr/>
            <p:nvPr>
              <p:custDataLst>
                <p:tags r:id="rId74"/>
              </p:custDataLst>
            </p:nvPr>
          </p:nvSpPr>
          <p:spPr>
            <a:xfrm>
              <a:off x="2538865" y="1861956"/>
              <a:ext cx="134486" cy="347845"/>
            </a:xfrm>
            <a:custGeom>
              <a:avLst/>
              <a:gdLst/>
              <a:ahLst/>
              <a:cxnLst/>
              <a:rect l="0" t="0" r="0" b="0"/>
              <a:pathLst>
                <a:path w="134486" h="347845">
                  <a:moveTo>
                    <a:pt x="90035" y="17644"/>
                  </a:moveTo>
                  <a:lnTo>
                    <a:pt x="90035" y="17644"/>
                  </a:lnTo>
                  <a:lnTo>
                    <a:pt x="90035" y="10902"/>
                  </a:lnTo>
                  <a:lnTo>
                    <a:pt x="91916" y="5710"/>
                  </a:lnTo>
                  <a:lnTo>
                    <a:pt x="95502" y="0"/>
                  </a:lnTo>
                  <a:lnTo>
                    <a:pt x="86010" y="2381"/>
                  </a:lnTo>
                  <a:lnTo>
                    <a:pt x="66422" y="24411"/>
                  </a:lnTo>
                  <a:lnTo>
                    <a:pt x="39372" y="67862"/>
                  </a:lnTo>
                  <a:lnTo>
                    <a:pt x="21187" y="106520"/>
                  </a:lnTo>
                  <a:lnTo>
                    <a:pt x="6519" y="148867"/>
                  </a:lnTo>
                  <a:lnTo>
                    <a:pt x="0" y="191206"/>
                  </a:lnTo>
                  <a:lnTo>
                    <a:pt x="2747" y="231660"/>
                  </a:lnTo>
                  <a:lnTo>
                    <a:pt x="13140" y="268690"/>
                  </a:lnTo>
                  <a:lnTo>
                    <a:pt x="31871" y="299259"/>
                  </a:lnTo>
                  <a:lnTo>
                    <a:pt x="66216" y="330156"/>
                  </a:lnTo>
                  <a:lnTo>
                    <a:pt x="92619" y="339983"/>
                  </a:lnTo>
                  <a:lnTo>
                    <a:pt x="134485" y="3478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9" name="SMARTInkShape-3637"/>
          <p:cNvSpPr/>
          <p:nvPr>
            <p:custDataLst>
              <p:tags r:id="rId6"/>
            </p:custDataLst>
          </p:nvPr>
        </p:nvSpPr>
        <p:spPr>
          <a:xfrm>
            <a:off x="1238250" y="2947327"/>
            <a:ext cx="10737851" cy="361024"/>
          </a:xfrm>
          <a:custGeom>
            <a:avLst/>
            <a:gdLst/>
            <a:ahLst/>
            <a:cxnLst/>
            <a:rect l="0" t="0" r="0" b="0"/>
            <a:pathLst>
              <a:path w="10737851" h="361024">
                <a:moveTo>
                  <a:pt x="0" y="132423"/>
                </a:moveTo>
                <a:lnTo>
                  <a:pt x="0" y="132423"/>
                </a:lnTo>
                <a:lnTo>
                  <a:pt x="47089" y="153145"/>
                </a:lnTo>
                <a:lnTo>
                  <a:pt x="83017" y="165622"/>
                </a:lnTo>
                <a:lnTo>
                  <a:pt x="129560" y="180574"/>
                </a:lnTo>
                <a:lnTo>
                  <a:pt x="159751" y="187101"/>
                </a:lnTo>
                <a:lnTo>
                  <a:pt x="193989" y="192864"/>
                </a:lnTo>
                <a:lnTo>
                  <a:pt x="230926" y="198117"/>
                </a:lnTo>
                <a:lnTo>
                  <a:pt x="273190" y="202325"/>
                </a:lnTo>
                <a:lnTo>
                  <a:pt x="319004" y="205835"/>
                </a:lnTo>
                <a:lnTo>
                  <a:pt x="367186" y="208881"/>
                </a:lnTo>
                <a:lnTo>
                  <a:pt x="421180" y="210912"/>
                </a:lnTo>
                <a:lnTo>
                  <a:pt x="479048" y="212265"/>
                </a:lnTo>
                <a:lnTo>
                  <a:pt x="539498" y="213168"/>
                </a:lnTo>
                <a:lnTo>
                  <a:pt x="608727" y="211653"/>
                </a:lnTo>
                <a:lnTo>
                  <a:pt x="683807" y="208526"/>
                </a:lnTo>
                <a:lnTo>
                  <a:pt x="762788" y="204325"/>
                </a:lnTo>
                <a:lnTo>
                  <a:pt x="848603" y="198702"/>
                </a:lnTo>
                <a:lnTo>
                  <a:pt x="938974" y="192131"/>
                </a:lnTo>
                <a:lnTo>
                  <a:pt x="1032383" y="184928"/>
                </a:lnTo>
                <a:lnTo>
                  <a:pt x="1132050" y="176599"/>
                </a:lnTo>
                <a:lnTo>
                  <a:pt x="1235889" y="167518"/>
                </a:lnTo>
                <a:lnTo>
                  <a:pt x="1342509" y="157936"/>
                </a:lnTo>
                <a:lnTo>
                  <a:pt x="1457334" y="147315"/>
                </a:lnTo>
                <a:lnTo>
                  <a:pt x="1577628" y="136001"/>
                </a:lnTo>
                <a:lnTo>
                  <a:pt x="1701568" y="124225"/>
                </a:lnTo>
                <a:lnTo>
                  <a:pt x="1831468" y="112141"/>
                </a:lnTo>
                <a:lnTo>
                  <a:pt x="1965340" y="99852"/>
                </a:lnTo>
                <a:lnTo>
                  <a:pt x="2101860" y="87425"/>
                </a:lnTo>
                <a:lnTo>
                  <a:pt x="2242262" y="75613"/>
                </a:lnTo>
                <a:lnTo>
                  <a:pt x="2385252" y="64211"/>
                </a:lnTo>
                <a:lnTo>
                  <a:pt x="2529968" y="53082"/>
                </a:lnTo>
                <a:lnTo>
                  <a:pt x="2680774" y="43545"/>
                </a:lnTo>
                <a:lnTo>
                  <a:pt x="2835637" y="35071"/>
                </a:lnTo>
                <a:lnTo>
                  <a:pt x="2993208" y="27305"/>
                </a:lnTo>
                <a:lnTo>
                  <a:pt x="3153995" y="20717"/>
                </a:lnTo>
                <a:lnTo>
                  <a:pt x="3316924" y="14913"/>
                </a:lnTo>
                <a:lnTo>
                  <a:pt x="3481283" y="9633"/>
                </a:lnTo>
                <a:lnTo>
                  <a:pt x="3647299" y="6113"/>
                </a:lnTo>
                <a:lnTo>
                  <a:pt x="3814422" y="3766"/>
                </a:lnTo>
                <a:lnTo>
                  <a:pt x="3982281" y="2202"/>
                </a:lnTo>
                <a:lnTo>
                  <a:pt x="4154160" y="1159"/>
                </a:lnTo>
                <a:lnTo>
                  <a:pt x="4328718" y="463"/>
                </a:lnTo>
                <a:lnTo>
                  <a:pt x="4505061" y="0"/>
                </a:lnTo>
                <a:lnTo>
                  <a:pt x="4681186" y="397"/>
                </a:lnTo>
                <a:lnTo>
                  <a:pt x="4857162" y="1366"/>
                </a:lnTo>
                <a:lnTo>
                  <a:pt x="5033042" y="2719"/>
                </a:lnTo>
                <a:lnTo>
                  <a:pt x="5210973" y="5031"/>
                </a:lnTo>
                <a:lnTo>
                  <a:pt x="5390271" y="7984"/>
                </a:lnTo>
                <a:lnTo>
                  <a:pt x="5570480" y="11363"/>
                </a:lnTo>
                <a:lnTo>
                  <a:pt x="5754825" y="16439"/>
                </a:lnTo>
                <a:lnTo>
                  <a:pt x="5941928" y="22645"/>
                </a:lnTo>
                <a:lnTo>
                  <a:pt x="6130868" y="29604"/>
                </a:lnTo>
                <a:lnTo>
                  <a:pt x="6319624" y="37066"/>
                </a:lnTo>
                <a:lnTo>
                  <a:pt x="6508254" y="44863"/>
                </a:lnTo>
                <a:lnTo>
                  <a:pt x="6696803" y="52883"/>
                </a:lnTo>
                <a:lnTo>
                  <a:pt x="6883179" y="61757"/>
                </a:lnTo>
                <a:lnTo>
                  <a:pt x="7068108" y="71202"/>
                </a:lnTo>
                <a:lnTo>
                  <a:pt x="7252071" y="81025"/>
                </a:lnTo>
                <a:lnTo>
                  <a:pt x="7436803" y="91102"/>
                </a:lnTo>
                <a:lnTo>
                  <a:pt x="7622046" y="101348"/>
                </a:lnTo>
                <a:lnTo>
                  <a:pt x="7807630" y="111706"/>
                </a:lnTo>
                <a:lnTo>
                  <a:pt x="7989915" y="123550"/>
                </a:lnTo>
                <a:lnTo>
                  <a:pt x="8169998" y="136386"/>
                </a:lnTo>
                <a:lnTo>
                  <a:pt x="8348615" y="149881"/>
                </a:lnTo>
                <a:lnTo>
                  <a:pt x="8522020" y="163817"/>
                </a:lnTo>
                <a:lnTo>
                  <a:pt x="8691953" y="178047"/>
                </a:lnTo>
                <a:lnTo>
                  <a:pt x="8859569" y="192472"/>
                </a:lnTo>
                <a:lnTo>
                  <a:pt x="9024228" y="208439"/>
                </a:lnTo>
                <a:lnTo>
                  <a:pt x="9186919" y="225434"/>
                </a:lnTo>
                <a:lnTo>
                  <a:pt x="9348295" y="243113"/>
                </a:lnTo>
                <a:lnTo>
                  <a:pt x="9501742" y="260545"/>
                </a:lnTo>
                <a:lnTo>
                  <a:pt x="9649900" y="277810"/>
                </a:lnTo>
                <a:lnTo>
                  <a:pt x="9794533" y="294964"/>
                </a:lnTo>
                <a:lnTo>
                  <a:pt x="9926938" y="309222"/>
                </a:lnTo>
                <a:lnTo>
                  <a:pt x="10051192" y="321550"/>
                </a:lnTo>
                <a:lnTo>
                  <a:pt x="10170012" y="332591"/>
                </a:lnTo>
                <a:lnTo>
                  <a:pt x="10275327" y="341363"/>
                </a:lnTo>
                <a:lnTo>
                  <a:pt x="10371648" y="348622"/>
                </a:lnTo>
                <a:lnTo>
                  <a:pt x="10461964" y="354872"/>
                </a:lnTo>
                <a:lnTo>
                  <a:pt x="10532759" y="358333"/>
                </a:lnTo>
                <a:lnTo>
                  <a:pt x="10590539" y="359935"/>
                </a:lnTo>
                <a:lnTo>
                  <a:pt x="10639643" y="360298"/>
                </a:lnTo>
                <a:lnTo>
                  <a:pt x="10672380" y="360540"/>
                </a:lnTo>
                <a:lnTo>
                  <a:pt x="10737850" y="36102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0" name="SMARTInkShape-3638"/>
          <p:cNvSpPr/>
          <p:nvPr>
            <p:custDataLst>
              <p:tags r:id="rId7"/>
            </p:custDataLst>
          </p:nvPr>
        </p:nvSpPr>
        <p:spPr>
          <a:xfrm>
            <a:off x="7613746" y="4670310"/>
            <a:ext cx="1267794" cy="974741"/>
          </a:xfrm>
          <a:custGeom>
            <a:avLst/>
            <a:gdLst/>
            <a:ahLst/>
            <a:cxnLst/>
            <a:rect l="0" t="0" r="0" b="0"/>
            <a:pathLst>
              <a:path w="1267794" h="974741">
                <a:moveTo>
                  <a:pt x="1003204" y="117590"/>
                </a:moveTo>
                <a:lnTo>
                  <a:pt x="1003204" y="117590"/>
                </a:lnTo>
                <a:lnTo>
                  <a:pt x="1003204" y="102663"/>
                </a:lnTo>
                <a:lnTo>
                  <a:pt x="1001322" y="98491"/>
                </a:lnTo>
                <a:lnTo>
                  <a:pt x="998840" y="94284"/>
                </a:lnTo>
                <a:lnTo>
                  <a:pt x="996736" y="87950"/>
                </a:lnTo>
                <a:lnTo>
                  <a:pt x="981950" y="65556"/>
                </a:lnTo>
                <a:lnTo>
                  <a:pt x="972290" y="58585"/>
                </a:lnTo>
                <a:lnTo>
                  <a:pt x="941564" y="47774"/>
                </a:lnTo>
                <a:lnTo>
                  <a:pt x="897616" y="37867"/>
                </a:lnTo>
                <a:lnTo>
                  <a:pt x="850956" y="30924"/>
                </a:lnTo>
                <a:lnTo>
                  <a:pt x="810328" y="25613"/>
                </a:lnTo>
                <a:lnTo>
                  <a:pt x="766338" y="17745"/>
                </a:lnTo>
                <a:lnTo>
                  <a:pt x="735936" y="12747"/>
                </a:lnTo>
                <a:lnTo>
                  <a:pt x="694059" y="5158"/>
                </a:lnTo>
                <a:lnTo>
                  <a:pt x="647451" y="0"/>
                </a:lnTo>
                <a:lnTo>
                  <a:pt x="601661" y="2431"/>
                </a:lnTo>
                <a:lnTo>
                  <a:pt x="564611" y="6798"/>
                </a:lnTo>
                <a:lnTo>
                  <a:pt x="517538" y="17545"/>
                </a:lnTo>
                <a:lnTo>
                  <a:pt x="474267" y="27168"/>
                </a:lnTo>
                <a:lnTo>
                  <a:pt x="433630" y="41925"/>
                </a:lnTo>
                <a:lnTo>
                  <a:pt x="389624" y="63333"/>
                </a:lnTo>
                <a:lnTo>
                  <a:pt x="347070" y="89200"/>
                </a:lnTo>
                <a:lnTo>
                  <a:pt x="299611" y="120864"/>
                </a:lnTo>
                <a:lnTo>
                  <a:pt x="254837" y="147889"/>
                </a:lnTo>
                <a:lnTo>
                  <a:pt x="210093" y="177757"/>
                </a:lnTo>
                <a:lnTo>
                  <a:pt x="169529" y="202286"/>
                </a:lnTo>
                <a:lnTo>
                  <a:pt x="127300" y="236547"/>
                </a:lnTo>
                <a:lnTo>
                  <a:pt x="109852" y="252320"/>
                </a:lnTo>
                <a:lnTo>
                  <a:pt x="78338" y="298842"/>
                </a:lnTo>
                <a:lnTo>
                  <a:pt x="58951" y="340016"/>
                </a:lnTo>
                <a:lnTo>
                  <a:pt x="42356" y="387266"/>
                </a:lnTo>
                <a:lnTo>
                  <a:pt x="30214" y="430791"/>
                </a:lnTo>
                <a:lnTo>
                  <a:pt x="18528" y="467448"/>
                </a:lnTo>
                <a:lnTo>
                  <a:pt x="8679" y="514389"/>
                </a:lnTo>
                <a:lnTo>
                  <a:pt x="2368" y="557633"/>
                </a:lnTo>
                <a:lnTo>
                  <a:pt x="391" y="598264"/>
                </a:lnTo>
                <a:lnTo>
                  <a:pt x="0" y="640418"/>
                </a:lnTo>
                <a:lnTo>
                  <a:pt x="5698" y="680077"/>
                </a:lnTo>
                <a:lnTo>
                  <a:pt x="21562" y="721150"/>
                </a:lnTo>
                <a:lnTo>
                  <a:pt x="44869" y="763234"/>
                </a:lnTo>
                <a:lnTo>
                  <a:pt x="70562" y="805519"/>
                </a:lnTo>
                <a:lnTo>
                  <a:pt x="100199" y="845961"/>
                </a:lnTo>
                <a:lnTo>
                  <a:pt x="115035" y="862527"/>
                </a:lnTo>
                <a:lnTo>
                  <a:pt x="153305" y="886542"/>
                </a:lnTo>
                <a:lnTo>
                  <a:pt x="198206" y="911459"/>
                </a:lnTo>
                <a:lnTo>
                  <a:pt x="243477" y="932399"/>
                </a:lnTo>
                <a:lnTo>
                  <a:pt x="280683" y="949330"/>
                </a:lnTo>
                <a:lnTo>
                  <a:pt x="322673" y="962892"/>
                </a:lnTo>
                <a:lnTo>
                  <a:pt x="367099" y="970986"/>
                </a:lnTo>
                <a:lnTo>
                  <a:pt x="399228" y="973127"/>
                </a:lnTo>
                <a:lnTo>
                  <a:pt x="445678" y="974333"/>
                </a:lnTo>
                <a:lnTo>
                  <a:pt x="477661" y="974614"/>
                </a:lnTo>
                <a:lnTo>
                  <a:pt x="509984" y="974740"/>
                </a:lnTo>
                <a:lnTo>
                  <a:pt x="555949" y="974105"/>
                </a:lnTo>
                <a:lnTo>
                  <a:pt x="600848" y="969761"/>
                </a:lnTo>
                <a:lnTo>
                  <a:pt x="644725" y="964007"/>
                </a:lnTo>
                <a:lnTo>
                  <a:pt x="686262" y="957833"/>
                </a:lnTo>
                <a:lnTo>
                  <a:pt x="732985" y="950829"/>
                </a:lnTo>
                <a:lnTo>
                  <a:pt x="779128" y="940130"/>
                </a:lnTo>
                <a:lnTo>
                  <a:pt x="811656" y="932132"/>
                </a:lnTo>
                <a:lnTo>
                  <a:pt x="844929" y="921992"/>
                </a:lnTo>
                <a:lnTo>
                  <a:pt x="877826" y="911135"/>
                </a:lnTo>
                <a:lnTo>
                  <a:pt x="923408" y="896384"/>
                </a:lnTo>
                <a:lnTo>
                  <a:pt x="964038" y="878921"/>
                </a:lnTo>
                <a:lnTo>
                  <a:pt x="1002888" y="861047"/>
                </a:lnTo>
                <a:lnTo>
                  <a:pt x="1040505" y="845795"/>
                </a:lnTo>
                <a:lnTo>
                  <a:pt x="1083298" y="820154"/>
                </a:lnTo>
                <a:lnTo>
                  <a:pt x="1122506" y="784750"/>
                </a:lnTo>
                <a:lnTo>
                  <a:pt x="1163517" y="738011"/>
                </a:lnTo>
                <a:lnTo>
                  <a:pt x="1190796" y="696373"/>
                </a:lnTo>
                <a:lnTo>
                  <a:pt x="1216048" y="653462"/>
                </a:lnTo>
                <a:lnTo>
                  <a:pt x="1236542" y="612916"/>
                </a:lnTo>
                <a:lnTo>
                  <a:pt x="1251160" y="569232"/>
                </a:lnTo>
                <a:lnTo>
                  <a:pt x="1257575" y="537277"/>
                </a:lnTo>
                <a:lnTo>
                  <a:pt x="1265154" y="490924"/>
                </a:lnTo>
                <a:lnTo>
                  <a:pt x="1267793" y="458965"/>
                </a:lnTo>
                <a:lnTo>
                  <a:pt x="1267554" y="426651"/>
                </a:lnTo>
                <a:lnTo>
                  <a:pt x="1259486" y="380692"/>
                </a:lnTo>
                <a:lnTo>
                  <a:pt x="1248158" y="335090"/>
                </a:lnTo>
                <a:lnTo>
                  <a:pt x="1240014" y="302686"/>
                </a:lnTo>
                <a:lnTo>
                  <a:pt x="1220752" y="256080"/>
                </a:lnTo>
                <a:lnTo>
                  <a:pt x="1197171" y="214363"/>
                </a:lnTo>
                <a:lnTo>
                  <a:pt x="1158144" y="167411"/>
                </a:lnTo>
                <a:lnTo>
                  <a:pt x="1114165" y="126046"/>
                </a:lnTo>
                <a:lnTo>
                  <a:pt x="1071140" y="93860"/>
                </a:lnTo>
                <a:lnTo>
                  <a:pt x="1031015" y="73635"/>
                </a:lnTo>
                <a:lnTo>
                  <a:pt x="987847" y="57607"/>
                </a:lnTo>
                <a:lnTo>
                  <a:pt x="950988" y="52126"/>
                </a:lnTo>
                <a:lnTo>
                  <a:pt x="907325" y="51101"/>
                </a:lnTo>
                <a:lnTo>
                  <a:pt x="882840" y="52803"/>
                </a:lnTo>
                <a:lnTo>
                  <a:pt x="840347" y="57045"/>
                </a:lnTo>
                <a:lnTo>
                  <a:pt x="806354" y="6044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7" name="SMARTInkShape-Group649"/>
          <p:cNvGrpSpPr/>
          <p:nvPr/>
        </p:nvGrpSpPr>
        <p:grpSpPr>
          <a:xfrm>
            <a:off x="7317465" y="5748991"/>
            <a:ext cx="1547136" cy="743048"/>
            <a:chOff x="7317465" y="5748991"/>
            <a:chExt cx="1547136" cy="743048"/>
          </a:xfrm>
        </p:grpSpPr>
        <p:sp>
          <p:nvSpPr>
            <p:cNvPr id="501" name="SMARTInkShape-3639"/>
            <p:cNvSpPr/>
            <p:nvPr>
              <p:custDataLst>
                <p:tags r:id="rId54"/>
              </p:custDataLst>
            </p:nvPr>
          </p:nvSpPr>
          <p:spPr>
            <a:xfrm>
              <a:off x="7501728" y="5937534"/>
              <a:ext cx="315123" cy="278540"/>
            </a:xfrm>
            <a:custGeom>
              <a:avLst/>
              <a:gdLst/>
              <a:ahLst/>
              <a:cxnLst/>
              <a:rect l="0" t="0" r="0" b="0"/>
              <a:pathLst>
                <a:path w="315123" h="278540">
                  <a:moveTo>
                    <a:pt x="251622" y="12416"/>
                  </a:moveTo>
                  <a:lnTo>
                    <a:pt x="251622" y="12416"/>
                  </a:lnTo>
                  <a:lnTo>
                    <a:pt x="254992" y="9045"/>
                  </a:lnTo>
                  <a:lnTo>
                    <a:pt x="258529" y="7390"/>
                  </a:lnTo>
                  <a:lnTo>
                    <a:pt x="260461" y="6949"/>
                  </a:lnTo>
                  <a:lnTo>
                    <a:pt x="261747" y="5949"/>
                  </a:lnTo>
                  <a:lnTo>
                    <a:pt x="263982" y="676"/>
                  </a:lnTo>
                  <a:lnTo>
                    <a:pt x="266052" y="143"/>
                  </a:lnTo>
                  <a:lnTo>
                    <a:pt x="267592" y="0"/>
                  </a:lnTo>
                  <a:lnTo>
                    <a:pt x="267913" y="611"/>
                  </a:lnTo>
                  <a:lnTo>
                    <a:pt x="265241" y="6661"/>
                  </a:lnTo>
                  <a:lnTo>
                    <a:pt x="264934" y="8579"/>
                  </a:lnTo>
                  <a:lnTo>
                    <a:pt x="260831" y="12592"/>
                  </a:lnTo>
                  <a:lnTo>
                    <a:pt x="217371" y="34426"/>
                  </a:lnTo>
                  <a:lnTo>
                    <a:pt x="171792" y="52564"/>
                  </a:lnTo>
                  <a:lnTo>
                    <a:pt x="133659" y="70173"/>
                  </a:lnTo>
                  <a:lnTo>
                    <a:pt x="89169" y="91715"/>
                  </a:lnTo>
                  <a:lnTo>
                    <a:pt x="75234" y="100812"/>
                  </a:lnTo>
                  <a:lnTo>
                    <a:pt x="70530" y="105212"/>
                  </a:lnTo>
                  <a:lnTo>
                    <a:pt x="68099" y="108852"/>
                  </a:lnTo>
                  <a:lnTo>
                    <a:pt x="67184" y="111985"/>
                  </a:lnTo>
                  <a:lnTo>
                    <a:pt x="67280" y="114778"/>
                  </a:lnTo>
                  <a:lnTo>
                    <a:pt x="69461" y="117347"/>
                  </a:lnTo>
                  <a:lnTo>
                    <a:pt x="77528" y="122082"/>
                  </a:lnTo>
                  <a:lnTo>
                    <a:pt x="119875" y="127986"/>
                  </a:lnTo>
                  <a:lnTo>
                    <a:pt x="164292" y="132063"/>
                  </a:lnTo>
                  <a:lnTo>
                    <a:pt x="208850" y="139842"/>
                  </a:lnTo>
                  <a:lnTo>
                    <a:pt x="214641" y="141817"/>
                  </a:lnTo>
                  <a:lnTo>
                    <a:pt x="217795" y="144544"/>
                  </a:lnTo>
                  <a:lnTo>
                    <a:pt x="219194" y="147774"/>
                  </a:lnTo>
                  <a:lnTo>
                    <a:pt x="219419" y="151337"/>
                  </a:lnTo>
                  <a:lnTo>
                    <a:pt x="217454" y="155125"/>
                  </a:lnTo>
                  <a:lnTo>
                    <a:pt x="209625" y="163096"/>
                  </a:lnTo>
                  <a:lnTo>
                    <a:pt x="171438" y="184075"/>
                  </a:lnTo>
                  <a:lnTo>
                    <a:pt x="131281" y="199529"/>
                  </a:lnTo>
                  <a:lnTo>
                    <a:pt x="87397" y="220649"/>
                  </a:lnTo>
                  <a:lnTo>
                    <a:pt x="42488" y="239920"/>
                  </a:lnTo>
                  <a:lnTo>
                    <a:pt x="6091" y="260506"/>
                  </a:lnTo>
                  <a:lnTo>
                    <a:pt x="1386" y="265671"/>
                  </a:lnTo>
                  <a:lnTo>
                    <a:pt x="131" y="268036"/>
                  </a:lnTo>
                  <a:lnTo>
                    <a:pt x="0" y="270318"/>
                  </a:lnTo>
                  <a:lnTo>
                    <a:pt x="1736" y="274735"/>
                  </a:lnTo>
                  <a:lnTo>
                    <a:pt x="12385" y="277168"/>
                  </a:lnTo>
                  <a:lnTo>
                    <a:pt x="45740" y="278539"/>
                  </a:lnTo>
                  <a:lnTo>
                    <a:pt x="79686" y="278154"/>
                  </a:lnTo>
                  <a:lnTo>
                    <a:pt x="120642" y="275631"/>
                  </a:lnTo>
                  <a:lnTo>
                    <a:pt x="166597" y="272158"/>
                  </a:lnTo>
                  <a:lnTo>
                    <a:pt x="213127" y="268968"/>
                  </a:lnTo>
                  <a:lnTo>
                    <a:pt x="254975" y="267550"/>
                  </a:lnTo>
                  <a:lnTo>
                    <a:pt x="301045" y="266640"/>
                  </a:lnTo>
                  <a:lnTo>
                    <a:pt x="315122" y="26641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SMARTInkShape-3640"/>
            <p:cNvSpPr/>
            <p:nvPr>
              <p:custDataLst>
                <p:tags r:id="rId55"/>
              </p:custDataLst>
            </p:nvPr>
          </p:nvSpPr>
          <p:spPr>
            <a:xfrm>
              <a:off x="7385049" y="6400800"/>
              <a:ext cx="19052" cy="91239"/>
            </a:xfrm>
            <a:custGeom>
              <a:avLst/>
              <a:gdLst/>
              <a:ahLst/>
              <a:cxnLst/>
              <a:rect l="0" t="0" r="0" b="0"/>
              <a:pathLst>
                <a:path w="19052" h="91239">
                  <a:moveTo>
                    <a:pt x="1" y="6350"/>
                  </a:moveTo>
                  <a:lnTo>
                    <a:pt x="1" y="6350"/>
                  </a:lnTo>
                  <a:lnTo>
                    <a:pt x="0" y="0"/>
                  </a:lnTo>
                  <a:lnTo>
                    <a:pt x="706" y="24179"/>
                  </a:lnTo>
                  <a:lnTo>
                    <a:pt x="9460" y="70050"/>
                  </a:lnTo>
                  <a:lnTo>
                    <a:pt x="12416" y="90291"/>
                  </a:lnTo>
                  <a:lnTo>
                    <a:pt x="13216" y="91238"/>
                  </a:lnTo>
                  <a:lnTo>
                    <a:pt x="14456" y="91164"/>
                  </a:lnTo>
                  <a:lnTo>
                    <a:pt x="19051" y="88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SMARTInkShape-3641"/>
            <p:cNvSpPr/>
            <p:nvPr>
              <p:custDataLst>
                <p:tags r:id="rId56"/>
              </p:custDataLst>
            </p:nvPr>
          </p:nvSpPr>
          <p:spPr>
            <a:xfrm>
              <a:off x="7317465" y="6270316"/>
              <a:ext cx="22252" cy="34091"/>
            </a:xfrm>
            <a:custGeom>
              <a:avLst/>
              <a:gdLst/>
              <a:ahLst/>
              <a:cxnLst/>
              <a:rect l="0" t="0" r="0" b="0"/>
              <a:pathLst>
                <a:path w="22252" h="34091">
                  <a:moveTo>
                    <a:pt x="10435" y="22534"/>
                  </a:moveTo>
                  <a:lnTo>
                    <a:pt x="10435" y="22534"/>
                  </a:lnTo>
                  <a:lnTo>
                    <a:pt x="16523" y="22534"/>
                  </a:lnTo>
                  <a:lnTo>
                    <a:pt x="16778" y="34090"/>
                  </a:lnTo>
                  <a:lnTo>
                    <a:pt x="17486" y="33766"/>
                  </a:lnTo>
                  <a:lnTo>
                    <a:pt x="20155" y="31524"/>
                  </a:lnTo>
                  <a:lnTo>
                    <a:pt x="21810" y="26294"/>
                  </a:lnTo>
                  <a:lnTo>
                    <a:pt x="22251" y="22923"/>
                  </a:lnTo>
                  <a:lnTo>
                    <a:pt x="18979" y="13535"/>
                  </a:lnTo>
                  <a:lnTo>
                    <a:pt x="16132" y="8068"/>
                  </a:lnTo>
                  <a:lnTo>
                    <a:pt x="12822" y="4423"/>
                  </a:lnTo>
                  <a:lnTo>
                    <a:pt x="5381" y="374"/>
                  </a:lnTo>
                  <a:lnTo>
                    <a:pt x="2832" y="0"/>
                  </a:lnTo>
                  <a:lnTo>
                    <a:pt x="1132" y="455"/>
                  </a:lnTo>
                  <a:lnTo>
                    <a:pt x="0" y="1465"/>
                  </a:lnTo>
                  <a:lnTo>
                    <a:pt x="623" y="8231"/>
                  </a:lnTo>
                  <a:lnTo>
                    <a:pt x="4085" y="2253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SMARTInkShape-3642"/>
            <p:cNvSpPr/>
            <p:nvPr>
              <p:custDataLst>
                <p:tags r:id="rId57"/>
              </p:custDataLst>
            </p:nvPr>
          </p:nvSpPr>
          <p:spPr>
            <a:xfrm>
              <a:off x="7461250" y="6381750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19050"/>
                  </a:moveTo>
                  <a:lnTo>
                    <a:pt x="0" y="19050"/>
                  </a:lnTo>
                  <a:lnTo>
                    <a:pt x="3370" y="15679"/>
                  </a:lnTo>
                  <a:lnTo>
                    <a:pt x="15580" y="10211"/>
                  </a:lnTo>
                  <a:lnTo>
                    <a:pt x="53172" y="2749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SMARTInkShape-3643"/>
            <p:cNvSpPr/>
            <p:nvPr>
              <p:custDataLst>
                <p:tags r:id="rId58"/>
              </p:custDataLst>
            </p:nvPr>
          </p:nvSpPr>
          <p:spPr>
            <a:xfrm>
              <a:off x="7467600" y="6426200"/>
              <a:ext cx="171451" cy="25401"/>
            </a:xfrm>
            <a:custGeom>
              <a:avLst/>
              <a:gdLst/>
              <a:ahLst/>
              <a:cxnLst/>
              <a:rect l="0" t="0" r="0" b="0"/>
              <a:pathLst>
                <a:path w="171451" h="25401">
                  <a:moveTo>
                    <a:pt x="0" y="25400"/>
                  </a:moveTo>
                  <a:lnTo>
                    <a:pt x="0" y="25400"/>
                  </a:lnTo>
                  <a:lnTo>
                    <a:pt x="42376" y="20374"/>
                  </a:lnTo>
                  <a:lnTo>
                    <a:pt x="81230" y="15679"/>
                  </a:lnTo>
                  <a:lnTo>
                    <a:pt x="126609" y="7233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SMARTInkShape-3644"/>
            <p:cNvSpPr/>
            <p:nvPr>
              <p:custDataLst>
                <p:tags r:id="rId59"/>
              </p:custDataLst>
            </p:nvPr>
          </p:nvSpPr>
          <p:spPr>
            <a:xfrm>
              <a:off x="7677150" y="6343650"/>
              <a:ext cx="29874" cy="120651"/>
            </a:xfrm>
            <a:custGeom>
              <a:avLst/>
              <a:gdLst/>
              <a:ahLst/>
              <a:cxnLst/>
              <a:rect l="0" t="0" r="0" b="0"/>
              <a:pathLst>
                <a:path w="29874" h="120651">
                  <a:moveTo>
                    <a:pt x="0" y="0"/>
                  </a:moveTo>
                  <a:lnTo>
                    <a:pt x="0" y="0"/>
                  </a:lnTo>
                  <a:lnTo>
                    <a:pt x="8839" y="0"/>
                  </a:lnTo>
                  <a:lnTo>
                    <a:pt x="12865" y="1881"/>
                  </a:lnTo>
                  <a:lnTo>
                    <a:pt x="14927" y="3371"/>
                  </a:lnTo>
                  <a:lnTo>
                    <a:pt x="21199" y="15579"/>
                  </a:lnTo>
                  <a:lnTo>
                    <a:pt x="29873" y="56763"/>
                  </a:lnTo>
                  <a:lnTo>
                    <a:pt x="29504" y="75322"/>
                  </a:lnTo>
                  <a:lnTo>
                    <a:pt x="19050" y="1206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SMARTInkShape-3645"/>
            <p:cNvSpPr/>
            <p:nvPr>
              <p:custDataLst>
                <p:tags r:id="rId60"/>
              </p:custDataLst>
            </p:nvPr>
          </p:nvSpPr>
          <p:spPr>
            <a:xfrm>
              <a:off x="8712200" y="6155604"/>
              <a:ext cx="120695" cy="149947"/>
            </a:xfrm>
            <a:custGeom>
              <a:avLst/>
              <a:gdLst/>
              <a:ahLst/>
              <a:cxnLst/>
              <a:rect l="0" t="0" r="0" b="0"/>
              <a:pathLst>
                <a:path w="120695" h="149947">
                  <a:moveTo>
                    <a:pt x="0" y="48346"/>
                  </a:moveTo>
                  <a:lnTo>
                    <a:pt x="0" y="48346"/>
                  </a:lnTo>
                  <a:lnTo>
                    <a:pt x="0" y="90409"/>
                  </a:lnTo>
                  <a:lnTo>
                    <a:pt x="5056" y="137093"/>
                  </a:lnTo>
                  <a:lnTo>
                    <a:pt x="2517" y="144413"/>
                  </a:lnTo>
                  <a:lnTo>
                    <a:pt x="4176" y="141372"/>
                  </a:lnTo>
                  <a:lnTo>
                    <a:pt x="4800" y="106397"/>
                  </a:lnTo>
                  <a:lnTo>
                    <a:pt x="12241" y="68368"/>
                  </a:lnTo>
                  <a:lnTo>
                    <a:pt x="18140" y="41017"/>
                  </a:lnTo>
                  <a:lnTo>
                    <a:pt x="32655" y="15130"/>
                  </a:lnTo>
                  <a:lnTo>
                    <a:pt x="41795" y="5832"/>
                  </a:lnTo>
                  <a:lnTo>
                    <a:pt x="52442" y="1228"/>
                  </a:lnTo>
                  <a:lnTo>
                    <a:pt x="58245" y="0"/>
                  </a:lnTo>
                  <a:lnTo>
                    <a:pt x="72217" y="4281"/>
                  </a:lnTo>
                  <a:lnTo>
                    <a:pt x="87130" y="14650"/>
                  </a:lnTo>
                  <a:lnTo>
                    <a:pt x="106721" y="40322"/>
                  </a:lnTo>
                  <a:lnTo>
                    <a:pt x="117046" y="60067"/>
                  </a:lnTo>
                  <a:lnTo>
                    <a:pt x="120694" y="82483"/>
                  </a:lnTo>
                  <a:lnTo>
                    <a:pt x="116901" y="117022"/>
                  </a:lnTo>
                  <a:lnTo>
                    <a:pt x="107950" y="14994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SMARTInkShape-3646"/>
            <p:cNvSpPr/>
            <p:nvPr>
              <p:custDataLst>
                <p:tags r:id="rId61"/>
              </p:custDataLst>
            </p:nvPr>
          </p:nvSpPr>
          <p:spPr>
            <a:xfrm>
              <a:off x="8632629" y="6070600"/>
              <a:ext cx="231972" cy="24518"/>
            </a:xfrm>
            <a:custGeom>
              <a:avLst/>
              <a:gdLst/>
              <a:ahLst/>
              <a:cxnLst/>
              <a:rect l="0" t="0" r="0" b="0"/>
              <a:pathLst>
                <a:path w="231972" h="24518">
                  <a:moveTo>
                    <a:pt x="3371" y="19050"/>
                  </a:moveTo>
                  <a:lnTo>
                    <a:pt x="3371" y="19050"/>
                  </a:lnTo>
                  <a:lnTo>
                    <a:pt x="0" y="22421"/>
                  </a:lnTo>
                  <a:lnTo>
                    <a:pt x="418" y="23414"/>
                  </a:lnTo>
                  <a:lnTo>
                    <a:pt x="4645" y="24517"/>
                  </a:lnTo>
                  <a:lnTo>
                    <a:pt x="41958" y="19450"/>
                  </a:lnTo>
                  <a:lnTo>
                    <a:pt x="75788" y="13114"/>
                  </a:lnTo>
                  <a:lnTo>
                    <a:pt x="114344" y="7474"/>
                  </a:lnTo>
                  <a:lnTo>
                    <a:pt x="152880" y="3322"/>
                  </a:lnTo>
                  <a:lnTo>
                    <a:pt x="198816" y="984"/>
                  </a:lnTo>
                  <a:lnTo>
                    <a:pt x="23197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SMARTInkShape-3647"/>
            <p:cNvSpPr/>
            <p:nvPr>
              <p:custDataLst>
                <p:tags r:id="rId62"/>
              </p:custDataLst>
            </p:nvPr>
          </p:nvSpPr>
          <p:spPr>
            <a:xfrm>
              <a:off x="8712200" y="5861050"/>
              <a:ext cx="31751" cy="190501"/>
            </a:xfrm>
            <a:custGeom>
              <a:avLst/>
              <a:gdLst/>
              <a:ahLst/>
              <a:cxnLst/>
              <a:rect l="0" t="0" r="0" b="0"/>
              <a:pathLst>
                <a:path w="31751" h="190501">
                  <a:moveTo>
                    <a:pt x="0" y="0"/>
                  </a:moveTo>
                  <a:lnTo>
                    <a:pt x="0" y="0"/>
                  </a:lnTo>
                  <a:lnTo>
                    <a:pt x="5069" y="43351"/>
                  </a:lnTo>
                  <a:lnTo>
                    <a:pt x="10831" y="87476"/>
                  </a:lnTo>
                  <a:lnTo>
                    <a:pt x="17007" y="133476"/>
                  </a:lnTo>
                  <a:lnTo>
                    <a:pt x="27526" y="178148"/>
                  </a:lnTo>
                  <a:lnTo>
                    <a:pt x="31750" y="190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SMARTInkShape-3648"/>
            <p:cNvSpPr/>
            <p:nvPr>
              <p:custDataLst>
                <p:tags r:id="rId63"/>
              </p:custDataLst>
            </p:nvPr>
          </p:nvSpPr>
          <p:spPr>
            <a:xfrm>
              <a:off x="8478132" y="6109223"/>
              <a:ext cx="18169" cy="12178"/>
            </a:xfrm>
            <a:custGeom>
              <a:avLst/>
              <a:gdLst/>
              <a:ahLst/>
              <a:cxnLst/>
              <a:rect l="0" t="0" r="0" b="0"/>
              <a:pathLst>
                <a:path w="18169" h="12178">
                  <a:moveTo>
                    <a:pt x="5468" y="12177"/>
                  </a:moveTo>
                  <a:lnTo>
                    <a:pt x="5468" y="12177"/>
                  </a:lnTo>
                  <a:lnTo>
                    <a:pt x="0" y="1242"/>
                  </a:lnTo>
                  <a:lnTo>
                    <a:pt x="411" y="654"/>
                  </a:lnTo>
                  <a:lnTo>
                    <a:pt x="2750" y="0"/>
                  </a:lnTo>
                  <a:lnTo>
                    <a:pt x="18168" y="1217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SMARTInkShape-3649"/>
            <p:cNvSpPr/>
            <p:nvPr>
              <p:custDataLst>
                <p:tags r:id="rId64"/>
              </p:custDataLst>
            </p:nvPr>
          </p:nvSpPr>
          <p:spPr>
            <a:xfrm>
              <a:off x="8213806" y="5773371"/>
              <a:ext cx="174545" cy="112818"/>
            </a:xfrm>
            <a:custGeom>
              <a:avLst/>
              <a:gdLst/>
              <a:ahLst/>
              <a:cxnLst/>
              <a:rect l="0" t="0" r="0" b="0"/>
              <a:pathLst>
                <a:path w="174545" h="112818">
                  <a:moveTo>
                    <a:pt x="9444" y="17829"/>
                  </a:moveTo>
                  <a:lnTo>
                    <a:pt x="9444" y="17829"/>
                  </a:lnTo>
                  <a:lnTo>
                    <a:pt x="9443" y="14458"/>
                  </a:lnTo>
                  <a:lnTo>
                    <a:pt x="11325" y="10922"/>
                  </a:lnTo>
                  <a:lnTo>
                    <a:pt x="15219" y="6997"/>
                  </a:lnTo>
                  <a:lnTo>
                    <a:pt x="21653" y="2902"/>
                  </a:lnTo>
                  <a:lnTo>
                    <a:pt x="36580" y="0"/>
                  </a:lnTo>
                  <a:lnTo>
                    <a:pt x="63540" y="4090"/>
                  </a:lnTo>
                  <a:lnTo>
                    <a:pt x="71822" y="7724"/>
                  </a:lnTo>
                  <a:lnTo>
                    <a:pt x="77855" y="15455"/>
                  </a:lnTo>
                  <a:lnTo>
                    <a:pt x="80451" y="20479"/>
                  </a:lnTo>
                  <a:lnTo>
                    <a:pt x="80065" y="26652"/>
                  </a:lnTo>
                  <a:lnTo>
                    <a:pt x="73993" y="41035"/>
                  </a:lnTo>
                  <a:lnTo>
                    <a:pt x="34912" y="79716"/>
                  </a:lnTo>
                  <a:lnTo>
                    <a:pt x="0" y="110104"/>
                  </a:lnTo>
                  <a:lnTo>
                    <a:pt x="1031" y="111096"/>
                  </a:lnTo>
                  <a:lnTo>
                    <a:pt x="37028" y="112817"/>
                  </a:lnTo>
                  <a:lnTo>
                    <a:pt x="83704" y="106259"/>
                  </a:lnTo>
                  <a:lnTo>
                    <a:pt x="119354" y="102992"/>
                  </a:lnTo>
                  <a:lnTo>
                    <a:pt x="174544" y="10037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SMARTInkShape-3650"/>
            <p:cNvSpPr/>
            <p:nvPr>
              <p:custDataLst>
                <p:tags r:id="rId65"/>
              </p:custDataLst>
            </p:nvPr>
          </p:nvSpPr>
          <p:spPr>
            <a:xfrm>
              <a:off x="8236027" y="6064250"/>
              <a:ext cx="41669" cy="46428"/>
            </a:xfrm>
            <a:custGeom>
              <a:avLst/>
              <a:gdLst/>
              <a:ahLst/>
              <a:cxnLst/>
              <a:rect l="0" t="0" r="0" b="0"/>
              <a:pathLst>
                <a:path w="41669" h="46428">
                  <a:moveTo>
                    <a:pt x="6273" y="6350"/>
                  </a:moveTo>
                  <a:lnTo>
                    <a:pt x="6273" y="6350"/>
                  </a:lnTo>
                  <a:lnTo>
                    <a:pt x="805" y="6349"/>
                  </a:lnTo>
                  <a:lnTo>
                    <a:pt x="511" y="7055"/>
                  </a:lnTo>
                  <a:lnTo>
                    <a:pt x="0" y="21930"/>
                  </a:lnTo>
                  <a:lnTo>
                    <a:pt x="3720" y="31148"/>
                  </a:lnTo>
                  <a:lnTo>
                    <a:pt x="6688" y="35582"/>
                  </a:lnTo>
                  <a:lnTo>
                    <a:pt x="15630" y="42390"/>
                  </a:lnTo>
                  <a:lnTo>
                    <a:pt x="20977" y="45193"/>
                  </a:lnTo>
                  <a:lnTo>
                    <a:pt x="30682" y="46427"/>
                  </a:lnTo>
                  <a:lnTo>
                    <a:pt x="35245" y="45768"/>
                  </a:lnTo>
                  <a:lnTo>
                    <a:pt x="38287" y="43918"/>
                  </a:lnTo>
                  <a:lnTo>
                    <a:pt x="40316" y="41273"/>
                  </a:lnTo>
                  <a:lnTo>
                    <a:pt x="41668" y="38098"/>
                  </a:lnTo>
                  <a:lnTo>
                    <a:pt x="39407" y="28927"/>
                  </a:lnTo>
                  <a:lnTo>
                    <a:pt x="30201" y="13745"/>
                  </a:lnTo>
                  <a:lnTo>
                    <a:pt x="23257" y="6109"/>
                  </a:lnTo>
                  <a:lnTo>
                    <a:pt x="12623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SMARTInkShape-3651"/>
            <p:cNvSpPr/>
            <p:nvPr>
              <p:custDataLst>
                <p:tags r:id="rId66"/>
              </p:custDataLst>
            </p:nvPr>
          </p:nvSpPr>
          <p:spPr>
            <a:xfrm>
              <a:off x="8249793" y="6178550"/>
              <a:ext cx="17908" cy="88901"/>
            </a:xfrm>
            <a:custGeom>
              <a:avLst/>
              <a:gdLst/>
              <a:ahLst/>
              <a:cxnLst/>
              <a:rect l="0" t="0" r="0" b="0"/>
              <a:pathLst>
                <a:path w="17908" h="88901">
                  <a:moveTo>
                    <a:pt x="11557" y="0"/>
                  </a:moveTo>
                  <a:lnTo>
                    <a:pt x="11557" y="0"/>
                  </a:lnTo>
                  <a:lnTo>
                    <a:pt x="6488" y="5775"/>
                  </a:lnTo>
                  <a:lnTo>
                    <a:pt x="2718" y="12209"/>
                  </a:lnTo>
                  <a:lnTo>
                    <a:pt x="0" y="27136"/>
                  </a:lnTo>
                  <a:lnTo>
                    <a:pt x="7795" y="67024"/>
                  </a:lnTo>
                  <a:lnTo>
                    <a:pt x="17907" y="88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SMARTInkShape-3652"/>
            <p:cNvSpPr/>
            <p:nvPr>
              <p:custDataLst>
                <p:tags r:id="rId67"/>
              </p:custDataLst>
            </p:nvPr>
          </p:nvSpPr>
          <p:spPr>
            <a:xfrm>
              <a:off x="8058150" y="5943600"/>
              <a:ext cx="107951" cy="273051"/>
            </a:xfrm>
            <a:custGeom>
              <a:avLst/>
              <a:gdLst/>
              <a:ahLst/>
              <a:cxnLst/>
              <a:rect l="0" t="0" r="0" b="0"/>
              <a:pathLst>
                <a:path w="107951" h="273051">
                  <a:moveTo>
                    <a:pt x="107950" y="0"/>
                  </a:moveTo>
                  <a:lnTo>
                    <a:pt x="107950" y="0"/>
                  </a:lnTo>
                  <a:lnTo>
                    <a:pt x="94135" y="8789"/>
                  </a:lnTo>
                  <a:lnTo>
                    <a:pt x="78096" y="27136"/>
                  </a:lnTo>
                  <a:lnTo>
                    <a:pt x="60634" y="72127"/>
                  </a:lnTo>
                  <a:lnTo>
                    <a:pt x="43601" y="117640"/>
                  </a:lnTo>
                  <a:lnTo>
                    <a:pt x="25853" y="162013"/>
                  </a:lnTo>
                  <a:lnTo>
                    <a:pt x="12050" y="201580"/>
                  </a:lnTo>
                  <a:lnTo>
                    <a:pt x="1726" y="247628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SMARTInkShape-3653"/>
            <p:cNvSpPr/>
            <p:nvPr>
              <p:custDataLst>
                <p:tags r:id="rId68"/>
              </p:custDataLst>
            </p:nvPr>
          </p:nvSpPr>
          <p:spPr>
            <a:xfrm>
              <a:off x="7969250" y="6001633"/>
              <a:ext cx="201365" cy="180703"/>
            </a:xfrm>
            <a:custGeom>
              <a:avLst/>
              <a:gdLst/>
              <a:ahLst/>
              <a:cxnLst/>
              <a:rect l="0" t="0" r="0" b="0"/>
              <a:pathLst>
                <a:path w="201365" h="180703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46139" y="29594"/>
                  </a:lnTo>
                  <a:lnTo>
                    <a:pt x="87519" y="59653"/>
                  </a:lnTo>
                  <a:lnTo>
                    <a:pt x="126591" y="95370"/>
                  </a:lnTo>
                  <a:lnTo>
                    <a:pt x="167607" y="138623"/>
                  </a:lnTo>
                  <a:lnTo>
                    <a:pt x="201364" y="180478"/>
                  </a:lnTo>
                  <a:lnTo>
                    <a:pt x="201270" y="180702"/>
                  </a:lnTo>
                  <a:lnTo>
                    <a:pt x="196850" y="1769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SMARTInkShape-3654"/>
            <p:cNvSpPr/>
            <p:nvPr>
              <p:custDataLst>
                <p:tags r:id="rId69"/>
              </p:custDataLst>
            </p:nvPr>
          </p:nvSpPr>
          <p:spPr>
            <a:xfrm>
              <a:off x="7493000" y="5748991"/>
              <a:ext cx="128081" cy="145576"/>
            </a:xfrm>
            <a:custGeom>
              <a:avLst/>
              <a:gdLst/>
              <a:ahLst/>
              <a:cxnLst/>
              <a:rect l="0" t="0" r="0" b="0"/>
              <a:pathLst>
                <a:path w="128081" h="145576">
                  <a:moveTo>
                    <a:pt x="0" y="23159"/>
                  </a:moveTo>
                  <a:lnTo>
                    <a:pt x="0" y="23159"/>
                  </a:lnTo>
                  <a:lnTo>
                    <a:pt x="0" y="19788"/>
                  </a:lnTo>
                  <a:lnTo>
                    <a:pt x="1881" y="16251"/>
                  </a:lnTo>
                  <a:lnTo>
                    <a:pt x="5775" y="12327"/>
                  </a:lnTo>
                  <a:lnTo>
                    <a:pt x="21654" y="4060"/>
                  </a:lnTo>
                  <a:lnTo>
                    <a:pt x="34318" y="559"/>
                  </a:lnTo>
                  <a:lnTo>
                    <a:pt x="60576" y="0"/>
                  </a:lnTo>
                  <a:lnTo>
                    <a:pt x="96869" y="12174"/>
                  </a:lnTo>
                  <a:lnTo>
                    <a:pt x="104906" y="18512"/>
                  </a:lnTo>
                  <a:lnTo>
                    <a:pt x="108038" y="22178"/>
                  </a:lnTo>
                  <a:lnTo>
                    <a:pt x="109420" y="26738"/>
                  </a:lnTo>
                  <a:lnTo>
                    <a:pt x="109073" y="37449"/>
                  </a:lnTo>
                  <a:lnTo>
                    <a:pt x="106583" y="41857"/>
                  </a:lnTo>
                  <a:lnTo>
                    <a:pt x="93669" y="51434"/>
                  </a:lnTo>
                  <a:lnTo>
                    <a:pt x="78187" y="59109"/>
                  </a:lnTo>
                  <a:lnTo>
                    <a:pt x="72850" y="61009"/>
                  </a:lnTo>
                  <a:lnTo>
                    <a:pt x="68126" y="64205"/>
                  </a:lnTo>
                  <a:lnTo>
                    <a:pt x="67290" y="65339"/>
                  </a:lnTo>
                  <a:lnTo>
                    <a:pt x="67438" y="66097"/>
                  </a:lnTo>
                  <a:lnTo>
                    <a:pt x="68242" y="66600"/>
                  </a:lnTo>
                  <a:lnTo>
                    <a:pt x="107785" y="79128"/>
                  </a:lnTo>
                  <a:lnTo>
                    <a:pt x="117519" y="85898"/>
                  </a:lnTo>
                  <a:lnTo>
                    <a:pt x="124668" y="95493"/>
                  </a:lnTo>
                  <a:lnTo>
                    <a:pt x="127562" y="101015"/>
                  </a:lnTo>
                  <a:lnTo>
                    <a:pt x="128080" y="106814"/>
                  </a:lnTo>
                  <a:lnTo>
                    <a:pt x="124893" y="118900"/>
                  </a:lnTo>
                  <a:lnTo>
                    <a:pt x="115010" y="129446"/>
                  </a:lnTo>
                  <a:lnTo>
                    <a:pt x="93579" y="141435"/>
                  </a:lnTo>
                  <a:lnTo>
                    <a:pt x="76868" y="145575"/>
                  </a:lnTo>
                  <a:lnTo>
                    <a:pt x="49743" y="143941"/>
                  </a:lnTo>
                  <a:lnTo>
                    <a:pt x="25400" y="13745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0" name="SMARTInkShape-Group650"/>
          <p:cNvGrpSpPr/>
          <p:nvPr/>
        </p:nvGrpSpPr>
        <p:grpSpPr>
          <a:xfrm>
            <a:off x="9243118" y="6019800"/>
            <a:ext cx="243783" cy="98622"/>
            <a:chOff x="9243118" y="6019800"/>
            <a:chExt cx="243783" cy="98622"/>
          </a:xfrm>
        </p:grpSpPr>
        <p:sp>
          <p:nvSpPr>
            <p:cNvPr id="518" name="SMARTInkShape-3655"/>
            <p:cNvSpPr/>
            <p:nvPr>
              <p:custDataLst>
                <p:tags r:id="rId52"/>
              </p:custDataLst>
            </p:nvPr>
          </p:nvSpPr>
          <p:spPr>
            <a:xfrm>
              <a:off x="9243118" y="6019800"/>
              <a:ext cx="180283" cy="23918"/>
            </a:xfrm>
            <a:custGeom>
              <a:avLst/>
              <a:gdLst/>
              <a:ahLst/>
              <a:cxnLst/>
              <a:rect l="0" t="0" r="0" b="0"/>
              <a:pathLst>
                <a:path w="180283" h="23918">
                  <a:moveTo>
                    <a:pt x="15182" y="0"/>
                  </a:moveTo>
                  <a:lnTo>
                    <a:pt x="15182" y="0"/>
                  </a:lnTo>
                  <a:lnTo>
                    <a:pt x="876" y="0"/>
                  </a:lnTo>
                  <a:lnTo>
                    <a:pt x="0" y="705"/>
                  </a:lnTo>
                  <a:lnTo>
                    <a:pt x="122" y="1881"/>
                  </a:lnTo>
                  <a:lnTo>
                    <a:pt x="908" y="3371"/>
                  </a:lnTo>
                  <a:lnTo>
                    <a:pt x="15499" y="12209"/>
                  </a:lnTo>
                  <a:lnTo>
                    <a:pt x="51181" y="20394"/>
                  </a:lnTo>
                  <a:lnTo>
                    <a:pt x="97502" y="23917"/>
                  </a:lnTo>
                  <a:lnTo>
                    <a:pt x="130320" y="22859"/>
                  </a:lnTo>
                  <a:lnTo>
                    <a:pt x="180282" y="19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SMARTInkShape-3656"/>
            <p:cNvSpPr/>
            <p:nvPr>
              <p:custDataLst>
                <p:tags r:id="rId53"/>
              </p:custDataLst>
            </p:nvPr>
          </p:nvSpPr>
          <p:spPr>
            <a:xfrm>
              <a:off x="9264258" y="6096000"/>
              <a:ext cx="222643" cy="22422"/>
            </a:xfrm>
            <a:custGeom>
              <a:avLst/>
              <a:gdLst/>
              <a:ahLst/>
              <a:cxnLst/>
              <a:rect l="0" t="0" r="0" b="0"/>
              <a:pathLst>
                <a:path w="222643" h="22422">
                  <a:moveTo>
                    <a:pt x="6742" y="19050"/>
                  </a:moveTo>
                  <a:lnTo>
                    <a:pt x="6742" y="19050"/>
                  </a:lnTo>
                  <a:lnTo>
                    <a:pt x="0" y="19050"/>
                  </a:lnTo>
                  <a:lnTo>
                    <a:pt x="837" y="19755"/>
                  </a:lnTo>
                  <a:lnTo>
                    <a:pt x="9291" y="22421"/>
                  </a:lnTo>
                  <a:lnTo>
                    <a:pt x="46773" y="21145"/>
                  </a:lnTo>
                  <a:lnTo>
                    <a:pt x="87798" y="16219"/>
                  </a:lnTo>
                  <a:lnTo>
                    <a:pt x="134489" y="10030"/>
                  </a:lnTo>
                  <a:lnTo>
                    <a:pt x="178759" y="4928"/>
                  </a:lnTo>
                  <a:lnTo>
                    <a:pt x="222642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5" name="SMARTInkShape-Group651"/>
          <p:cNvGrpSpPr/>
          <p:nvPr/>
        </p:nvGrpSpPr>
        <p:grpSpPr>
          <a:xfrm>
            <a:off x="3976134" y="5962650"/>
            <a:ext cx="926067" cy="88901"/>
            <a:chOff x="3976134" y="5962650"/>
            <a:chExt cx="926067" cy="88901"/>
          </a:xfrm>
        </p:grpSpPr>
        <p:sp>
          <p:nvSpPr>
            <p:cNvPr id="521" name="SMARTInkShape-3657"/>
            <p:cNvSpPr/>
            <p:nvPr>
              <p:custDataLst>
                <p:tags r:id="rId48"/>
              </p:custDataLst>
            </p:nvPr>
          </p:nvSpPr>
          <p:spPr>
            <a:xfrm>
              <a:off x="3976134" y="5981700"/>
              <a:ext cx="132317" cy="49187"/>
            </a:xfrm>
            <a:custGeom>
              <a:avLst/>
              <a:gdLst/>
              <a:ahLst/>
              <a:cxnLst/>
              <a:rect l="0" t="0" r="0" b="0"/>
              <a:pathLst>
                <a:path w="132317" h="49187">
                  <a:moveTo>
                    <a:pt x="24366" y="0"/>
                  </a:moveTo>
                  <a:lnTo>
                    <a:pt x="24366" y="0"/>
                  </a:lnTo>
                  <a:lnTo>
                    <a:pt x="6722" y="0"/>
                  </a:lnTo>
                  <a:lnTo>
                    <a:pt x="53806" y="3658"/>
                  </a:lnTo>
                  <a:lnTo>
                    <a:pt x="92512" y="1397"/>
                  </a:lnTo>
                  <a:lnTo>
                    <a:pt x="131892" y="184"/>
                  </a:lnTo>
                  <a:lnTo>
                    <a:pt x="131327" y="828"/>
                  </a:lnTo>
                  <a:lnTo>
                    <a:pt x="92605" y="12226"/>
                  </a:lnTo>
                  <a:lnTo>
                    <a:pt x="52268" y="23770"/>
                  </a:lnTo>
                  <a:lnTo>
                    <a:pt x="6055" y="42632"/>
                  </a:lnTo>
                  <a:lnTo>
                    <a:pt x="1575" y="45355"/>
                  </a:lnTo>
                  <a:lnTo>
                    <a:pt x="0" y="47170"/>
                  </a:lnTo>
                  <a:lnTo>
                    <a:pt x="361" y="48380"/>
                  </a:lnTo>
                  <a:lnTo>
                    <a:pt x="2013" y="49186"/>
                  </a:lnTo>
                  <a:lnTo>
                    <a:pt x="34676" y="43580"/>
                  </a:lnTo>
                  <a:lnTo>
                    <a:pt x="70811" y="34891"/>
                  </a:lnTo>
                  <a:lnTo>
                    <a:pt x="132316" y="19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SMARTInkShape-3658"/>
            <p:cNvSpPr/>
            <p:nvPr>
              <p:custDataLst>
                <p:tags r:id="rId49"/>
              </p:custDataLst>
            </p:nvPr>
          </p:nvSpPr>
          <p:spPr>
            <a:xfrm>
              <a:off x="4332465" y="5962650"/>
              <a:ext cx="125236" cy="25401"/>
            </a:xfrm>
            <a:custGeom>
              <a:avLst/>
              <a:gdLst/>
              <a:ahLst/>
              <a:cxnLst/>
              <a:rect l="0" t="0" r="0" b="0"/>
              <a:pathLst>
                <a:path w="125236" h="25401">
                  <a:moveTo>
                    <a:pt x="10935" y="25400"/>
                  </a:moveTo>
                  <a:lnTo>
                    <a:pt x="10935" y="25400"/>
                  </a:lnTo>
                  <a:lnTo>
                    <a:pt x="4193" y="25400"/>
                  </a:lnTo>
                  <a:lnTo>
                    <a:pt x="2207" y="24695"/>
                  </a:lnTo>
                  <a:lnTo>
                    <a:pt x="883" y="23518"/>
                  </a:lnTo>
                  <a:lnTo>
                    <a:pt x="0" y="22029"/>
                  </a:lnTo>
                  <a:lnTo>
                    <a:pt x="1529" y="21036"/>
                  </a:lnTo>
                  <a:lnTo>
                    <a:pt x="42382" y="13449"/>
                  </a:lnTo>
                  <a:lnTo>
                    <a:pt x="79676" y="4612"/>
                  </a:lnTo>
                  <a:lnTo>
                    <a:pt x="12523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SMARTInkShape-3659"/>
            <p:cNvSpPr/>
            <p:nvPr>
              <p:custDataLst>
                <p:tags r:id="rId50"/>
              </p:custDataLst>
            </p:nvPr>
          </p:nvSpPr>
          <p:spPr>
            <a:xfrm>
              <a:off x="4337050" y="6019800"/>
              <a:ext cx="139701" cy="31751"/>
            </a:xfrm>
            <a:custGeom>
              <a:avLst/>
              <a:gdLst/>
              <a:ahLst/>
              <a:cxnLst/>
              <a:rect l="0" t="0" r="0" b="0"/>
              <a:pathLst>
                <a:path w="139701" h="31751">
                  <a:moveTo>
                    <a:pt x="0" y="31750"/>
                  </a:moveTo>
                  <a:lnTo>
                    <a:pt x="0" y="31750"/>
                  </a:lnTo>
                  <a:lnTo>
                    <a:pt x="45466" y="19541"/>
                  </a:lnTo>
                  <a:lnTo>
                    <a:pt x="79709" y="11977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SMARTInkShape-3660"/>
            <p:cNvSpPr/>
            <p:nvPr>
              <p:custDataLst>
                <p:tags r:id="rId51"/>
              </p:custDataLst>
            </p:nvPr>
          </p:nvSpPr>
          <p:spPr>
            <a:xfrm>
              <a:off x="4679950" y="6026150"/>
              <a:ext cx="222251" cy="25401"/>
            </a:xfrm>
            <a:custGeom>
              <a:avLst/>
              <a:gdLst/>
              <a:ahLst/>
              <a:cxnLst/>
              <a:rect l="0" t="0" r="0" b="0"/>
              <a:pathLst>
                <a:path w="222251" h="25401">
                  <a:moveTo>
                    <a:pt x="0" y="25400"/>
                  </a:moveTo>
                  <a:lnTo>
                    <a:pt x="0" y="25400"/>
                  </a:lnTo>
                  <a:lnTo>
                    <a:pt x="36628" y="22029"/>
                  </a:lnTo>
                  <a:lnTo>
                    <a:pt x="72489" y="18493"/>
                  </a:lnTo>
                  <a:lnTo>
                    <a:pt x="119000" y="13863"/>
                  </a:lnTo>
                  <a:lnTo>
                    <a:pt x="144245" y="10653"/>
                  </a:lnTo>
                  <a:lnTo>
                    <a:pt x="187581" y="4735"/>
                  </a:lnTo>
                  <a:lnTo>
                    <a:pt x="2222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6" name="SMARTInkShape-3661"/>
          <p:cNvSpPr/>
          <p:nvPr>
            <p:custDataLst>
              <p:tags r:id="rId8"/>
            </p:custDataLst>
          </p:nvPr>
        </p:nvSpPr>
        <p:spPr>
          <a:xfrm>
            <a:off x="4720742" y="5938574"/>
            <a:ext cx="149709" cy="5027"/>
          </a:xfrm>
          <a:custGeom>
            <a:avLst/>
            <a:gdLst/>
            <a:ahLst/>
            <a:cxnLst/>
            <a:rect l="0" t="0" r="0" b="0"/>
            <a:pathLst>
              <a:path w="149709" h="5027">
                <a:moveTo>
                  <a:pt x="3658" y="5026"/>
                </a:moveTo>
                <a:lnTo>
                  <a:pt x="3658" y="5026"/>
                </a:lnTo>
                <a:lnTo>
                  <a:pt x="0" y="5026"/>
                </a:lnTo>
                <a:lnTo>
                  <a:pt x="41682" y="3145"/>
                </a:lnTo>
                <a:lnTo>
                  <a:pt x="83598" y="0"/>
                </a:lnTo>
                <a:lnTo>
                  <a:pt x="122359" y="950"/>
                </a:lnTo>
                <a:lnTo>
                  <a:pt x="149708" y="5026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0" name="SMARTInkShape-Group653"/>
          <p:cNvGrpSpPr/>
          <p:nvPr/>
        </p:nvGrpSpPr>
        <p:grpSpPr>
          <a:xfrm>
            <a:off x="9683750" y="5800293"/>
            <a:ext cx="2286001" cy="634009"/>
            <a:chOff x="9683750" y="5800293"/>
            <a:chExt cx="2286001" cy="634009"/>
          </a:xfrm>
        </p:grpSpPr>
        <p:sp>
          <p:nvSpPr>
            <p:cNvPr id="527" name="SMARTInkShape-3662"/>
            <p:cNvSpPr/>
            <p:nvPr>
              <p:custDataLst>
                <p:tags r:id="rId25"/>
              </p:custDataLst>
            </p:nvPr>
          </p:nvSpPr>
          <p:spPr>
            <a:xfrm>
              <a:off x="9798049" y="5899673"/>
              <a:ext cx="31752" cy="164578"/>
            </a:xfrm>
            <a:custGeom>
              <a:avLst/>
              <a:gdLst/>
              <a:ahLst/>
              <a:cxnLst/>
              <a:rect l="0" t="0" r="0" b="0"/>
              <a:pathLst>
                <a:path w="31752" h="164578">
                  <a:moveTo>
                    <a:pt x="1" y="12177"/>
                  </a:moveTo>
                  <a:lnTo>
                    <a:pt x="1" y="12177"/>
                  </a:lnTo>
                  <a:lnTo>
                    <a:pt x="0" y="0"/>
                  </a:lnTo>
                  <a:lnTo>
                    <a:pt x="3371" y="6374"/>
                  </a:lnTo>
                  <a:lnTo>
                    <a:pt x="5960" y="44688"/>
                  </a:lnTo>
                  <a:lnTo>
                    <a:pt x="8116" y="82252"/>
                  </a:lnTo>
                  <a:lnTo>
                    <a:pt x="11795" y="126129"/>
                  </a:lnTo>
                  <a:lnTo>
                    <a:pt x="17943" y="142550"/>
                  </a:lnTo>
                  <a:lnTo>
                    <a:pt x="31751" y="16457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SMARTInkShape-3663"/>
            <p:cNvSpPr/>
            <p:nvPr>
              <p:custDataLst>
                <p:tags r:id="rId26"/>
              </p:custDataLst>
            </p:nvPr>
          </p:nvSpPr>
          <p:spPr>
            <a:xfrm>
              <a:off x="9683750" y="6140450"/>
              <a:ext cx="203201" cy="25401"/>
            </a:xfrm>
            <a:custGeom>
              <a:avLst/>
              <a:gdLst/>
              <a:ahLst/>
              <a:cxnLst/>
              <a:rect l="0" t="0" r="0" b="0"/>
              <a:pathLst>
                <a:path w="203201" h="25401">
                  <a:moveTo>
                    <a:pt x="0" y="25400"/>
                  </a:moveTo>
                  <a:lnTo>
                    <a:pt x="0" y="25400"/>
                  </a:lnTo>
                  <a:lnTo>
                    <a:pt x="40398" y="24695"/>
                  </a:lnTo>
                  <a:lnTo>
                    <a:pt x="73223" y="22029"/>
                  </a:lnTo>
                  <a:lnTo>
                    <a:pt x="109450" y="16611"/>
                  </a:lnTo>
                  <a:lnTo>
                    <a:pt x="144600" y="10205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SMARTInkShape-3664"/>
            <p:cNvSpPr/>
            <p:nvPr>
              <p:custDataLst>
                <p:tags r:id="rId27"/>
              </p:custDataLst>
            </p:nvPr>
          </p:nvSpPr>
          <p:spPr>
            <a:xfrm>
              <a:off x="9729083" y="6217412"/>
              <a:ext cx="133900" cy="149024"/>
            </a:xfrm>
            <a:custGeom>
              <a:avLst/>
              <a:gdLst/>
              <a:ahLst/>
              <a:cxnLst/>
              <a:rect l="0" t="0" r="0" b="0"/>
              <a:pathLst>
                <a:path w="133900" h="149024">
                  <a:moveTo>
                    <a:pt x="5467" y="11938"/>
                  </a:moveTo>
                  <a:lnTo>
                    <a:pt x="5467" y="11938"/>
                  </a:lnTo>
                  <a:lnTo>
                    <a:pt x="0" y="11938"/>
                  </a:lnTo>
                  <a:lnTo>
                    <a:pt x="32451" y="3099"/>
                  </a:lnTo>
                  <a:lnTo>
                    <a:pt x="75473" y="0"/>
                  </a:lnTo>
                  <a:lnTo>
                    <a:pt x="100920" y="170"/>
                  </a:lnTo>
                  <a:lnTo>
                    <a:pt x="107863" y="2709"/>
                  </a:lnTo>
                  <a:lnTo>
                    <a:pt x="108303" y="5080"/>
                  </a:lnTo>
                  <a:lnTo>
                    <a:pt x="105029" y="11477"/>
                  </a:lnTo>
                  <a:lnTo>
                    <a:pt x="63483" y="42958"/>
                  </a:lnTo>
                  <a:lnTo>
                    <a:pt x="69615" y="46842"/>
                  </a:lnTo>
                  <a:lnTo>
                    <a:pt x="110170" y="61966"/>
                  </a:lnTo>
                  <a:lnTo>
                    <a:pt x="120911" y="71567"/>
                  </a:lnTo>
                  <a:lnTo>
                    <a:pt x="133555" y="94977"/>
                  </a:lnTo>
                  <a:lnTo>
                    <a:pt x="133899" y="101165"/>
                  </a:lnTo>
                  <a:lnTo>
                    <a:pt x="130516" y="113683"/>
                  </a:lnTo>
                  <a:lnTo>
                    <a:pt x="122427" y="124422"/>
                  </a:lnTo>
                  <a:lnTo>
                    <a:pt x="110366" y="133897"/>
                  </a:lnTo>
                  <a:lnTo>
                    <a:pt x="83741" y="145755"/>
                  </a:lnTo>
                  <a:lnTo>
                    <a:pt x="63774" y="149023"/>
                  </a:lnTo>
                  <a:lnTo>
                    <a:pt x="45023" y="146713"/>
                  </a:lnTo>
                  <a:lnTo>
                    <a:pt x="18167" y="1389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SMARTInkShape-3665"/>
            <p:cNvSpPr/>
            <p:nvPr>
              <p:custDataLst>
                <p:tags r:id="rId28"/>
              </p:custDataLst>
            </p:nvPr>
          </p:nvSpPr>
          <p:spPr>
            <a:xfrm>
              <a:off x="10045890" y="5933818"/>
              <a:ext cx="126549" cy="270386"/>
            </a:xfrm>
            <a:custGeom>
              <a:avLst/>
              <a:gdLst/>
              <a:ahLst/>
              <a:cxnLst/>
              <a:rect l="0" t="0" r="0" b="0"/>
              <a:pathLst>
                <a:path w="126549" h="270386">
                  <a:moveTo>
                    <a:pt x="120460" y="16132"/>
                  </a:moveTo>
                  <a:lnTo>
                    <a:pt x="120460" y="16132"/>
                  </a:lnTo>
                  <a:lnTo>
                    <a:pt x="123831" y="12761"/>
                  </a:lnTo>
                  <a:lnTo>
                    <a:pt x="125485" y="9225"/>
                  </a:lnTo>
                  <a:lnTo>
                    <a:pt x="126548" y="4576"/>
                  </a:lnTo>
                  <a:lnTo>
                    <a:pt x="123361" y="400"/>
                  </a:lnTo>
                  <a:lnTo>
                    <a:pt x="120278" y="0"/>
                  </a:lnTo>
                  <a:lnTo>
                    <a:pt x="90829" y="6212"/>
                  </a:lnTo>
                  <a:lnTo>
                    <a:pt x="66917" y="18837"/>
                  </a:lnTo>
                  <a:lnTo>
                    <a:pt x="45329" y="39355"/>
                  </a:lnTo>
                  <a:lnTo>
                    <a:pt x="22156" y="76792"/>
                  </a:lnTo>
                  <a:lnTo>
                    <a:pt x="9506" y="109414"/>
                  </a:lnTo>
                  <a:lnTo>
                    <a:pt x="1298" y="144374"/>
                  </a:lnTo>
                  <a:lnTo>
                    <a:pt x="0" y="178727"/>
                  </a:lnTo>
                  <a:lnTo>
                    <a:pt x="6608" y="223057"/>
                  </a:lnTo>
                  <a:lnTo>
                    <a:pt x="17413" y="244272"/>
                  </a:lnTo>
                  <a:lnTo>
                    <a:pt x="24245" y="252891"/>
                  </a:lnTo>
                  <a:lnTo>
                    <a:pt x="43127" y="264351"/>
                  </a:lnTo>
                  <a:lnTo>
                    <a:pt x="64217" y="270385"/>
                  </a:lnTo>
                  <a:lnTo>
                    <a:pt x="101410" y="27013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SMARTInkShape-3666"/>
            <p:cNvSpPr/>
            <p:nvPr>
              <p:custDataLst>
                <p:tags r:id="rId29"/>
              </p:custDataLst>
            </p:nvPr>
          </p:nvSpPr>
          <p:spPr>
            <a:xfrm>
              <a:off x="10275476" y="5978329"/>
              <a:ext cx="11525" cy="181172"/>
            </a:xfrm>
            <a:custGeom>
              <a:avLst/>
              <a:gdLst/>
              <a:ahLst/>
              <a:cxnLst/>
              <a:rect l="0" t="0" r="0" b="0"/>
              <a:pathLst>
                <a:path w="11525" h="181172">
                  <a:moveTo>
                    <a:pt x="11524" y="3371"/>
                  </a:moveTo>
                  <a:lnTo>
                    <a:pt x="11524" y="3371"/>
                  </a:lnTo>
                  <a:lnTo>
                    <a:pt x="4781" y="0"/>
                  </a:lnTo>
                  <a:lnTo>
                    <a:pt x="2797" y="418"/>
                  </a:lnTo>
                  <a:lnTo>
                    <a:pt x="1472" y="2108"/>
                  </a:lnTo>
                  <a:lnTo>
                    <a:pt x="0" y="9159"/>
                  </a:lnTo>
                  <a:lnTo>
                    <a:pt x="939" y="44208"/>
                  </a:lnTo>
                  <a:lnTo>
                    <a:pt x="3920" y="86731"/>
                  </a:lnTo>
                  <a:lnTo>
                    <a:pt x="6682" y="126848"/>
                  </a:lnTo>
                  <a:lnTo>
                    <a:pt x="11524" y="1811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SMARTInkShape-3667"/>
            <p:cNvSpPr/>
            <p:nvPr>
              <p:custDataLst>
                <p:tags r:id="rId30"/>
              </p:custDataLst>
            </p:nvPr>
          </p:nvSpPr>
          <p:spPr>
            <a:xfrm>
              <a:off x="10293349" y="5800293"/>
              <a:ext cx="88902" cy="86158"/>
            </a:xfrm>
            <a:custGeom>
              <a:avLst/>
              <a:gdLst/>
              <a:ahLst/>
              <a:cxnLst/>
              <a:rect l="0" t="0" r="0" b="0"/>
              <a:pathLst>
                <a:path w="88902" h="86158">
                  <a:moveTo>
                    <a:pt x="1" y="9957"/>
                  </a:moveTo>
                  <a:lnTo>
                    <a:pt x="1" y="9957"/>
                  </a:lnTo>
                  <a:lnTo>
                    <a:pt x="0" y="4490"/>
                  </a:lnTo>
                  <a:lnTo>
                    <a:pt x="706" y="4195"/>
                  </a:lnTo>
                  <a:lnTo>
                    <a:pt x="20266" y="0"/>
                  </a:lnTo>
                  <a:lnTo>
                    <a:pt x="29233" y="1534"/>
                  </a:lnTo>
                  <a:lnTo>
                    <a:pt x="38844" y="6363"/>
                  </a:lnTo>
                  <a:lnTo>
                    <a:pt x="40713" y="8973"/>
                  </a:lnTo>
                  <a:lnTo>
                    <a:pt x="42790" y="15635"/>
                  </a:lnTo>
                  <a:lnTo>
                    <a:pt x="41830" y="23298"/>
                  </a:lnTo>
                  <a:lnTo>
                    <a:pt x="40588" y="27318"/>
                  </a:lnTo>
                  <a:lnTo>
                    <a:pt x="33561" y="35547"/>
                  </a:lnTo>
                  <a:lnTo>
                    <a:pt x="8392" y="60774"/>
                  </a:lnTo>
                  <a:lnTo>
                    <a:pt x="2488" y="71580"/>
                  </a:lnTo>
                  <a:lnTo>
                    <a:pt x="1658" y="74322"/>
                  </a:lnTo>
                  <a:lnTo>
                    <a:pt x="1812" y="76857"/>
                  </a:lnTo>
                  <a:lnTo>
                    <a:pt x="3863" y="81553"/>
                  </a:lnTo>
                  <a:lnTo>
                    <a:pt x="6809" y="83087"/>
                  </a:lnTo>
                  <a:lnTo>
                    <a:pt x="39389" y="85752"/>
                  </a:lnTo>
                  <a:lnTo>
                    <a:pt x="88901" y="8615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SMARTInkShape-3668"/>
            <p:cNvSpPr/>
            <p:nvPr>
              <p:custDataLst>
                <p:tags r:id="rId31"/>
              </p:custDataLst>
            </p:nvPr>
          </p:nvSpPr>
          <p:spPr>
            <a:xfrm>
              <a:off x="10382250" y="6076950"/>
              <a:ext cx="127001" cy="6351"/>
            </a:xfrm>
            <a:custGeom>
              <a:avLst/>
              <a:gdLst/>
              <a:ahLst/>
              <a:cxnLst/>
              <a:rect l="0" t="0" r="0" b="0"/>
              <a:pathLst>
                <a:path w="127001" h="6351">
                  <a:moveTo>
                    <a:pt x="0" y="6350"/>
                  </a:moveTo>
                  <a:lnTo>
                    <a:pt x="0" y="6350"/>
                  </a:lnTo>
                  <a:lnTo>
                    <a:pt x="22603" y="1324"/>
                  </a:lnTo>
                  <a:lnTo>
                    <a:pt x="60360" y="262"/>
                  </a:lnTo>
                  <a:lnTo>
                    <a:pt x="105376" y="34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SMARTInkShape-3669"/>
            <p:cNvSpPr/>
            <p:nvPr>
              <p:custDataLst>
                <p:tags r:id="rId32"/>
              </p:custDataLst>
            </p:nvPr>
          </p:nvSpPr>
          <p:spPr>
            <a:xfrm>
              <a:off x="10448441" y="6016141"/>
              <a:ext cx="41760" cy="133845"/>
            </a:xfrm>
            <a:custGeom>
              <a:avLst/>
              <a:gdLst/>
              <a:ahLst/>
              <a:cxnLst/>
              <a:rect l="0" t="0" r="0" b="0"/>
              <a:pathLst>
                <a:path w="41760" h="133845">
                  <a:moveTo>
                    <a:pt x="3659" y="3659"/>
                  </a:moveTo>
                  <a:lnTo>
                    <a:pt x="3659" y="3659"/>
                  </a:lnTo>
                  <a:lnTo>
                    <a:pt x="0" y="0"/>
                  </a:lnTo>
                  <a:lnTo>
                    <a:pt x="4378" y="5789"/>
                  </a:lnTo>
                  <a:lnTo>
                    <a:pt x="26620" y="47667"/>
                  </a:lnTo>
                  <a:lnTo>
                    <a:pt x="33673" y="91609"/>
                  </a:lnTo>
                  <a:lnTo>
                    <a:pt x="35341" y="133844"/>
                  </a:lnTo>
                  <a:lnTo>
                    <a:pt x="36069" y="133488"/>
                  </a:lnTo>
                  <a:lnTo>
                    <a:pt x="41759" y="12430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SMARTInkShape-3670"/>
            <p:cNvSpPr/>
            <p:nvPr>
              <p:custDataLst>
                <p:tags r:id="rId33"/>
              </p:custDataLst>
            </p:nvPr>
          </p:nvSpPr>
          <p:spPr>
            <a:xfrm>
              <a:off x="10602679" y="5949961"/>
              <a:ext cx="110887" cy="234940"/>
            </a:xfrm>
            <a:custGeom>
              <a:avLst/>
              <a:gdLst/>
              <a:ahLst/>
              <a:cxnLst/>
              <a:rect l="0" t="0" r="0" b="0"/>
              <a:pathLst>
                <a:path w="110887" h="234940">
                  <a:moveTo>
                    <a:pt x="8171" y="19039"/>
                  </a:moveTo>
                  <a:lnTo>
                    <a:pt x="8171" y="19039"/>
                  </a:lnTo>
                  <a:lnTo>
                    <a:pt x="1428" y="12297"/>
                  </a:lnTo>
                  <a:lnTo>
                    <a:pt x="149" y="9605"/>
                  </a:lnTo>
                  <a:lnTo>
                    <a:pt x="0" y="7106"/>
                  </a:lnTo>
                  <a:lnTo>
                    <a:pt x="1462" y="1395"/>
                  </a:lnTo>
                  <a:lnTo>
                    <a:pt x="40513" y="112"/>
                  </a:lnTo>
                  <a:lnTo>
                    <a:pt x="82920" y="13"/>
                  </a:lnTo>
                  <a:lnTo>
                    <a:pt x="96896" y="0"/>
                  </a:lnTo>
                  <a:lnTo>
                    <a:pt x="101893" y="1408"/>
                  </a:lnTo>
                  <a:lnTo>
                    <a:pt x="109326" y="6734"/>
                  </a:lnTo>
                  <a:lnTo>
                    <a:pt x="110886" y="10836"/>
                  </a:lnTo>
                  <a:lnTo>
                    <a:pt x="106686" y="48794"/>
                  </a:lnTo>
                  <a:lnTo>
                    <a:pt x="97645" y="87200"/>
                  </a:lnTo>
                  <a:lnTo>
                    <a:pt x="86030" y="129859"/>
                  </a:lnTo>
                  <a:lnTo>
                    <a:pt x="73651" y="170408"/>
                  </a:lnTo>
                  <a:lnTo>
                    <a:pt x="65321" y="23493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SMARTInkShape-3671"/>
            <p:cNvSpPr/>
            <p:nvPr>
              <p:custDataLst>
                <p:tags r:id="rId34"/>
              </p:custDataLst>
            </p:nvPr>
          </p:nvSpPr>
          <p:spPr>
            <a:xfrm>
              <a:off x="10620180" y="6038850"/>
              <a:ext cx="136721" cy="25401"/>
            </a:xfrm>
            <a:custGeom>
              <a:avLst/>
              <a:gdLst/>
              <a:ahLst/>
              <a:cxnLst/>
              <a:rect l="0" t="0" r="0" b="0"/>
              <a:pathLst>
                <a:path w="136721" h="25401">
                  <a:moveTo>
                    <a:pt x="3370" y="25400"/>
                  </a:moveTo>
                  <a:lnTo>
                    <a:pt x="3370" y="25400"/>
                  </a:lnTo>
                  <a:lnTo>
                    <a:pt x="0" y="22029"/>
                  </a:lnTo>
                  <a:lnTo>
                    <a:pt x="417" y="21036"/>
                  </a:lnTo>
                  <a:lnTo>
                    <a:pt x="21699" y="15940"/>
                  </a:lnTo>
                  <a:lnTo>
                    <a:pt x="67250" y="12635"/>
                  </a:lnTo>
                  <a:lnTo>
                    <a:pt x="112100" y="5919"/>
                  </a:lnTo>
                  <a:lnTo>
                    <a:pt x="13672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SMARTInkShape-3672"/>
            <p:cNvSpPr/>
            <p:nvPr>
              <p:custDataLst>
                <p:tags r:id="rId35"/>
              </p:custDataLst>
            </p:nvPr>
          </p:nvSpPr>
          <p:spPr>
            <a:xfrm>
              <a:off x="10731500" y="5829423"/>
              <a:ext cx="107951" cy="82428"/>
            </a:xfrm>
            <a:custGeom>
              <a:avLst/>
              <a:gdLst/>
              <a:ahLst/>
              <a:cxnLst/>
              <a:rect l="0" t="0" r="0" b="0"/>
              <a:pathLst>
                <a:path w="107951" h="82428">
                  <a:moveTo>
                    <a:pt x="0" y="18927"/>
                  </a:moveTo>
                  <a:lnTo>
                    <a:pt x="0" y="18927"/>
                  </a:lnTo>
                  <a:lnTo>
                    <a:pt x="3370" y="12185"/>
                  </a:lnTo>
                  <a:lnTo>
                    <a:pt x="8789" y="6994"/>
                  </a:lnTo>
                  <a:lnTo>
                    <a:pt x="12209" y="4622"/>
                  </a:lnTo>
                  <a:lnTo>
                    <a:pt x="27136" y="1283"/>
                  </a:lnTo>
                  <a:lnTo>
                    <a:pt x="65749" y="0"/>
                  </a:lnTo>
                  <a:lnTo>
                    <a:pt x="69232" y="1370"/>
                  </a:lnTo>
                  <a:lnTo>
                    <a:pt x="71555" y="3695"/>
                  </a:lnTo>
                  <a:lnTo>
                    <a:pt x="73103" y="6656"/>
                  </a:lnTo>
                  <a:lnTo>
                    <a:pt x="72941" y="15590"/>
                  </a:lnTo>
                  <a:lnTo>
                    <a:pt x="69108" y="27322"/>
                  </a:lnTo>
                  <a:lnTo>
                    <a:pt x="40124" y="66974"/>
                  </a:lnTo>
                  <a:lnTo>
                    <a:pt x="37332" y="70008"/>
                  </a:lnTo>
                  <a:lnTo>
                    <a:pt x="36178" y="72031"/>
                  </a:lnTo>
                  <a:lnTo>
                    <a:pt x="36113" y="73379"/>
                  </a:lnTo>
                  <a:lnTo>
                    <a:pt x="36775" y="74279"/>
                  </a:lnTo>
                  <a:lnTo>
                    <a:pt x="41275" y="75278"/>
                  </a:lnTo>
                  <a:lnTo>
                    <a:pt x="79475" y="77889"/>
                  </a:lnTo>
                  <a:lnTo>
                    <a:pt x="107950" y="8242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SMARTInkShape-3673"/>
            <p:cNvSpPr/>
            <p:nvPr>
              <p:custDataLst>
                <p:tags r:id="rId36"/>
              </p:custDataLst>
            </p:nvPr>
          </p:nvSpPr>
          <p:spPr>
            <a:xfrm>
              <a:off x="10814050" y="6115050"/>
              <a:ext cx="171451" cy="19051"/>
            </a:xfrm>
            <a:custGeom>
              <a:avLst/>
              <a:gdLst/>
              <a:ahLst/>
              <a:cxnLst/>
              <a:rect l="0" t="0" r="0" b="0"/>
              <a:pathLst>
                <a:path w="171451" h="19051">
                  <a:moveTo>
                    <a:pt x="0" y="19050"/>
                  </a:moveTo>
                  <a:lnTo>
                    <a:pt x="0" y="19050"/>
                  </a:lnTo>
                  <a:lnTo>
                    <a:pt x="39679" y="8218"/>
                  </a:lnTo>
                  <a:lnTo>
                    <a:pt x="77765" y="2749"/>
                  </a:lnTo>
                  <a:lnTo>
                    <a:pt x="122368" y="814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SMARTInkShape-3674"/>
            <p:cNvSpPr/>
            <p:nvPr>
              <p:custDataLst>
                <p:tags r:id="rId37"/>
              </p:custDataLst>
            </p:nvPr>
          </p:nvSpPr>
          <p:spPr>
            <a:xfrm>
              <a:off x="10896600" y="6035479"/>
              <a:ext cx="25401" cy="136722"/>
            </a:xfrm>
            <a:custGeom>
              <a:avLst/>
              <a:gdLst/>
              <a:ahLst/>
              <a:cxnLst/>
              <a:rect l="0" t="0" r="0" b="0"/>
              <a:pathLst>
                <a:path w="25401" h="136722">
                  <a:moveTo>
                    <a:pt x="25400" y="3371"/>
                  </a:moveTo>
                  <a:lnTo>
                    <a:pt x="25400" y="3371"/>
                  </a:lnTo>
                  <a:lnTo>
                    <a:pt x="22029" y="0"/>
                  </a:lnTo>
                  <a:lnTo>
                    <a:pt x="21036" y="418"/>
                  </a:lnTo>
                  <a:lnTo>
                    <a:pt x="19932" y="4646"/>
                  </a:lnTo>
                  <a:lnTo>
                    <a:pt x="19166" y="43590"/>
                  </a:lnTo>
                  <a:lnTo>
                    <a:pt x="15321" y="73849"/>
                  </a:lnTo>
                  <a:lnTo>
                    <a:pt x="3167" y="119034"/>
                  </a:lnTo>
                  <a:lnTo>
                    <a:pt x="0" y="1367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SMARTInkShape-3675"/>
            <p:cNvSpPr/>
            <p:nvPr>
              <p:custDataLst>
                <p:tags r:id="rId38"/>
              </p:custDataLst>
            </p:nvPr>
          </p:nvSpPr>
          <p:spPr>
            <a:xfrm>
              <a:off x="11027332" y="5971692"/>
              <a:ext cx="85169" cy="174078"/>
            </a:xfrm>
            <a:custGeom>
              <a:avLst/>
              <a:gdLst/>
              <a:ahLst/>
              <a:cxnLst/>
              <a:rect l="0" t="0" r="0" b="0"/>
              <a:pathLst>
                <a:path w="85169" h="174078">
                  <a:moveTo>
                    <a:pt x="85168" y="3658"/>
                  </a:moveTo>
                  <a:lnTo>
                    <a:pt x="85168" y="3658"/>
                  </a:lnTo>
                  <a:lnTo>
                    <a:pt x="85167" y="0"/>
                  </a:lnTo>
                  <a:lnTo>
                    <a:pt x="85167" y="1562"/>
                  </a:lnTo>
                  <a:lnTo>
                    <a:pt x="57039" y="47579"/>
                  </a:lnTo>
                  <a:lnTo>
                    <a:pt x="39910" y="85737"/>
                  </a:lnTo>
                  <a:lnTo>
                    <a:pt x="15159" y="133152"/>
                  </a:lnTo>
                  <a:lnTo>
                    <a:pt x="1865" y="157502"/>
                  </a:lnTo>
                  <a:lnTo>
                    <a:pt x="0" y="163371"/>
                  </a:lnTo>
                  <a:lnTo>
                    <a:pt x="167" y="167284"/>
                  </a:lnTo>
                  <a:lnTo>
                    <a:pt x="1690" y="169891"/>
                  </a:lnTo>
                  <a:lnTo>
                    <a:pt x="4116" y="171631"/>
                  </a:lnTo>
                  <a:lnTo>
                    <a:pt x="24385" y="174077"/>
                  </a:lnTo>
                  <a:lnTo>
                    <a:pt x="49362" y="171431"/>
                  </a:lnTo>
                  <a:lnTo>
                    <a:pt x="85168" y="1560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SMARTInkShape-3676"/>
            <p:cNvSpPr/>
            <p:nvPr>
              <p:custDataLst>
                <p:tags r:id="rId39"/>
              </p:custDataLst>
            </p:nvPr>
          </p:nvSpPr>
          <p:spPr>
            <a:xfrm>
              <a:off x="11093450" y="6121400"/>
              <a:ext cx="31751" cy="101601"/>
            </a:xfrm>
            <a:custGeom>
              <a:avLst/>
              <a:gdLst/>
              <a:ahLst/>
              <a:cxnLst/>
              <a:rect l="0" t="0" r="0" b="0"/>
              <a:pathLst>
                <a:path w="31751" h="101601">
                  <a:moveTo>
                    <a:pt x="31750" y="0"/>
                  </a:moveTo>
                  <a:lnTo>
                    <a:pt x="31750" y="0"/>
                  </a:lnTo>
                  <a:lnTo>
                    <a:pt x="17260" y="42633"/>
                  </a:lnTo>
                  <a:lnTo>
                    <a:pt x="9838" y="79264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SMARTInkShape-3677"/>
            <p:cNvSpPr/>
            <p:nvPr>
              <p:custDataLst>
                <p:tags r:id="rId40"/>
              </p:custDataLst>
            </p:nvPr>
          </p:nvSpPr>
          <p:spPr>
            <a:xfrm>
              <a:off x="11195310" y="5873851"/>
              <a:ext cx="88641" cy="82450"/>
            </a:xfrm>
            <a:custGeom>
              <a:avLst/>
              <a:gdLst/>
              <a:ahLst/>
              <a:cxnLst/>
              <a:rect l="0" t="0" r="0" b="0"/>
              <a:pathLst>
                <a:path w="88641" h="82450">
                  <a:moveTo>
                    <a:pt x="6090" y="12599"/>
                  </a:moveTo>
                  <a:lnTo>
                    <a:pt x="6090" y="12599"/>
                  </a:lnTo>
                  <a:lnTo>
                    <a:pt x="2719" y="9228"/>
                  </a:lnTo>
                  <a:lnTo>
                    <a:pt x="1063" y="5692"/>
                  </a:lnTo>
                  <a:lnTo>
                    <a:pt x="0" y="1043"/>
                  </a:lnTo>
                  <a:lnTo>
                    <a:pt x="621" y="661"/>
                  </a:lnTo>
                  <a:lnTo>
                    <a:pt x="8600" y="0"/>
                  </a:lnTo>
                  <a:lnTo>
                    <a:pt x="21415" y="3300"/>
                  </a:lnTo>
                  <a:lnTo>
                    <a:pt x="35246" y="12117"/>
                  </a:lnTo>
                  <a:lnTo>
                    <a:pt x="44911" y="23667"/>
                  </a:lnTo>
                  <a:lnTo>
                    <a:pt x="46083" y="27739"/>
                  </a:lnTo>
                  <a:lnTo>
                    <a:pt x="45502" y="36025"/>
                  </a:lnTo>
                  <a:lnTo>
                    <a:pt x="41010" y="44413"/>
                  </a:lnTo>
                  <a:lnTo>
                    <a:pt x="34310" y="52138"/>
                  </a:lnTo>
                  <a:lnTo>
                    <a:pt x="12316" y="67387"/>
                  </a:lnTo>
                  <a:lnTo>
                    <a:pt x="11651" y="69586"/>
                  </a:lnTo>
                  <a:lnTo>
                    <a:pt x="11914" y="71757"/>
                  </a:lnTo>
                  <a:lnTo>
                    <a:pt x="13500" y="73204"/>
                  </a:lnTo>
                  <a:lnTo>
                    <a:pt x="19026" y="74812"/>
                  </a:lnTo>
                  <a:lnTo>
                    <a:pt x="58873" y="77811"/>
                  </a:lnTo>
                  <a:lnTo>
                    <a:pt x="88640" y="8244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SMARTInkShape-3678"/>
            <p:cNvSpPr/>
            <p:nvPr>
              <p:custDataLst>
                <p:tags r:id="rId41"/>
              </p:custDataLst>
            </p:nvPr>
          </p:nvSpPr>
          <p:spPr>
            <a:xfrm>
              <a:off x="11277600" y="5892800"/>
              <a:ext cx="95511" cy="355601"/>
            </a:xfrm>
            <a:custGeom>
              <a:avLst/>
              <a:gdLst/>
              <a:ahLst/>
              <a:cxnLst/>
              <a:rect l="0" t="0" r="0" b="0"/>
              <a:pathLst>
                <a:path w="95511" h="355601">
                  <a:moveTo>
                    <a:pt x="44450" y="0"/>
                  </a:moveTo>
                  <a:lnTo>
                    <a:pt x="44450" y="0"/>
                  </a:lnTo>
                  <a:lnTo>
                    <a:pt x="47820" y="0"/>
                  </a:lnTo>
                  <a:lnTo>
                    <a:pt x="60030" y="6742"/>
                  </a:lnTo>
                  <a:lnTo>
                    <a:pt x="77053" y="27789"/>
                  </a:lnTo>
                  <a:lnTo>
                    <a:pt x="92132" y="66481"/>
                  </a:lnTo>
                  <a:lnTo>
                    <a:pt x="95510" y="103161"/>
                  </a:lnTo>
                  <a:lnTo>
                    <a:pt x="93249" y="147450"/>
                  </a:lnTo>
                  <a:lnTo>
                    <a:pt x="89683" y="173088"/>
                  </a:lnTo>
                  <a:lnTo>
                    <a:pt x="85188" y="200059"/>
                  </a:lnTo>
                  <a:lnTo>
                    <a:pt x="78663" y="225094"/>
                  </a:lnTo>
                  <a:lnTo>
                    <a:pt x="62008" y="271727"/>
                  </a:lnTo>
                  <a:lnTo>
                    <a:pt x="39084" y="308445"/>
                  </a:lnTo>
                  <a:lnTo>
                    <a:pt x="0" y="355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SMARTInkShape-3679"/>
            <p:cNvSpPr/>
            <p:nvPr>
              <p:custDataLst>
                <p:tags r:id="rId42"/>
              </p:custDataLst>
            </p:nvPr>
          </p:nvSpPr>
          <p:spPr>
            <a:xfrm>
              <a:off x="11474711" y="6121400"/>
              <a:ext cx="120390" cy="12701"/>
            </a:xfrm>
            <a:custGeom>
              <a:avLst/>
              <a:gdLst/>
              <a:ahLst/>
              <a:cxnLst/>
              <a:rect l="0" t="0" r="0" b="0"/>
              <a:pathLst>
                <a:path w="120390" h="12701">
                  <a:moveTo>
                    <a:pt x="6089" y="12700"/>
                  </a:moveTo>
                  <a:lnTo>
                    <a:pt x="6089" y="12700"/>
                  </a:lnTo>
                  <a:lnTo>
                    <a:pt x="0" y="12700"/>
                  </a:lnTo>
                  <a:lnTo>
                    <a:pt x="22135" y="11289"/>
                  </a:lnTo>
                  <a:lnTo>
                    <a:pt x="60267" y="2649"/>
                  </a:lnTo>
                  <a:lnTo>
                    <a:pt x="107872" y="349"/>
                  </a:lnTo>
                  <a:lnTo>
                    <a:pt x="12038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SMARTInkShape-3680"/>
            <p:cNvSpPr/>
            <p:nvPr>
              <p:custDataLst>
                <p:tags r:id="rId43"/>
              </p:custDataLst>
            </p:nvPr>
          </p:nvSpPr>
          <p:spPr>
            <a:xfrm>
              <a:off x="11459929" y="6203950"/>
              <a:ext cx="147872" cy="17645"/>
            </a:xfrm>
            <a:custGeom>
              <a:avLst/>
              <a:gdLst/>
              <a:ahLst/>
              <a:cxnLst/>
              <a:rect l="0" t="0" r="0" b="0"/>
              <a:pathLst>
                <a:path w="147872" h="17645">
                  <a:moveTo>
                    <a:pt x="8171" y="0"/>
                  </a:moveTo>
                  <a:lnTo>
                    <a:pt x="8171" y="0"/>
                  </a:lnTo>
                  <a:lnTo>
                    <a:pt x="1428" y="6742"/>
                  </a:lnTo>
                  <a:lnTo>
                    <a:pt x="149" y="9434"/>
                  </a:lnTo>
                  <a:lnTo>
                    <a:pt x="0" y="11933"/>
                  </a:lnTo>
                  <a:lnTo>
                    <a:pt x="607" y="14305"/>
                  </a:lnTo>
                  <a:lnTo>
                    <a:pt x="3835" y="15887"/>
                  </a:lnTo>
                  <a:lnTo>
                    <a:pt x="14945" y="17644"/>
                  </a:lnTo>
                  <a:lnTo>
                    <a:pt x="53922" y="15263"/>
                  </a:lnTo>
                  <a:lnTo>
                    <a:pt x="89653" y="10076"/>
                  </a:lnTo>
                  <a:lnTo>
                    <a:pt x="14787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SMARTInkShape-3681"/>
            <p:cNvSpPr/>
            <p:nvPr>
              <p:custDataLst>
                <p:tags r:id="rId44"/>
              </p:custDataLst>
            </p:nvPr>
          </p:nvSpPr>
          <p:spPr>
            <a:xfrm>
              <a:off x="11735157" y="5930900"/>
              <a:ext cx="120294" cy="234924"/>
            </a:xfrm>
            <a:custGeom>
              <a:avLst/>
              <a:gdLst/>
              <a:ahLst/>
              <a:cxnLst/>
              <a:rect l="0" t="0" r="0" b="0"/>
              <a:pathLst>
                <a:path w="120294" h="234924">
                  <a:moveTo>
                    <a:pt x="120293" y="0"/>
                  </a:moveTo>
                  <a:lnTo>
                    <a:pt x="120293" y="0"/>
                  </a:lnTo>
                  <a:lnTo>
                    <a:pt x="116923" y="0"/>
                  </a:lnTo>
                  <a:lnTo>
                    <a:pt x="80947" y="33258"/>
                  </a:lnTo>
                  <a:lnTo>
                    <a:pt x="51563" y="72570"/>
                  </a:lnTo>
                  <a:lnTo>
                    <a:pt x="32830" y="105632"/>
                  </a:lnTo>
                  <a:lnTo>
                    <a:pt x="16510" y="140080"/>
                  </a:lnTo>
                  <a:lnTo>
                    <a:pt x="1505" y="185830"/>
                  </a:lnTo>
                  <a:lnTo>
                    <a:pt x="0" y="210767"/>
                  </a:lnTo>
                  <a:lnTo>
                    <a:pt x="3565" y="226084"/>
                  </a:lnTo>
                  <a:lnTo>
                    <a:pt x="6492" y="231156"/>
                  </a:lnTo>
                  <a:lnTo>
                    <a:pt x="11264" y="233831"/>
                  </a:lnTo>
                  <a:lnTo>
                    <a:pt x="24093" y="234923"/>
                  </a:lnTo>
                  <a:lnTo>
                    <a:pt x="39203" y="229294"/>
                  </a:lnTo>
                  <a:lnTo>
                    <a:pt x="47183" y="224829"/>
                  </a:lnTo>
                  <a:lnTo>
                    <a:pt x="57931" y="212342"/>
                  </a:lnTo>
                  <a:lnTo>
                    <a:pt x="61784" y="205062"/>
                  </a:lnTo>
                  <a:lnTo>
                    <a:pt x="64186" y="191327"/>
                  </a:lnTo>
                  <a:lnTo>
                    <a:pt x="63838" y="184701"/>
                  </a:lnTo>
                  <a:lnTo>
                    <a:pt x="60783" y="179578"/>
                  </a:lnTo>
                  <a:lnTo>
                    <a:pt x="49864" y="172005"/>
                  </a:lnTo>
                  <a:lnTo>
                    <a:pt x="34593" y="167146"/>
                  </a:lnTo>
                  <a:lnTo>
                    <a:pt x="18693" y="165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SMARTInkShape-3682"/>
            <p:cNvSpPr/>
            <p:nvPr>
              <p:custDataLst>
                <p:tags r:id="rId45"/>
              </p:custDataLst>
            </p:nvPr>
          </p:nvSpPr>
          <p:spPr>
            <a:xfrm>
              <a:off x="11844483" y="5984392"/>
              <a:ext cx="125268" cy="202113"/>
            </a:xfrm>
            <a:custGeom>
              <a:avLst/>
              <a:gdLst/>
              <a:ahLst/>
              <a:cxnLst/>
              <a:rect l="0" t="0" r="0" b="0"/>
              <a:pathLst>
                <a:path w="125268" h="202113">
                  <a:moveTo>
                    <a:pt x="125267" y="3658"/>
                  </a:moveTo>
                  <a:lnTo>
                    <a:pt x="125267" y="3658"/>
                  </a:lnTo>
                  <a:lnTo>
                    <a:pt x="125265" y="287"/>
                  </a:lnTo>
                  <a:lnTo>
                    <a:pt x="124562" y="0"/>
                  </a:lnTo>
                  <a:lnTo>
                    <a:pt x="121897" y="1561"/>
                  </a:lnTo>
                  <a:lnTo>
                    <a:pt x="86584" y="42509"/>
                  </a:lnTo>
                  <a:lnTo>
                    <a:pt x="46235" y="87611"/>
                  </a:lnTo>
                  <a:lnTo>
                    <a:pt x="15772" y="124723"/>
                  </a:lnTo>
                  <a:lnTo>
                    <a:pt x="3224" y="148482"/>
                  </a:lnTo>
                  <a:lnTo>
                    <a:pt x="0" y="168448"/>
                  </a:lnTo>
                  <a:lnTo>
                    <a:pt x="2799" y="182966"/>
                  </a:lnTo>
                  <a:lnTo>
                    <a:pt x="5522" y="188814"/>
                  </a:lnTo>
                  <a:lnTo>
                    <a:pt x="16073" y="197192"/>
                  </a:lnTo>
                  <a:lnTo>
                    <a:pt x="22838" y="200414"/>
                  </a:lnTo>
                  <a:lnTo>
                    <a:pt x="39761" y="202112"/>
                  </a:lnTo>
                  <a:lnTo>
                    <a:pt x="57630" y="199809"/>
                  </a:lnTo>
                  <a:lnTo>
                    <a:pt x="72628" y="194082"/>
                  </a:lnTo>
                  <a:lnTo>
                    <a:pt x="77475" y="189875"/>
                  </a:lnTo>
                  <a:lnTo>
                    <a:pt x="82860" y="179555"/>
                  </a:lnTo>
                  <a:lnTo>
                    <a:pt x="81473" y="174545"/>
                  </a:lnTo>
                  <a:lnTo>
                    <a:pt x="72407" y="165215"/>
                  </a:lnTo>
                  <a:lnTo>
                    <a:pt x="51433" y="155401"/>
                  </a:lnTo>
                  <a:lnTo>
                    <a:pt x="17317" y="14970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SMARTInkShape-3683"/>
            <p:cNvSpPr/>
            <p:nvPr>
              <p:custDataLst>
                <p:tags r:id="rId46"/>
              </p:custDataLst>
            </p:nvPr>
          </p:nvSpPr>
          <p:spPr>
            <a:xfrm>
              <a:off x="11692999" y="6249283"/>
              <a:ext cx="276752" cy="24518"/>
            </a:xfrm>
            <a:custGeom>
              <a:avLst/>
              <a:gdLst/>
              <a:ahLst/>
              <a:cxnLst/>
              <a:rect l="0" t="0" r="0" b="0"/>
              <a:pathLst>
                <a:path w="276752" h="24518">
                  <a:moveTo>
                    <a:pt x="16401" y="5467"/>
                  </a:moveTo>
                  <a:lnTo>
                    <a:pt x="16401" y="5467"/>
                  </a:lnTo>
                  <a:lnTo>
                    <a:pt x="0" y="0"/>
                  </a:lnTo>
                  <a:lnTo>
                    <a:pt x="45406" y="1115"/>
                  </a:lnTo>
                  <a:lnTo>
                    <a:pt x="89970" y="4238"/>
                  </a:lnTo>
                  <a:lnTo>
                    <a:pt x="117658" y="6058"/>
                  </a:lnTo>
                  <a:lnTo>
                    <a:pt x="147404" y="7977"/>
                  </a:lnTo>
                  <a:lnTo>
                    <a:pt x="174998" y="10668"/>
                  </a:lnTo>
                  <a:lnTo>
                    <a:pt x="201155" y="13874"/>
                  </a:lnTo>
                  <a:lnTo>
                    <a:pt x="243152" y="19787"/>
                  </a:lnTo>
                  <a:lnTo>
                    <a:pt x="276751" y="245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SMARTInkShape-3684"/>
            <p:cNvSpPr/>
            <p:nvPr>
              <p:custDataLst>
                <p:tags r:id="rId47"/>
              </p:custDataLst>
            </p:nvPr>
          </p:nvSpPr>
          <p:spPr>
            <a:xfrm>
              <a:off x="11715750" y="6318838"/>
              <a:ext cx="189888" cy="115464"/>
            </a:xfrm>
            <a:custGeom>
              <a:avLst/>
              <a:gdLst/>
              <a:ahLst/>
              <a:cxnLst/>
              <a:rect l="0" t="0" r="0" b="0"/>
              <a:pathLst>
                <a:path w="189888" h="115464">
                  <a:moveTo>
                    <a:pt x="114300" y="5762"/>
                  </a:moveTo>
                  <a:lnTo>
                    <a:pt x="114300" y="5762"/>
                  </a:lnTo>
                  <a:lnTo>
                    <a:pt x="156918" y="0"/>
                  </a:lnTo>
                  <a:lnTo>
                    <a:pt x="175846" y="292"/>
                  </a:lnTo>
                  <a:lnTo>
                    <a:pt x="188430" y="4902"/>
                  </a:lnTo>
                  <a:lnTo>
                    <a:pt x="189579" y="9142"/>
                  </a:lnTo>
                  <a:lnTo>
                    <a:pt x="189887" y="12249"/>
                  </a:lnTo>
                  <a:lnTo>
                    <a:pt x="186465" y="19464"/>
                  </a:lnTo>
                  <a:lnTo>
                    <a:pt x="183576" y="23364"/>
                  </a:lnTo>
                  <a:lnTo>
                    <a:pt x="179533" y="25963"/>
                  </a:lnTo>
                  <a:lnTo>
                    <a:pt x="161601" y="30135"/>
                  </a:lnTo>
                  <a:lnTo>
                    <a:pt x="154216" y="30959"/>
                  </a:lnTo>
                  <a:lnTo>
                    <a:pt x="154317" y="31027"/>
                  </a:lnTo>
                  <a:lnTo>
                    <a:pt x="156311" y="31102"/>
                  </a:lnTo>
                  <a:lnTo>
                    <a:pt x="179564" y="48457"/>
                  </a:lnTo>
                  <a:lnTo>
                    <a:pt x="185170" y="55547"/>
                  </a:lnTo>
                  <a:lnTo>
                    <a:pt x="188131" y="65283"/>
                  </a:lnTo>
                  <a:lnTo>
                    <a:pt x="188921" y="70842"/>
                  </a:lnTo>
                  <a:lnTo>
                    <a:pt x="186035" y="82664"/>
                  </a:lnTo>
                  <a:lnTo>
                    <a:pt x="183290" y="88781"/>
                  </a:lnTo>
                  <a:lnTo>
                    <a:pt x="159200" y="107501"/>
                  </a:lnTo>
                  <a:lnTo>
                    <a:pt x="127671" y="114479"/>
                  </a:lnTo>
                  <a:lnTo>
                    <a:pt x="87787" y="115463"/>
                  </a:lnTo>
                  <a:lnTo>
                    <a:pt x="44191" y="108846"/>
                  </a:lnTo>
                  <a:lnTo>
                    <a:pt x="0" y="10101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7" name="SMARTInkShape-Group654"/>
          <p:cNvGrpSpPr/>
          <p:nvPr/>
        </p:nvGrpSpPr>
        <p:grpSpPr>
          <a:xfrm>
            <a:off x="8621614" y="3328801"/>
            <a:ext cx="2376587" cy="1062820"/>
            <a:chOff x="8621614" y="3328801"/>
            <a:chExt cx="2376587" cy="1062820"/>
          </a:xfrm>
        </p:grpSpPr>
        <p:sp>
          <p:nvSpPr>
            <p:cNvPr id="551" name="SMARTInkShape-3685"/>
            <p:cNvSpPr/>
            <p:nvPr>
              <p:custDataLst>
                <p:tags r:id="rId9"/>
              </p:custDataLst>
            </p:nvPr>
          </p:nvSpPr>
          <p:spPr>
            <a:xfrm>
              <a:off x="8621614" y="3328801"/>
              <a:ext cx="1467495" cy="812874"/>
            </a:xfrm>
            <a:custGeom>
              <a:avLst/>
              <a:gdLst/>
              <a:ahLst/>
              <a:cxnLst/>
              <a:rect l="0" t="0" r="0" b="0"/>
              <a:pathLst>
                <a:path w="1467495" h="812874">
                  <a:moveTo>
                    <a:pt x="249336" y="792349"/>
                  </a:moveTo>
                  <a:lnTo>
                    <a:pt x="249336" y="792349"/>
                  </a:lnTo>
                  <a:lnTo>
                    <a:pt x="256077" y="795720"/>
                  </a:lnTo>
                  <a:lnTo>
                    <a:pt x="287619" y="798306"/>
                  </a:lnTo>
                  <a:lnTo>
                    <a:pt x="323003" y="798583"/>
                  </a:lnTo>
                  <a:lnTo>
                    <a:pt x="366647" y="798665"/>
                  </a:lnTo>
                  <a:lnTo>
                    <a:pt x="399547" y="797978"/>
                  </a:lnTo>
                  <a:lnTo>
                    <a:pt x="435335" y="795321"/>
                  </a:lnTo>
                  <a:lnTo>
                    <a:pt x="479934" y="793670"/>
                  </a:lnTo>
                  <a:lnTo>
                    <a:pt x="504668" y="793230"/>
                  </a:lnTo>
                  <a:lnTo>
                    <a:pt x="528918" y="792936"/>
                  </a:lnTo>
                  <a:lnTo>
                    <a:pt x="552846" y="792740"/>
                  </a:lnTo>
                  <a:lnTo>
                    <a:pt x="576559" y="792610"/>
                  </a:lnTo>
                  <a:lnTo>
                    <a:pt x="601540" y="791817"/>
                  </a:lnTo>
                  <a:lnTo>
                    <a:pt x="627366" y="790584"/>
                  </a:lnTo>
                  <a:lnTo>
                    <a:pt x="653756" y="789055"/>
                  </a:lnTo>
                  <a:lnTo>
                    <a:pt x="680522" y="786625"/>
                  </a:lnTo>
                  <a:lnTo>
                    <a:pt x="707537" y="783594"/>
                  </a:lnTo>
                  <a:lnTo>
                    <a:pt x="734720" y="780163"/>
                  </a:lnTo>
                  <a:lnTo>
                    <a:pt x="760602" y="777169"/>
                  </a:lnTo>
                  <a:lnTo>
                    <a:pt x="785619" y="774468"/>
                  </a:lnTo>
                  <a:lnTo>
                    <a:pt x="810058" y="771961"/>
                  </a:lnTo>
                  <a:lnTo>
                    <a:pt x="856028" y="765414"/>
                  </a:lnTo>
                  <a:lnTo>
                    <a:pt x="899977" y="757800"/>
                  </a:lnTo>
                  <a:lnTo>
                    <a:pt x="943028" y="749712"/>
                  </a:lnTo>
                  <a:lnTo>
                    <a:pt x="983798" y="739533"/>
                  </a:lnTo>
                  <a:lnTo>
                    <a:pt x="1022380" y="728658"/>
                  </a:lnTo>
                  <a:lnTo>
                    <a:pt x="1058342" y="719121"/>
                  </a:lnTo>
                  <a:lnTo>
                    <a:pt x="1091260" y="710179"/>
                  </a:lnTo>
                  <a:lnTo>
                    <a:pt x="1137558" y="695330"/>
                  </a:lnTo>
                  <a:lnTo>
                    <a:pt x="1180675" y="675643"/>
                  </a:lnTo>
                  <a:lnTo>
                    <a:pt x="1218378" y="653818"/>
                  </a:lnTo>
                  <a:lnTo>
                    <a:pt x="1262723" y="627480"/>
                  </a:lnTo>
                  <a:lnTo>
                    <a:pt x="1307282" y="598674"/>
                  </a:lnTo>
                  <a:lnTo>
                    <a:pt x="1354573" y="553914"/>
                  </a:lnTo>
                  <a:lnTo>
                    <a:pt x="1384798" y="514377"/>
                  </a:lnTo>
                  <a:lnTo>
                    <a:pt x="1405376" y="476960"/>
                  </a:lnTo>
                  <a:lnTo>
                    <a:pt x="1418848" y="434448"/>
                  </a:lnTo>
                  <a:lnTo>
                    <a:pt x="1432647" y="397967"/>
                  </a:lnTo>
                  <a:lnTo>
                    <a:pt x="1452902" y="351085"/>
                  </a:lnTo>
                  <a:lnTo>
                    <a:pt x="1464715" y="307148"/>
                  </a:lnTo>
                  <a:lnTo>
                    <a:pt x="1467404" y="270878"/>
                  </a:lnTo>
                  <a:lnTo>
                    <a:pt x="1467494" y="233321"/>
                  </a:lnTo>
                  <a:lnTo>
                    <a:pt x="1462662" y="196087"/>
                  </a:lnTo>
                  <a:lnTo>
                    <a:pt x="1446862" y="151543"/>
                  </a:lnTo>
                  <a:lnTo>
                    <a:pt x="1433502" y="130074"/>
                  </a:lnTo>
                  <a:lnTo>
                    <a:pt x="1390433" y="89428"/>
                  </a:lnTo>
                  <a:lnTo>
                    <a:pt x="1353672" y="64552"/>
                  </a:lnTo>
                  <a:lnTo>
                    <a:pt x="1312206" y="43776"/>
                  </a:lnTo>
                  <a:lnTo>
                    <a:pt x="1279817" y="31378"/>
                  </a:lnTo>
                  <a:lnTo>
                    <a:pt x="1244256" y="21164"/>
                  </a:lnTo>
                  <a:lnTo>
                    <a:pt x="1203521" y="13802"/>
                  </a:lnTo>
                  <a:lnTo>
                    <a:pt x="1156724" y="8178"/>
                  </a:lnTo>
                  <a:lnTo>
                    <a:pt x="1129428" y="5691"/>
                  </a:lnTo>
                  <a:lnTo>
                    <a:pt x="1100647" y="3327"/>
                  </a:lnTo>
                  <a:lnTo>
                    <a:pt x="1070876" y="1751"/>
                  </a:lnTo>
                  <a:lnTo>
                    <a:pt x="1040446" y="700"/>
                  </a:lnTo>
                  <a:lnTo>
                    <a:pt x="1009576" y="0"/>
                  </a:lnTo>
                  <a:lnTo>
                    <a:pt x="977707" y="238"/>
                  </a:lnTo>
                  <a:lnTo>
                    <a:pt x="945172" y="1103"/>
                  </a:lnTo>
                  <a:lnTo>
                    <a:pt x="912193" y="2385"/>
                  </a:lnTo>
                  <a:lnTo>
                    <a:pt x="878213" y="4651"/>
                  </a:lnTo>
                  <a:lnTo>
                    <a:pt x="843565" y="7572"/>
                  </a:lnTo>
                  <a:lnTo>
                    <a:pt x="808472" y="10931"/>
                  </a:lnTo>
                  <a:lnTo>
                    <a:pt x="773788" y="14581"/>
                  </a:lnTo>
                  <a:lnTo>
                    <a:pt x="739376" y="18426"/>
                  </a:lnTo>
                  <a:lnTo>
                    <a:pt x="705146" y="22400"/>
                  </a:lnTo>
                  <a:lnTo>
                    <a:pt x="672449" y="26461"/>
                  </a:lnTo>
                  <a:lnTo>
                    <a:pt x="640772" y="30579"/>
                  </a:lnTo>
                  <a:lnTo>
                    <a:pt x="609777" y="34736"/>
                  </a:lnTo>
                  <a:lnTo>
                    <a:pt x="578530" y="39624"/>
                  </a:lnTo>
                  <a:lnTo>
                    <a:pt x="547115" y="44999"/>
                  </a:lnTo>
                  <a:lnTo>
                    <a:pt x="515589" y="50699"/>
                  </a:lnTo>
                  <a:lnTo>
                    <a:pt x="485399" y="58026"/>
                  </a:lnTo>
                  <a:lnTo>
                    <a:pt x="456100" y="66439"/>
                  </a:lnTo>
                  <a:lnTo>
                    <a:pt x="427396" y="75576"/>
                  </a:lnTo>
                  <a:lnTo>
                    <a:pt x="399087" y="84489"/>
                  </a:lnTo>
                  <a:lnTo>
                    <a:pt x="371042" y="93254"/>
                  </a:lnTo>
                  <a:lnTo>
                    <a:pt x="343174" y="101919"/>
                  </a:lnTo>
                  <a:lnTo>
                    <a:pt x="316833" y="111223"/>
                  </a:lnTo>
                  <a:lnTo>
                    <a:pt x="291512" y="120954"/>
                  </a:lnTo>
                  <a:lnTo>
                    <a:pt x="244091" y="141173"/>
                  </a:lnTo>
                  <a:lnTo>
                    <a:pt x="201850" y="161919"/>
                  </a:lnTo>
                  <a:lnTo>
                    <a:pt x="167553" y="184780"/>
                  </a:lnTo>
                  <a:lnTo>
                    <a:pt x="124444" y="221451"/>
                  </a:lnTo>
                  <a:lnTo>
                    <a:pt x="86742" y="264772"/>
                  </a:lnTo>
                  <a:lnTo>
                    <a:pt x="65594" y="299637"/>
                  </a:lnTo>
                  <a:lnTo>
                    <a:pt x="49139" y="336299"/>
                  </a:lnTo>
                  <a:lnTo>
                    <a:pt x="34772" y="377523"/>
                  </a:lnTo>
                  <a:lnTo>
                    <a:pt x="22035" y="421010"/>
                  </a:lnTo>
                  <a:lnTo>
                    <a:pt x="11671" y="463855"/>
                  </a:lnTo>
                  <a:lnTo>
                    <a:pt x="4242" y="508299"/>
                  </a:lnTo>
                  <a:lnTo>
                    <a:pt x="0" y="553215"/>
                  </a:lnTo>
                  <a:lnTo>
                    <a:pt x="467" y="596697"/>
                  </a:lnTo>
                  <a:lnTo>
                    <a:pt x="6788" y="635778"/>
                  </a:lnTo>
                  <a:lnTo>
                    <a:pt x="17359" y="670550"/>
                  </a:lnTo>
                  <a:lnTo>
                    <a:pt x="38472" y="713927"/>
                  </a:lnTo>
                  <a:lnTo>
                    <a:pt x="59151" y="752885"/>
                  </a:lnTo>
                  <a:lnTo>
                    <a:pt x="83545" y="784968"/>
                  </a:lnTo>
                  <a:lnTo>
                    <a:pt x="102743" y="798711"/>
                  </a:lnTo>
                  <a:lnTo>
                    <a:pt x="140128" y="811011"/>
                  </a:lnTo>
                  <a:lnTo>
                    <a:pt x="171870" y="812873"/>
                  </a:lnTo>
                  <a:lnTo>
                    <a:pt x="207852" y="811349"/>
                  </a:lnTo>
                  <a:lnTo>
                    <a:pt x="247361" y="808319"/>
                  </a:lnTo>
                  <a:lnTo>
                    <a:pt x="290321" y="802739"/>
                  </a:lnTo>
                  <a:lnTo>
                    <a:pt x="333874" y="795555"/>
                  </a:lnTo>
                  <a:lnTo>
                    <a:pt x="374397" y="787659"/>
                  </a:lnTo>
                  <a:lnTo>
                    <a:pt x="411693" y="781328"/>
                  </a:lnTo>
                  <a:lnTo>
                    <a:pt x="447789" y="775456"/>
                  </a:lnTo>
                  <a:lnTo>
                    <a:pt x="484998" y="768143"/>
                  </a:lnTo>
                  <a:lnTo>
                    <a:pt x="518939" y="762070"/>
                  </a:lnTo>
                  <a:lnTo>
                    <a:pt x="562051" y="754685"/>
                  </a:lnTo>
                  <a:lnTo>
                    <a:pt x="598586" y="74789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SMARTInkShape-3686"/>
            <p:cNvSpPr/>
            <p:nvPr>
              <p:custDataLst>
                <p:tags r:id="rId10"/>
              </p:custDataLst>
            </p:nvPr>
          </p:nvSpPr>
          <p:spPr>
            <a:xfrm>
              <a:off x="9896691" y="4019550"/>
              <a:ext cx="22010" cy="196851"/>
            </a:xfrm>
            <a:custGeom>
              <a:avLst/>
              <a:gdLst/>
              <a:ahLst/>
              <a:cxnLst/>
              <a:rect l="0" t="0" r="0" b="0"/>
              <a:pathLst>
                <a:path w="22010" h="196851">
                  <a:moveTo>
                    <a:pt x="22009" y="0"/>
                  </a:moveTo>
                  <a:lnTo>
                    <a:pt x="22009" y="0"/>
                  </a:lnTo>
                  <a:lnTo>
                    <a:pt x="15267" y="0"/>
                  </a:lnTo>
                  <a:lnTo>
                    <a:pt x="12576" y="2117"/>
                  </a:lnTo>
                  <a:lnTo>
                    <a:pt x="7703" y="10113"/>
                  </a:lnTo>
                  <a:lnTo>
                    <a:pt x="1702" y="54292"/>
                  </a:lnTo>
                  <a:lnTo>
                    <a:pt x="0" y="91816"/>
                  </a:lnTo>
                  <a:lnTo>
                    <a:pt x="3964" y="132333"/>
                  </a:lnTo>
                  <a:lnTo>
                    <a:pt x="8253" y="177207"/>
                  </a:lnTo>
                  <a:lnTo>
                    <a:pt x="9309" y="196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SMARTInkShape-3687"/>
            <p:cNvSpPr/>
            <p:nvPr>
              <p:custDataLst>
                <p:tags r:id="rId11"/>
              </p:custDataLst>
            </p:nvPr>
          </p:nvSpPr>
          <p:spPr>
            <a:xfrm>
              <a:off x="9975850" y="4121150"/>
              <a:ext cx="95251" cy="25401"/>
            </a:xfrm>
            <a:custGeom>
              <a:avLst/>
              <a:gdLst/>
              <a:ahLst/>
              <a:cxnLst/>
              <a:rect l="0" t="0" r="0" b="0"/>
              <a:pathLst>
                <a:path w="95251" h="25401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2116" y="21036"/>
                  </a:lnTo>
                  <a:lnTo>
                    <a:pt x="45503" y="12259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SMARTInkShape-3688"/>
            <p:cNvSpPr/>
            <p:nvPr>
              <p:custDataLst>
                <p:tags r:id="rId12"/>
              </p:custDataLst>
            </p:nvPr>
          </p:nvSpPr>
          <p:spPr>
            <a:xfrm>
              <a:off x="10039350" y="4044950"/>
              <a:ext cx="12701" cy="146051"/>
            </a:xfrm>
            <a:custGeom>
              <a:avLst/>
              <a:gdLst/>
              <a:ahLst/>
              <a:cxnLst/>
              <a:rect l="0" t="0" r="0" b="0"/>
              <a:pathLst>
                <a:path w="12701" h="146051">
                  <a:moveTo>
                    <a:pt x="12700" y="0"/>
                  </a:moveTo>
                  <a:lnTo>
                    <a:pt x="12700" y="0"/>
                  </a:lnTo>
                  <a:lnTo>
                    <a:pt x="9330" y="0"/>
                  </a:lnTo>
                  <a:lnTo>
                    <a:pt x="8337" y="1411"/>
                  </a:lnTo>
                  <a:lnTo>
                    <a:pt x="7232" y="6742"/>
                  </a:lnTo>
                  <a:lnTo>
                    <a:pt x="4584" y="53360"/>
                  </a:lnTo>
                  <a:lnTo>
                    <a:pt x="905" y="98734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SMARTInkShape-3689"/>
            <p:cNvSpPr/>
            <p:nvPr>
              <p:custDataLst>
                <p:tags r:id="rId13"/>
              </p:custDataLst>
            </p:nvPr>
          </p:nvSpPr>
          <p:spPr>
            <a:xfrm>
              <a:off x="10137579" y="4020533"/>
              <a:ext cx="87678" cy="170468"/>
            </a:xfrm>
            <a:custGeom>
              <a:avLst/>
              <a:gdLst/>
              <a:ahLst/>
              <a:cxnLst/>
              <a:rect l="0" t="0" r="0" b="0"/>
              <a:pathLst>
                <a:path w="87678" h="170468">
                  <a:moveTo>
                    <a:pt x="3371" y="18067"/>
                  </a:moveTo>
                  <a:lnTo>
                    <a:pt x="3371" y="18067"/>
                  </a:lnTo>
                  <a:lnTo>
                    <a:pt x="0" y="11325"/>
                  </a:lnTo>
                  <a:lnTo>
                    <a:pt x="418" y="8633"/>
                  </a:lnTo>
                  <a:lnTo>
                    <a:pt x="2108" y="6134"/>
                  </a:lnTo>
                  <a:lnTo>
                    <a:pt x="4646" y="3761"/>
                  </a:lnTo>
                  <a:lnTo>
                    <a:pt x="13109" y="1125"/>
                  </a:lnTo>
                  <a:lnTo>
                    <a:pt x="42623" y="0"/>
                  </a:lnTo>
                  <a:lnTo>
                    <a:pt x="64311" y="4874"/>
                  </a:lnTo>
                  <a:lnTo>
                    <a:pt x="75377" y="11263"/>
                  </a:lnTo>
                  <a:lnTo>
                    <a:pt x="83116" y="20687"/>
                  </a:lnTo>
                  <a:lnTo>
                    <a:pt x="86167" y="26164"/>
                  </a:lnTo>
                  <a:lnTo>
                    <a:pt x="87677" y="41656"/>
                  </a:lnTo>
                  <a:lnTo>
                    <a:pt x="79526" y="87088"/>
                  </a:lnTo>
                  <a:lnTo>
                    <a:pt x="68692" y="132779"/>
                  </a:lnTo>
                  <a:lnTo>
                    <a:pt x="54171" y="1704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SMARTInkShape-3690"/>
            <p:cNvSpPr/>
            <p:nvPr>
              <p:custDataLst>
                <p:tags r:id="rId14"/>
              </p:custDataLst>
            </p:nvPr>
          </p:nvSpPr>
          <p:spPr>
            <a:xfrm>
              <a:off x="10140950" y="4108711"/>
              <a:ext cx="95251" cy="6090"/>
            </a:xfrm>
            <a:custGeom>
              <a:avLst/>
              <a:gdLst/>
              <a:ahLst/>
              <a:cxnLst/>
              <a:rect l="0" t="0" r="0" b="0"/>
              <a:pathLst>
                <a:path w="95251" h="6090">
                  <a:moveTo>
                    <a:pt x="0" y="6089"/>
                  </a:moveTo>
                  <a:lnTo>
                    <a:pt x="0" y="6089"/>
                  </a:lnTo>
                  <a:lnTo>
                    <a:pt x="3370" y="2718"/>
                  </a:lnTo>
                  <a:lnTo>
                    <a:pt x="50280" y="0"/>
                  </a:lnTo>
                  <a:lnTo>
                    <a:pt x="95250" y="608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SMARTInkShape-3691"/>
            <p:cNvSpPr/>
            <p:nvPr>
              <p:custDataLst>
                <p:tags r:id="rId15"/>
              </p:custDataLst>
            </p:nvPr>
          </p:nvSpPr>
          <p:spPr>
            <a:xfrm>
              <a:off x="10287000" y="4102100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19050"/>
                  </a:moveTo>
                  <a:lnTo>
                    <a:pt x="0" y="19050"/>
                  </a:lnTo>
                  <a:lnTo>
                    <a:pt x="3370" y="15679"/>
                  </a:lnTo>
                  <a:lnTo>
                    <a:pt x="50279" y="4123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SMARTInkShape-3692"/>
            <p:cNvSpPr/>
            <p:nvPr>
              <p:custDataLst>
                <p:tags r:id="rId16"/>
              </p:custDataLst>
            </p:nvPr>
          </p:nvSpPr>
          <p:spPr>
            <a:xfrm>
              <a:off x="10325100" y="4038600"/>
              <a:ext cx="6351" cy="146051"/>
            </a:xfrm>
            <a:custGeom>
              <a:avLst/>
              <a:gdLst/>
              <a:ahLst/>
              <a:cxnLst/>
              <a:rect l="0" t="0" r="0" b="0"/>
              <a:pathLst>
                <a:path w="6351" h="146051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882" y="22322"/>
                  </a:lnTo>
                  <a:lnTo>
                    <a:pt x="4538" y="61036"/>
                  </a:lnTo>
                  <a:lnTo>
                    <a:pt x="5993" y="104955"/>
                  </a:lnTo>
                  <a:lnTo>
                    <a:pt x="4363" y="128700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SMARTInkShape-3693"/>
            <p:cNvSpPr/>
            <p:nvPr>
              <p:custDataLst>
                <p:tags r:id="rId17"/>
              </p:custDataLst>
            </p:nvPr>
          </p:nvSpPr>
          <p:spPr>
            <a:xfrm>
              <a:off x="10440179" y="3987800"/>
              <a:ext cx="75422" cy="128432"/>
            </a:xfrm>
            <a:custGeom>
              <a:avLst/>
              <a:gdLst/>
              <a:ahLst/>
              <a:cxnLst/>
              <a:rect l="0" t="0" r="0" b="0"/>
              <a:pathLst>
                <a:path w="75422" h="128432">
                  <a:moveTo>
                    <a:pt x="37321" y="0"/>
                  </a:moveTo>
                  <a:lnTo>
                    <a:pt x="37321" y="0"/>
                  </a:lnTo>
                  <a:lnTo>
                    <a:pt x="26650" y="29511"/>
                  </a:lnTo>
                  <a:lnTo>
                    <a:pt x="8089" y="68545"/>
                  </a:lnTo>
                  <a:lnTo>
                    <a:pt x="389" y="110086"/>
                  </a:lnTo>
                  <a:lnTo>
                    <a:pt x="0" y="115724"/>
                  </a:lnTo>
                  <a:lnTo>
                    <a:pt x="1152" y="120188"/>
                  </a:lnTo>
                  <a:lnTo>
                    <a:pt x="6193" y="127030"/>
                  </a:lnTo>
                  <a:lnTo>
                    <a:pt x="10925" y="128431"/>
                  </a:lnTo>
                  <a:lnTo>
                    <a:pt x="43400" y="127328"/>
                  </a:lnTo>
                  <a:lnTo>
                    <a:pt x="75421" y="114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SMARTInkShape-3694"/>
            <p:cNvSpPr/>
            <p:nvPr>
              <p:custDataLst>
                <p:tags r:id="rId18"/>
              </p:custDataLst>
            </p:nvPr>
          </p:nvSpPr>
          <p:spPr>
            <a:xfrm>
              <a:off x="10477500" y="4076700"/>
              <a:ext cx="44451" cy="133351"/>
            </a:xfrm>
            <a:custGeom>
              <a:avLst/>
              <a:gdLst/>
              <a:ahLst/>
              <a:cxnLst/>
              <a:rect l="0" t="0" r="0" b="0"/>
              <a:pathLst>
                <a:path w="44451" h="133351">
                  <a:moveTo>
                    <a:pt x="44450" y="0"/>
                  </a:moveTo>
                  <a:lnTo>
                    <a:pt x="44450" y="0"/>
                  </a:lnTo>
                  <a:lnTo>
                    <a:pt x="37708" y="6742"/>
                  </a:lnTo>
                  <a:lnTo>
                    <a:pt x="34398" y="15696"/>
                  </a:lnTo>
                  <a:lnTo>
                    <a:pt x="26322" y="59348"/>
                  </a:lnTo>
                  <a:lnTo>
                    <a:pt x="12046" y="101616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SMARTInkShape-3695"/>
            <p:cNvSpPr/>
            <p:nvPr>
              <p:custDataLst>
                <p:tags r:id="rId19"/>
              </p:custDataLst>
            </p:nvPr>
          </p:nvSpPr>
          <p:spPr>
            <a:xfrm>
              <a:off x="9944100" y="4245476"/>
              <a:ext cx="520701" cy="27192"/>
            </a:xfrm>
            <a:custGeom>
              <a:avLst/>
              <a:gdLst/>
              <a:ahLst/>
              <a:cxnLst/>
              <a:rect l="0" t="0" r="0" b="0"/>
              <a:pathLst>
                <a:path w="520701" h="27192">
                  <a:moveTo>
                    <a:pt x="0" y="21724"/>
                  </a:moveTo>
                  <a:lnTo>
                    <a:pt x="0" y="21724"/>
                  </a:lnTo>
                  <a:lnTo>
                    <a:pt x="0" y="25095"/>
                  </a:lnTo>
                  <a:lnTo>
                    <a:pt x="16855" y="27191"/>
                  </a:lnTo>
                  <a:lnTo>
                    <a:pt x="61046" y="24441"/>
                  </a:lnTo>
                  <a:lnTo>
                    <a:pt x="108271" y="19169"/>
                  </a:lnTo>
                  <a:lnTo>
                    <a:pt x="135681" y="15787"/>
                  </a:lnTo>
                  <a:lnTo>
                    <a:pt x="166655" y="12827"/>
                  </a:lnTo>
                  <a:lnTo>
                    <a:pt x="200003" y="10148"/>
                  </a:lnTo>
                  <a:lnTo>
                    <a:pt x="234935" y="7657"/>
                  </a:lnTo>
                  <a:lnTo>
                    <a:pt x="270218" y="5290"/>
                  </a:lnTo>
                  <a:lnTo>
                    <a:pt x="305735" y="3007"/>
                  </a:lnTo>
                  <a:lnTo>
                    <a:pt x="341406" y="779"/>
                  </a:lnTo>
                  <a:lnTo>
                    <a:pt x="373654" y="0"/>
                  </a:lnTo>
                  <a:lnTo>
                    <a:pt x="403620" y="185"/>
                  </a:lnTo>
                  <a:lnTo>
                    <a:pt x="432063" y="1015"/>
                  </a:lnTo>
                  <a:lnTo>
                    <a:pt x="473074" y="1936"/>
                  </a:lnTo>
                  <a:lnTo>
                    <a:pt x="520700" y="267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SMARTInkShape-3696"/>
            <p:cNvSpPr/>
            <p:nvPr>
              <p:custDataLst>
                <p:tags r:id="rId20"/>
              </p:custDataLst>
            </p:nvPr>
          </p:nvSpPr>
          <p:spPr>
            <a:xfrm>
              <a:off x="10217150" y="4287130"/>
              <a:ext cx="105572" cy="104491"/>
            </a:xfrm>
            <a:custGeom>
              <a:avLst/>
              <a:gdLst/>
              <a:ahLst/>
              <a:cxnLst/>
              <a:rect l="0" t="0" r="0" b="0"/>
              <a:pathLst>
                <a:path w="105572" h="104491">
                  <a:moveTo>
                    <a:pt x="19050" y="5470"/>
                  </a:moveTo>
                  <a:lnTo>
                    <a:pt x="19050" y="5470"/>
                  </a:lnTo>
                  <a:lnTo>
                    <a:pt x="22420" y="5470"/>
                  </a:lnTo>
                  <a:lnTo>
                    <a:pt x="46186" y="3"/>
                  </a:lnTo>
                  <a:lnTo>
                    <a:pt x="64418" y="0"/>
                  </a:lnTo>
                  <a:lnTo>
                    <a:pt x="70493" y="2569"/>
                  </a:lnTo>
                  <a:lnTo>
                    <a:pt x="77881" y="7981"/>
                  </a:lnTo>
                  <a:lnTo>
                    <a:pt x="78026" y="9966"/>
                  </a:lnTo>
                  <a:lnTo>
                    <a:pt x="76711" y="11995"/>
                  </a:lnTo>
                  <a:lnTo>
                    <a:pt x="58519" y="27680"/>
                  </a:lnTo>
                  <a:lnTo>
                    <a:pt x="55946" y="28743"/>
                  </a:lnTo>
                  <a:lnTo>
                    <a:pt x="54230" y="30158"/>
                  </a:lnTo>
                  <a:lnTo>
                    <a:pt x="51251" y="36150"/>
                  </a:lnTo>
                  <a:lnTo>
                    <a:pt x="78250" y="38569"/>
                  </a:lnTo>
                  <a:lnTo>
                    <a:pt x="95237" y="51022"/>
                  </a:lnTo>
                  <a:lnTo>
                    <a:pt x="99475" y="54888"/>
                  </a:lnTo>
                  <a:lnTo>
                    <a:pt x="104184" y="64828"/>
                  </a:lnTo>
                  <a:lnTo>
                    <a:pt x="105571" y="75596"/>
                  </a:lnTo>
                  <a:lnTo>
                    <a:pt x="103835" y="85085"/>
                  </a:lnTo>
                  <a:lnTo>
                    <a:pt x="93186" y="94006"/>
                  </a:lnTo>
                  <a:lnTo>
                    <a:pt x="76694" y="101264"/>
                  </a:lnTo>
                  <a:lnTo>
                    <a:pt x="57604" y="104490"/>
                  </a:lnTo>
                  <a:lnTo>
                    <a:pt x="13657" y="96678"/>
                  </a:lnTo>
                  <a:lnTo>
                    <a:pt x="0" y="9437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SMARTInkShape-3697"/>
            <p:cNvSpPr/>
            <p:nvPr>
              <p:custDataLst>
                <p:tags r:id="rId21"/>
              </p:custDataLst>
            </p:nvPr>
          </p:nvSpPr>
          <p:spPr>
            <a:xfrm>
              <a:off x="10591800" y="4210050"/>
              <a:ext cx="69851" cy="1"/>
            </a:xfrm>
            <a:custGeom>
              <a:avLst/>
              <a:gdLst/>
              <a:ahLst/>
              <a:cxnLst/>
              <a:rect l="0" t="0" r="0" b="0"/>
              <a:pathLst>
                <a:path w="69851" h="1">
                  <a:moveTo>
                    <a:pt x="0" y="0"/>
                  </a:moveTo>
                  <a:lnTo>
                    <a:pt x="0" y="0"/>
                  </a:lnTo>
                  <a:lnTo>
                    <a:pt x="41222" y="0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SMARTInkShape-3698"/>
            <p:cNvSpPr/>
            <p:nvPr>
              <p:custDataLst>
                <p:tags r:id="rId22"/>
              </p:custDataLst>
            </p:nvPr>
          </p:nvSpPr>
          <p:spPr>
            <a:xfrm>
              <a:off x="10585450" y="4260850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38300" y="12143"/>
                  </a:lnTo>
                  <a:lnTo>
                    <a:pt x="81904" y="6185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SMARTInkShape-3699"/>
            <p:cNvSpPr/>
            <p:nvPr>
              <p:custDataLst>
                <p:tags r:id="rId23"/>
              </p:custDataLst>
            </p:nvPr>
          </p:nvSpPr>
          <p:spPr>
            <a:xfrm>
              <a:off x="10861270" y="4071233"/>
              <a:ext cx="136931" cy="164218"/>
            </a:xfrm>
            <a:custGeom>
              <a:avLst/>
              <a:gdLst/>
              <a:ahLst/>
              <a:cxnLst/>
              <a:rect l="0" t="0" r="0" b="0"/>
              <a:pathLst>
                <a:path w="136931" h="164218">
                  <a:moveTo>
                    <a:pt x="73430" y="5467"/>
                  </a:moveTo>
                  <a:lnTo>
                    <a:pt x="73430" y="5467"/>
                  </a:lnTo>
                  <a:lnTo>
                    <a:pt x="78897" y="0"/>
                  </a:lnTo>
                  <a:lnTo>
                    <a:pt x="76147" y="2749"/>
                  </a:lnTo>
                  <a:lnTo>
                    <a:pt x="61459" y="43953"/>
                  </a:lnTo>
                  <a:lnTo>
                    <a:pt x="39863" y="89347"/>
                  </a:lnTo>
                  <a:lnTo>
                    <a:pt x="12916" y="133435"/>
                  </a:lnTo>
                  <a:lnTo>
                    <a:pt x="328" y="156412"/>
                  </a:lnTo>
                  <a:lnTo>
                    <a:pt x="0" y="159013"/>
                  </a:lnTo>
                  <a:lnTo>
                    <a:pt x="489" y="160748"/>
                  </a:lnTo>
                  <a:lnTo>
                    <a:pt x="1519" y="161904"/>
                  </a:lnTo>
                  <a:lnTo>
                    <a:pt x="16453" y="163532"/>
                  </a:lnTo>
                  <a:lnTo>
                    <a:pt x="57629" y="159718"/>
                  </a:lnTo>
                  <a:lnTo>
                    <a:pt x="96185" y="159121"/>
                  </a:lnTo>
                  <a:lnTo>
                    <a:pt x="136930" y="1642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SMARTInkShape-3700"/>
            <p:cNvSpPr/>
            <p:nvPr>
              <p:custDataLst>
                <p:tags r:id="rId24"/>
              </p:custDataLst>
            </p:nvPr>
          </p:nvSpPr>
          <p:spPr>
            <a:xfrm>
              <a:off x="10960100" y="4184650"/>
              <a:ext cx="38101" cy="133351"/>
            </a:xfrm>
            <a:custGeom>
              <a:avLst/>
              <a:gdLst/>
              <a:ahLst/>
              <a:cxnLst/>
              <a:rect l="0" t="0" r="0" b="0"/>
              <a:pathLst>
                <a:path w="38101" h="133351">
                  <a:moveTo>
                    <a:pt x="38100" y="0"/>
                  </a:moveTo>
                  <a:lnTo>
                    <a:pt x="38100" y="0"/>
                  </a:lnTo>
                  <a:lnTo>
                    <a:pt x="31358" y="0"/>
                  </a:lnTo>
                  <a:lnTo>
                    <a:pt x="29372" y="1411"/>
                  </a:lnTo>
                  <a:lnTo>
                    <a:pt x="28048" y="3763"/>
                  </a:lnTo>
                  <a:lnTo>
                    <a:pt x="14961" y="50216"/>
                  </a:lnTo>
                  <a:lnTo>
                    <a:pt x="4433" y="90608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77135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MARTInkShape-Group69"/>
          <p:cNvGrpSpPr/>
          <p:nvPr/>
        </p:nvGrpSpPr>
        <p:grpSpPr>
          <a:xfrm>
            <a:off x="483677" y="651606"/>
            <a:ext cx="484275" cy="483497"/>
            <a:chOff x="483677" y="651606"/>
            <a:chExt cx="484275" cy="483497"/>
          </a:xfrm>
        </p:grpSpPr>
        <p:sp>
          <p:nvSpPr>
            <p:cNvPr id="2" name="SMARTInkShape-329"/>
            <p:cNvSpPr/>
            <p:nvPr>
              <p:custDataLst>
                <p:tags r:id="rId165"/>
              </p:custDataLst>
            </p:nvPr>
          </p:nvSpPr>
          <p:spPr>
            <a:xfrm>
              <a:off x="483677" y="651606"/>
              <a:ext cx="484275" cy="483497"/>
            </a:xfrm>
            <a:custGeom>
              <a:avLst/>
              <a:gdLst/>
              <a:ahLst/>
              <a:cxnLst/>
              <a:rect l="0" t="0" r="0" b="0"/>
              <a:pathLst>
                <a:path w="484275" h="483497">
                  <a:moveTo>
                    <a:pt x="322773" y="40544"/>
                  </a:moveTo>
                  <a:lnTo>
                    <a:pt x="322773" y="40544"/>
                  </a:lnTo>
                  <a:lnTo>
                    <a:pt x="298354" y="19496"/>
                  </a:lnTo>
                  <a:lnTo>
                    <a:pt x="271872" y="8594"/>
                  </a:lnTo>
                  <a:lnTo>
                    <a:pt x="225543" y="0"/>
                  </a:lnTo>
                  <a:lnTo>
                    <a:pt x="198186" y="888"/>
                  </a:lnTo>
                  <a:lnTo>
                    <a:pt x="151646" y="18838"/>
                  </a:lnTo>
                  <a:lnTo>
                    <a:pt x="116894" y="42421"/>
                  </a:lnTo>
                  <a:lnTo>
                    <a:pt x="82399" y="71717"/>
                  </a:lnTo>
                  <a:lnTo>
                    <a:pt x="52957" y="103552"/>
                  </a:lnTo>
                  <a:lnTo>
                    <a:pt x="29523" y="144042"/>
                  </a:lnTo>
                  <a:lnTo>
                    <a:pt x="11818" y="190965"/>
                  </a:lnTo>
                  <a:lnTo>
                    <a:pt x="6108" y="216319"/>
                  </a:lnTo>
                  <a:lnTo>
                    <a:pt x="1596" y="242394"/>
                  </a:lnTo>
                  <a:lnTo>
                    <a:pt x="0" y="268950"/>
                  </a:lnTo>
                  <a:lnTo>
                    <a:pt x="346" y="295826"/>
                  </a:lnTo>
                  <a:lnTo>
                    <a:pt x="1989" y="322915"/>
                  </a:lnTo>
                  <a:lnTo>
                    <a:pt x="6611" y="348030"/>
                  </a:lnTo>
                  <a:lnTo>
                    <a:pt x="21155" y="394751"/>
                  </a:lnTo>
                  <a:lnTo>
                    <a:pt x="46904" y="431508"/>
                  </a:lnTo>
                  <a:lnTo>
                    <a:pt x="62660" y="447237"/>
                  </a:lnTo>
                  <a:lnTo>
                    <a:pt x="102745" y="468476"/>
                  </a:lnTo>
                  <a:lnTo>
                    <a:pt x="149488" y="480503"/>
                  </a:lnTo>
                  <a:lnTo>
                    <a:pt x="174794" y="482722"/>
                  </a:lnTo>
                  <a:lnTo>
                    <a:pt x="200837" y="483496"/>
                  </a:lnTo>
                  <a:lnTo>
                    <a:pt x="227371" y="480484"/>
                  </a:lnTo>
                  <a:lnTo>
                    <a:pt x="254233" y="474949"/>
                  </a:lnTo>
                  <a:lnTo>
                    <a:pt x="281313" y="467730"/>
                  </a:lnTo>
                  <a:lnTo>
                    <a:pt x="307833" y="456568"/>
                  </a:lnTo>
                  <a:lnTo>
                    <a:pt x="333980" y="442777"/>
                  </a:lnTo>
                  <a:lnTo>
                    <a:pt x="359877" y="427233"/>
                  </a:lnTo>
                  <a:lnTo>
                    <a:pt x="403705" y="389265"/>
                  </a:lnTo>
                  <a:lnTo>
                    <a:pt x="439176" y="345814"/>
                  </a:lnTo>
                  <a:lnTo>
                    <a:pt x="464348" y="298281"/>
                  </a:lnTo>
                  <a:lnTo>
                    <a:pt x="472895" y="273752"/>
                  </a:lnTo>
                  <a:lnTo>
                    <a:pt x="479299" y="248933"/>
                  </a:lnTo>
                  <a:lnTo>
                    <a:pt x="484274" y="223920"/>
                  </a:lnTo>
                  <a:lnTo>
                    <a:pt x="484157" y="179194"/>
                  </a:lnTo>
                  <a:lnTo>
                    <a:pt x="475638" y="138150"/>
                  </a:lnTo>
                  <a:lnTo>
                    <a:pt x="460093" y="98741"/>
                  </a:lnTo>
                  <a:lnTo>
                    <a:pt x="432017" y="65704"/>
                  </a:lnTo>
                  <a:lnTo>
                    <a:pt x="393904" y="38321"/>
                  </a:lnTo>
                  <a:lnTo>
                    <a:pt x="346390" y="16743"/>
                  </a:lnTo>
                  <a:lnTo>
                    <a:pt x="322290" y="11271"/>
                  </a:lnTo>
                  <a:lnTo>
                    <a:pt x="274816" y="8954"/>
                  </a:lnTo>
                  <a:lnTo>
                    <a:pt x="231609" y="20154"/>
                  </a:lnTo>
                  <a:lnTo>
                    <a:pt x="170373" y="468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330"/>
            <p:cNvSpPr/>
            <p:nvPr>
              <p:custDataLst>
                <p:tags r:id="rId166"/>
              </p:custDataLst>
            </p:nvPr>
          </p:nvSpPr>
          <p:spPr>
            <a:xfrm>
              <a:off x="644948" y="793507"/>
              <a:ext cx="193253" cy="209794"/>
            </a:xfrm>
            <a:custGeom>
              <a:avLst/>
              <a:gdLst/>
              <a:ahLst/>
              <a:cxnLst/>
              <a:rect l="0" t="0" r="0" b="0"/>
              <a:pathLst>
                <a:path w="193253" h="209794">
                  <a:moveTo>
                    <a:pt x="9102" y="95493"/>
                  </a:moveTo>
                  <a:lnTo>
                    <a:pt x="9102" y="95493"/>
                  </a:lnTo>
                  <a:lnTo>
                    <a:pt x="4032" y="89718"/>
                  </a:lnTo>
                  <a:lnTo>
                    <a:pt x="264" y="83284"/>
                  </a:lnTo>
                  <a:lnTo>
                    <a:pt x="0" y="73839"/>
                  </a:lnTo>
                  <a:lnTo>
                    <a:pt x="8165" y="43645"/>
                  </a:lnTo>
                  <a:lnTo>
                    <a:pt x="14800" y="28470"/>
                  </a:lnTo>
                  <a:lnTo>
                    <a:pt x="26216" y="16081"/>
                  </a:lnTo>
                  <a:lnTo>
                    <a:pt x="48510" y="3054"/>
                  </a:lnTo>
                  <a:lnTo>
                    <a:pt x="56541" y="0"/>
                  </a:lnTo>
                  <a:lnTo>
                    <a:pt x="74871" y="370"/>
                  </a:lnTo>
                  <a:lnTo>
                    <a:pt x="92660" y="5944"/>
                  </a:lnTo>
                  <a:lnTo>
                    <a:pt x="105271" y="15477"/>
                  </a:lnTo>
                  <a:lnTo>
                    <a:pt x="113697" y="32414"/>
                  </a:lnTo>
                  <a:lnTo>
                    <a:pt x="118383" y="55463"/>
                  </a:lnTo>
                  <a:lnTo>
                    <a:pt x="114938" y="100174"/>
                  </a:lnTo>
                  <a:lnTo>
                    <a:pt x="96278" y="147053"/>
                  </a:lnTo>
                  <a:lnTo>
                    <a:pt x="68720" y="182109"/>
                  </a:lnTo>
                  <a:lnTo>
                    <a:pt x="40329" y="200963"/>
                  </a:lnTo>
                  <a:lnTo>
                    <a:pt x="27449" y="205869"/>
                  </a:lnTo>
                  <a:lnTo>
                    <a:pt x="22039" y="205060"/>
                  </a:lnTo>
                  <a:lnTo>
                    <a:pt x="12265" y="198517"/>
                  </a:lnTo>
                  <a:lnTo>
                    <a:pt x="6980" y="190435"/>
                  </a:lnTo>
                  <a:lnTo>
                    <a:pt x="5571" y="186304"/>
                  </a:lnTo>
                  <a:lnTo>
                    <a:pt x="6042" y="182845"/>
                  </a:lnTo>
                  <a:lnTo>
                    <a:pt x="7768" y="179833"/>
                  </a:lnTo>
                  <a:lnTo>
                    <a:pt x="10329" y="177120"/>
                  </a:lnTo>
                  <a:lnTo>
                    <a:pt x="20701" y="174105"/>
                  </a:lnTo>
                  <a:lnTo>
                    <a:pt x="64957" y="172716"/>
                  </a:lnTo>
                  <a:lnTo>
                    <a:pt x="103655" y="177562"/>
                  </a:lnTo>
                  <a:lnTo>
                    <a:pt x="151251" y="191484"/>
                  </a:lnTo>
                  <a:lnTo>
                    <a:pt x="193252" y="2097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SMARTInkShape-Group70"/>
          <p:cNvGrpSpPr/>
          <p:nvPr/>
        </p:nvGrpSpPr>
        <p:grpSpPr>
          <a:xfrm>
            <a:off x="1219281" y="628650"/>
            <a:ext cx="990520" cy="635335"/>
            <a:chOff x="1219281" y="628650"/>
            <a:chExt cx="990520" cy="635335"/>
          </a:xfrm>
        </p:grpSpPr>
        <p:sp>
          <p:nvSpPr>
            <p:cNvPr id="5" name="SMARTInkShape-331"/>
            <p:cNvSpPr/>
            <p:nvPr>
              <p:custDataLst>
                <p:tags r:id="rId159"/>
              </p:custDataLst>
            </p:nvPr>
          </p:nvSpPr>
          <p:spPr>
            <a:xfrm>
              <a:off x="2057400" y="796944"/>
              <a:ext cx="152401" cy="178167"/>
            </a:xfrm>
            <a:custGeom>
              <a:avLst/>
              <a:gdLst/>
              <a:ahLst/>
              <a:cxnLst/>
              <a:rect l="0" t="0" r="0" b="0"/>
              <a:pathLst>
                <a:path w="152401" h="178167">
                  <a:moveTo>
                    <a:pt x="0" y="60306"/>
                  </a:moveTo>
                  <a:lnTo>
                    <a:pt x="0" y="60306"/>
                  </a:lnTo>
                  <a:lnTo>
                    <a:pt x="5775" y="65376"/>
                  </a:lnTo>
                  <a:lnTo>
                    <a:pt x="12209" y="69144"/>
                  </a:lnTo>
                  <a:lnTo>
                    <a:pt x="23536" y="69408"/>
                  </a:lnTo>
                  <a:lnTo>
                    <a:pt x="57174" y="60458"/>
                  </a:lnTo>
                  <a:lnTo>
                    <a:pt x="84047" y="39027"/>
                  </a:lnTo>
                  <a:lnTo>
                    <a:pt x="93798" y="24038"/>
                  </a:lnTo>
                  <a:lnTo>
                    <a:pt x="96399" y="17077"/>
                  </a:lnTo>
                  <a:lnTo>
                    <a:pt x="96721" y="11026"/>
                  </a:lnTo>
                  <a:lnTo>
                    <a:pt x="93317" y="539"/>
                  </a:lnTo>
                  <a:lnTo>
                    <a:pt x="86906" y="0"/>
                  </a:lnTo>
                  <a:lnTo>
                    <a:pt x="66612" y="6927"/>
                  </a:lnTo>
                  <a:lnTo>
                    <a:pt x="37532" y="33436"/>
                  </a:lnTo>
                  <a:lnTo>
                    <a:pt x="14413" y="74844"/>
                  </a:lnTo>
                  <a:lnTo>
                    <a:pt x="10169" y="104632"/>
                  </a:lnTo>
                  <a:lnTo>
                    <a:pt x="14397" y="132218"/>
                  </a:lnTo>
                  <a:lnTo>
                    <a:pt x="25684" y="153885"/>
                  </a:lnTo>
                  <a:lnTo>
                    <a:pt x="45752" y="169160"/>
                  </a:lnTo>
                  <a:lnTo>
                    <a:pt x="58018" y="175208"/>
                  </a:lnTo>
                  <a:lnTo>
                    <a:pt x="92343" y="178166"/>
                  </a:lnTo>
                  <a:lnTo>
                    <a:pt x="152400" y="174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32"/>
            <p:cNvSpPr/>
            <p:nvPr>
              <p:custDataLst>
                <p:tags r:id="rId160"/>
              </p:custDataLst>
            </p:nvPr>
          </p:nvSpPr>
          <p:spPr>
            <a:xfrm>
              <a:off x="1981200" y="628650"/>
              <a:ext cx="57151" cy="323851"/>
            </a:xfrm>
            <a:custGeom>
              <a:avLst/>
              <a:gdLst/>
              <a:ahLst/>
              <a:cxnLst/>
              <a:rect l="0" t="0" r="0" b="0"/>
              <a:pathLst>
                <a:path w="57151" h="323851">
                  <a:moveTo>
                    <a:pt x="57150" y="0"/>
                  </a:moveTo>
                  <a:lnTo>
                    <a:pt x="57150" y="0"/>
                  </a:lnTo>
                  <a:lnTo>
                    <a:pt x="43335" y="37037"/>
                  </a:lnTo>
                  <a:lnTo>
                    <a:pt x="35488" y="70789"/>
                  </a:lnTo>
                  <a:lnTo>
                    <a:pt x="27296" y="114012"/>
                  </a:lnTo>
                  <a:lnTo>
                    <a:pt x="23136" y="138802"/>
                  </a:lnTo>
                  <a:lnTo>
                    <a:pt x="18952" y="165207"/>
                  </a:lnTo>
                  <a:lnTo>
                    <a:pt x="14751" y="192688"/>
                  </a:lnTo>
                  <a:lnTo>
                    <a:pt x="11245" y="219475"/>
                  </a:lnTo>
                  <a:lnTo>
                    <a:pt x="8202" y="245800"/>
                  </a:lnTo>
                  <a:lnTo>
                    <a:pt x="3645" y="289161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333"/>
            <p:cNvSpPr/>
            <p:nvPr>
              <p:custDataLst>
                <p:tags r:id="rId161"/>
              </p:custDataLst>
            </p:nvPr>
          </p:nvSpPr>
          <p:spPr>
            <a:xfrm>
              <a:off x="1790700" y="808629"/>
              <a:ext cx="118024" cy="455356"/>
            </a:xfrm>
            <a:custGeom>
              <a:avLst/>
              <a:gdLst/>
              <a:ahLst/>
              <a:cxnLst/>
              <a:rect l="0" t="0" r="0" b="0"/>
              <a:pathLst>
                <a:path w="118024" h="455356">
                  <a:moveTo>
                    <a:pt x="44450" y="80371"/>
                  </a:moveTo>
                  <a:lnTo>
                    <a:pt x="44450" y="80371"/>
                  </a:lnTo>
                  <a:lnTo>
                    <a:pt x="37542" y="118671"/>
                  </a:lnTo>
                  <a:lnTo>
                    <a:pt x="31585" y="164156"/>
                  </a:lnTo>
                  <a:lnTo>
                    <a:pt x="28149" y="202981"/>
                  </a:lnTo>
                  <a:lnTo>
                    <a:pt x="26622" y="246107"/>
                  </a:lnTo>
                  <a:lnTo>
                    <a:pt x="26214" y="269884"/>
                  </a:lnTo>
                  <a:lnTo>
                    <a:pt x="25943" y="294907"/>
                  </a:lnTo>
                  <a:lnTo>
                    <a:pt x="25762" y="320762"/>
                  </a:lnTo>
                  <a:lnTo>
                    <a:pt x="25561" y="366423"/>
                  </a:lnTo>
                  <a:lnTo>
                    <a:pt x="25472" y="405766"/>
                  </a:lnTo>
                  <a:lnTo>
                    <a:pt x="23532" y="452347"/>
                  </a:lnTo>
                  <a:lnTo>
                    <a:pt x="22038" y="455355"/>
                  </a:lnTo>
                  <a:lnTo>
                    <a:pt x="21042" y="453833"/>
                  </a:lnTo>
                  <a:lnTo>
                    <a:pt x="17562" y="416634"/>
                  </a:lnTo>
                  <a:lnTo>
                    <a:pt x="14155" y="377988"/>
                  </a:lnTo>
                  <a:lnTo>
                    <a:pt x="12259" y="352866"/>
                  </a:lnTo>
                  <a:lnTo>
                    <a:pt x="10289" y="325534"/>
                  </a:lnTo>
                  <a:lnTo>
                    <a:pt x="8976" y="293202"/>
                  </a:lnTo>
                  <a:lnTo>
                    <a:pt x="8101" y="257536"/>
                  </a:lnTo>
                  <a:lnTo>
                    <a:pt x="7517" y="219648"/>
                  </a:lnTo>
                  <a:lnTo>
                    <a:pt x="8539" y="183100"/>
                  </a:lnTo>
                  <a:lnTo>
                    <a:pt x="10632" y="147446"/>
                  </a:lnTo>
                  <a:lnTo>
                    <a:pt x="13438" y="112387"/>
                  </a:lnTo>
                  <a:lnTo>
                    <a:pt x="17425" y="84782"/>
                  </a:lnTo>
                  <a:lnTo>
                    <a:pt x="27500" y="42820"/>
                  </a:lnTo>
                  <a:lnTo>
                    <a:pt x="39033" y="17585"/>
                  </a:lnTo>
                  <a:lnTo>
                    <a:pt x="45072" y="8881"/>
                  </a:lnTo>
                  <a:lnTo>
                    <a:pt x="51920" y="3783"/>
                  </a:lnTo>
                  <a:lnTo>
                    <a:pt x="67055" y="0"/>
                  </a:lnTo>
                  <a:lnTo>
                    <a:pt x="85071" y="8197"/>
                  </a:lnTo>
                  <a:lnTo>
                    <a:pt x="94814" y="15322"/>
                  </a:lnTo>
                  <a:lnTo>
                    <a:pt x="109402" y="36408"/>
                  </a:lnTo>
                  <a:lnTo>
                    <a:pt x="115268" y="48946"/>
                  </a:lnTo>
                  <a:lnTo>
                    <a:pt x="118023" y="77928"/>
                  </a:lnTo>
                  <a:lnTo>
                    <a:pt x="116782" y="93559"/>
                  </a:lnTo>
                  <a:lnTo>
                    <a:pt x="104114" y="125979"/>
                  </a:lnTo>
                  <a:lnTo>
                    <a:pt x="71300" y="172201"/>
                  </a:lnTo>
                  <a:lnTo>
                    <a:pt x="45800" y="195973"/>
                  </a:lnTo>
                  <a:lnTo>
                    <a:pt x="0" y="220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334"/>
            <p:cNvSpPr/>
            <p:nvPr>
              <p:custDataLst>
                <p:tags r:id="rId162"/>
              </p:custDataLst>
            </p:nvPr>
          </p:nvSpPr>
          <p:spPr>
            <a:xfrm>
              <a:off x="1619250" y="880829"/>
              <a:ext cx="146051" cy="147872"/>
            </a:xfrm>
            <a:custGeom>
              <a:avLst/>
              <a:gdLst/>
              <a:ahLst/>
              <a:cxnLst/>
              <a:rect l="0" t="0" r="0" b="0"/>
              <a:pathLst>
                <a:path w="146051" h="147872">
                  <a:moveTo>
                    <a:pt x="0" y="8171"/>
                  </a:moveTo>
                  <a:lnTo>
                    <a:pt x="0" y="8171"/>
                  </a:lnTo>
                  <a:lnTo>
                    <a:pt x="0" y="0"/>
                  </a:lnTo>
                  <a:lnTo>
                    <a:pt x="3371" y="38342"/>
                  </a:lnTo>
                  <a:lnTo>
                    <a:pt x="6467" y="84608"/>
                  </a:lnTo>
                  <a:lnTo>
                    <a:pt x="9378" y="120924"/>
                  </a:lnTo>
                  <a:lnTo>
                    <a:pt x="6948" y="132357"/>
                  </a:lnTo>
                  <a:lnTo>
                    <a:pt x="6527" y="124224"/>
                  </a:lnTo>
                  <a:lnTo>
                    <a:pt x="11455" y="85893"/>
                  </a:lnTo>
                  <a:lnTo>
                    <a:pt x="17897" y="44292"/>
                  </a:lnTo>
                  <a:lnTo>
                    <a:pt x="28429" y="15659"/>
                  </a:lnTo>
                  <a:lnTo>
                    <a:pt x="36389" y="7971"/>
                  </a:lnTo>
                  <a:lnTo>
                    <a:pt x="39781" y="8038"/>
                  </a:lnTo>
                  <a:lnTo>
                    <a:pt x="42749" y="10199"/>
                  </a:lnTo>
                  <a:lnTo>
                    <a:pt x="45432" y="13756"/>
                  </a:lnTo>
                  <a:lnTo>
                    <a:pt x="57001" y="54471"/>
                  </a:lnTo>
                  <a:lnTo>
                    <a:pt x="62644" y="99301"/>
                  </a:lnTo>
                  <a:lnTo>
                    <a:pt x="63387" y="119141"/>
                  </a:lnTo>
                  <a:lnTo>
                    <a:pt x="64130" y="118840"/>
                  </a:lnTo>
                  <a:lnTo>
                    <a:pt x="66838" y="114742"/>
                  </a:lnTo>
                  <a:lnTo>
                    <a:pt x="78242" y="75888"/>
                  </a:lnTo>
                  <a:lnTo>
                    <a:pt x="93272" y="37079"/>
                  </a:lnTo>
                  <a:lnTo>
                    <a:pt x="96753" y="33793"/>
                  </a:lnTo>
                  <a:lnTo>
                    <a:pt x="100486" y="31602"/>
                  </a:lnTo>
                  <a:lnTo>
                    <a:pt x="104385" y="31553"/>
                  </a:lnTo>
                  <a:lnTo>
                    <a:pt x="112480" y="35261"/>
                  </a:lnTo>
                  <a:lnTo>
                    <a:pt x="118900" y="47257"/>
                  </a:lnTo>
                  <a:lnTo>
                    <a:pt x="124600" y="73845"/>
                  </a:lnTo>
                  <a:lnTo>
                    <a:pt x="130052" y="102184"/>
                  </a:lnTo>
                  <a:lnTo>
                    <a:pt x="146050" y="147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335"/>
            <p:cNvSpPr/>
            <p:nvPr>
              <p:custDataLst>
                <p:tags r:id="rId163"/>
              </p:custDataLst>
            </p:nvPr>
          </p:nvSpPr>
          <p:spPr>
            <a:xfrm>
              <a:off x="1430770" y="884938"/>
              <a:ext cx="144031" cy="150113"/>
            </a:xfrm>
            <a:custGeom>
              <a:avLst/>
              <a:gdLst/>
              <a:ahLst/>
              <a:cxnLst/>
              <a:rect l="0" t="0" r="0" b="0"/>
              <a:pathLst>
                <a:path w="144031" h="150113">
                  <a:moveTo>
                    <a:pt x="112280" y="23112"/>
                  </a:moveTo>
                  <a:lnTo>
                    <a:pt x="112280" y="23112"/>
                  </a:lnTo>
                  <a:lnTo>
                    <a:pt x="73320" y="2861"/>
                  </a:lnTo>
                  <a:lnTo>
                    <a:pt x="58040" y="0"/>
                  </a:lnTo>
                  <a:lnTo>
                    <a:pt x="43723" y="2492"/>
                  </a:lnTo>
                  <a:lnTo>
                    <a:pt x="36942" y="5132"/>
                  </a:lnTo>
                  <a:lnTo>
                    <a:pt x="23763" y="17473"/>
                  </a:lnTo>
                  <a:lnTo>
                    <a:pt x="12261" y="36128"/>
                  </a:lnTo>
                  <a:lnTo>
                    <a:pt x="2525" y="72986"/>
                  </a:lnTo>
                  <a:lnTo>
                    <a:pt x="0" y="95843"/>
                  </a:lnTo>
                  <a:lnTo>
                    <a:pt x="2149" y="105466"/>
                  </a:lnTo>
                  <a:lnTo>
                    <a:pt x="12063" y="121803"/>
                  </a:lnTo>
                  <a:lnTo>
                    <a:pt x="19363" y="126300"/>
                  </a:lnTo>
                  <a:lnTo>
                    <a:pt x="36882" y="129416"/>
                  </a:lnTo>
                  <a:lnTo>
                    <a:pt x="54546" y="124686"/>
                  </a:lnTo>
                  <a:lnTo>
                    <a:pt x="63207" y="120461"/>
                  </a:lnTo>
                  <a:lnTo>
                    <a:pt x="76594" y="106360"/>
                  </a:lnTo>
                  <a:lnTo>
                    <a:pt x="99767" y="64832"/>
                  </a:lnTo>
                  <a:lnTo>
                    <a:pt x="104713" y="48939"/>
                  </a:lnTo>
                  <a:lnTo>
                    <a:pt x="105119" y="48797"/>
                  </a:lnTo>
                  <a:lnTo>
                    <a:pt x="105823" y="88113"/>
                  </a:lnTo>
                  <a:lnTo>
                    <a:pt x="107999" y="107740"/>
                  </a:lnTo>
                  <a:lnTo>
                    <a:pt x="116022" y="125871"/>
                  </a:lnTo>
                  <a:lnTo>
                    <a:pt x="126643" y="137692"/>
                  </a:lnTo>
                  <a:lnTo>
                    <a:pt x="144030" y="1501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336"/>
            <p:cNvSpPr/>
            <p:nvPr>
              <p:custDataLst>
                <p:tags r:id="rId164"/>
              </p:custDataLst>
            </p:nvPr>
          </p:nvSpPr>
          <p:spPr>
            <a:xfrm>
              <a:off x="1219281" y="713431"/>
              <a:ext cx="169340" cy="353004"/>
            </a:xfrm>
            <a:custGeom>
              <a:avLst/>
              <a:gdLst/>
              <a:ahLst/>
              <a:cxnLst/>
              <a:rect l="0" t="0" r="0" b="0"/>
              <a:pathLst>
                <a:path w="169340" h="353004">
                  <a:moveTo>
                    <a:pt x="120569" y="23169"/>
                  </a:moveTo>
                  <a:lnTo>
                    <a:pt x="120569" y="23169"/>
                  </a:lnTo>
                  <a:lnTo>
                    <a:pt x="120569" y="16427"/>
                  </a:lnTo>
                  <a:lnTo>
                    <a:pt x="116806" y="9354"/>
                  </a:lnTo>
                  <a:lnTo>
                    <a:pt x="113827" y="5492"/>
                  </a:lnTo>
                  <a:lnTo>
                    <a:pt x="102991" y="1202"/>
                  </a:lnTo>
                  <a:lnTo>
                    <a:pt x="88768" y="0"/>
                  </a:lnTo>
                  <a:lnTo>
                    <a:pt x="54759" y="6859"/>
                  </a:lnTo>
                  <a:lnTo>
                    <a:pt x="44946" y="10179"/>
                  </a:lnTo>
                  <a:lnTo>
                    <a:pt x="28397" y="23275"/>
                  </a:lnTo>
                  <a:lnTo>
                    <a:pt x="14693" y="41561"/>
                  </a:lnTo>
                  <a:lnTo>
                    <a:pt x="3898" y="63799"/>
                  </a:lnTo>
                  <a:lnTo>
                    <a:pt x="41" y="84030"/>
                  </a:lnTo>
                  <a:lnTo>
                    <a:pt x="0" y="93377"/>
                  </a:lnTo>
                  <a:lnTo>
                    <a:pt x="9363" y="113169"/>
                  </a:lnTo>
                  <a:lnTo>
                    <a:pt x="47489" y="154620"/>
                  </a:lnTo>
                  <a:lnTo>
                    <a:pt x="90135" y="189588"/>
                  </a:lnTo>
                  <a:lnTo>
                    <a:pt x="131778" y="230131"/>
                  </a:lnTo>
                  <a:lnTo>
                    <a:pt x="160814" y="266681"/>
                  </a:lnTo>
                  <a:lnTo>
                    <a:pt x="168324" y="288971"/>
                  </a:lnTo>
                  <a:lnTo>
                    <a:pt x="169339" y="299853"/>
                  </a:lnTo>
                  <a:lnTo>
                    <a:pt x="167193" y="308520"/>
                  </a:lnTo>
                  <a:lnTo>
                    <a:pt x="157284" y="321912"/>
                  </a:lnTo>
                  <a:lnTo>
                    <a:pt x="132467" y="340756"/>
                  </a:lnTo>
                  <a:lnTo>
                    <a:pt x="99400" y="353003"/>
                  </a:lnTo>
                  <a:lnTo>
                    <a:pt x="78940" y="352971"/>
                  </a:lnTo>
                  <a:lnTo>
                    <a:pt x="49552" y="344824"/>
                  </a:lnTo>
                  <a:lnTo>
                    <a:pt x="46413" y="342733"/>
                  </a:lnTo>
                  <a:lnTo>
                    <a:pt x="45026" y="340634"/>
                  </a:lnTo>
                  <a:lnTo>
                    <a:pt x="44369" y="3343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SMARTInkShape-Group71"/>
          <p:cNvGrpSpPr/>
          <p:nvPr/>
        </p:nvGrpSpPr>
        <p:grpSpPr>
          <a:xfrm>
            <a:off x="2579343" y="829180"/>
            <a:ext cx="894108" cy="204938"/>
            <a:chOff x="2579343" y="829180"/>
            <a:chExt cx="894108" cy="204938"/>
          </a:xfrm>
        </p:grpSpPr>
        <p:sp>
          <p:nvSpPr>
            <p:cNvPr id="12" name="SMARTInkShape-337"/>
            <p:cNvSpPr/>
            <p:nvPr>
              <p:custDataLst>
                <p:tags r:id="rId154"/>
              </p:custDataLst>
            </p:nvPr>
          </p:nvSpPr>
          <p:spPr>
            <a:xfrm>
              <a:off x="3473450" y="94615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338"/>
            <p:cNvSpPr/>
            <p:nvPr>
              <p:custDataLst>
                <p:tags r:id="rId155"/>
              </p:custDataLst>
            </p:nvPr>
          </p:nvSpPr>
          <p:spPr>
            <a:xfrm>
              <a:off x="3203998" y="829180"/>
              <a:ext cx="100815" cy="160590"/>
            </a:xfrm>
            <a:custGeom>
              <a:avLst/>
              <a:gdLst/>
              <a:ahLst/>
              <a:cxnLst/>
              <a:rect l="0" t="0" r="0" b="0"/>
              <a:pathLst>
                <a:path w="100815" h="160590">
                  <a:moveTo>
                    <a:pt x="9102" y="2670"/>
                  </a:moveTo>
                  <a:lnTo>
                    <a:pt x="9102" y="2670"/>
                  </a:lnTo>
                  <a:lnTo>
                    <a:pt x="2195" y="40970"/>
                  </a:lnTo>
                  <a:lnTo>
                    <a:pt x="0" y="80811"/>
                  </a:lnTo>
                  <a:lnTo>
                    <a:pt x="1937" y="120132"/>
                  </a:lnTo>
                  <a:lnTo>
                    <a:pt x="5962" y="154911"/>
                  </a:lnTo>
                  <a:lnTo>
                    <a:pt x="7706" y="160173"/>
                  </a:lnTo>
                  <a:lnTo>
                    <a:pt x="8172" y="160589"/>
                  </a:lnTo>
                  <a:lnTo>
                    <a:pt x="13282" y="135203"/>
                  </a:lnTo>
                  <a:lnTo>
                    <a:pt x="15514" y="100030"/>
                  </a:lnTo>
                  <a:lnTo>
                    <a:pt x="21037" y="53860"/>
                  </a:lnTo>
                  <a:lnTo>
                    <a:pt x="31296" y="22149"/>
                  </a:lnTo>
                  <a:lnTo>
                    <a:pt x="39192" y="8740"/>
                  </a:lnTo>
                  <a:lnTo>
                    <a:pt x="43979" y="4600"/>
                  </a:lnTo>
                  <a:lnTo>
                    <a:pt x="54941" y="0"/>
                  </a:lnTo>
                  <a:lnTo>
                    <a:pt x="66870" y="1719"/>
                  </a:lnTo>
                  <a:lnTo>
                    <a:pt x="73014" y="4152"/>
                  </a:lnTo>
                  <a:lnTo>
                    <a:pt x="91774" y="21062"/>
                  </a:lnTo>
                  <a:lnTo>
                    <a:pt x="98762" y="39772"/>
                  </a:lnTo>
                  <a:lnTo>
                    <a:pt x="100814" y="74106"/>
                  </a:lnTo>
                  <a:lnTo>
                    <a:pt x="95072" y="111090"/>
                  </a:lnTo>
                  <a:lnTo>
                    <a:pt x="85302" y="1487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339"/>
            <p:cNvSpPr/>
            <p:nvPr>
              <p:custDataLst>
                <p:tags r:id="rId156"/>
              </p:custDataLst>
            </p:nvPr>
          </p:nvSpPr>
          <p:spPr>
            <a:xfrm>
              <a:off x="3042732" y="838200"/>
              <a:ext cx="100519" cy="165101"/>
            </a:xfrm>
            <a:custGeom>
              <a:avLst/>
              <a:gdLst/>
              <a:ahLst/>
              <a:cxnLst/>
              <a:rect l="0" t="0" r="0" b="0"/>
              <a:pathLst>
                <a:path w="100519" h="165101">
                  <a:moveTo>
                    <a:pt x="87818" y="0"/>
                  </a:moveTo>
                  <a:lnTo>
                    <a:pt x="87818" y="0"/>
                  </a:lnTo>
                  <a:lnTo>
                    <a:pt x="44491" y="24485"/>
                  </a:lnTo>
                  <a:lnTo>
                    <a:pt x="21290" y="43338"/>
                  </a:lnTo>
                  <a:lnTo>
                    <a:pt x="6274" y="65828"/>
                  </a:lnTo>
                  <a:lnTo>
                    <a:pt x="541" y="86172"/>
                  </a:lnTo>
                  <a:lnTo>
                    <a:pt x="0" y="95548"/>
                  </a:lnTo>
                  <a:lnTo>
                    <a:pt x="2461" y="103210"/>
                  </a:lnTo>
                  <a:lnTo>
                    <a:pt x="12723" y="115486"/>
                  </a:lnTo>
                  <a:lnTo>
                    <a:pt x="24809" y="121882"/>
                  </a:lnTo>
                  <a:lnTo>
                    <a:pt x="30995" y="123588"/>
                  </a:lnTo>
                  <a:lnTo>
                    <a:pt x="36530" y="122609"/>
                  </a:lnTo>
                  <a:lnTo>
                    <a:pt x="46443" y="115876"/>
                  </a:lnTo>
                  <a:lnTo>
                    <a:pt x="78367" y="71196"/>
                  </a:lnTo>
                  <a:lnTo>
                    <a:pt x="85018" y="61312"/>
                  </a:lnTo>
                  <a:lnTo>
                    <a:pt x="85951" y="62747"/>
                  </a:lnTo>
                  <a:lnTo>
                    <a:pt x="87654" y="105787"/>
                  </a:lnTo>
                  <a:lnTo>
                    <a:pt x="89180" y="134669"/>
                  </a:lnTo>
                  <a:lnTo>
                    <a:pt x="100518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340"/>
            <p:cNvSpPr/>
            <p:nvPr>
              <p:custDataLst>
                <p:tags r:id="rId157"/>
              </p:custDataLst>
            </p:nvPr>
          </p:nvSpPr>
          <p:spPr>
            <a:xfrm>
              <a:off x="2863850" y="842800"/>
              <a:ext cx="260351" cy="165728"/>
            </a:xfrm>
            <a:custGeom>
              <a:avLst/>
              <a:gdLst/>
              <a:ahLst/>
              <a:cxnLst/>
              <a:rect l="0" t="0" r="0" b="0"/>
              <a:pathLst>
                <a:path w="260351" h="165728">
                  <a:moveTo>
                    <a:pt x="0" y="77950"/>
                  </a:moveTo>
                  <a:lnTo>
                    <a:pt x="0" y="77950"/>
                  </a:lnTo>
                  <a:lnTo>
                    <a:pt x="12552" y="76069"/>
                  </a:lnTo>
                  <a:lnTo>
                    <a:pt x="53864" y="61344"/>
                  </a:lnTo>
                  <a:lnTo>
                    <a:pt x="77970" y="45043"/>
                  </a:lnTo>
                  <a:lnTo>
                    <a:pt x="87100" y="32986"/>
                  </a:lnTo>
                  <a:lnTo>
                    <a:pt x="89746" y="18690"/>
                  </a:lnTo>
                  <a:lnTo>
                    <a:pt x="88571" y="5751"/>
                  </a:lnTo>
                  <a:lnTo>
                    <a:pt x="87269" y="2301"/>
                  </a:lnTo>
                  <a:lnTo>
                    <a:pt x="85696" y="0"/>
                  </a:lnTo>
                  <a:lnTo>
                    <a:pt x="81120" y="584"/>
                  </a:lnTo>
                  <a:lnTo>
                    <a:pt x="66628" y="6876"/>
                  </a:lnTo>
                  <a:lnTo>
                    <a:pt x="38635" y="29061"/>
                  </a:lnTo>
                  <a:lnTo>
                    <a:pt x="11369" y="68090"/>
                  </a:lnTo>
                  <a:lnTo>
                    <a:pt x="5288" y="97321"/>
                  </a:lnTo>
                  <a:lnTo>
                    <a:pt x="5642" y="112031"/>
                  </a:lnTo>
                  <a:lnTo>
                    <a:pt x="15443" y="135901"/>
                  </a:lnTo>
                  <a:lnTo>
                    <a:pt x="22995" y="146217"/>
                  </a:lnTo>
                  <a:lnTo>
                    <a:pt x="46438" y="159561"/>
                  </a:lnTo>
                  <a:lnTo>
                    <a:pt x="76378" y="165727"/>
                  </a:lnTo>
                  <a:lnTo>
                    <a:pt x="110851" y="163764"/>
                  </a:lnTo>
                  <a:lnTo>
                    <a:pt x="149221" y="154425"/>
                  </a:lnTo>
                  <a:lnTo>
                    <a:pt x="188381" y="139455"/>
                  </a:lnTo>
                  <a:lnTo>
                    <a:pt x="224601" y="118691"/>
                  </a:lnTo>
                  <a:lnTo>
                    <a:pt x="260350" y="9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341"/>
            <p:cNvSpPr/>
            <p:nvPr>
              <p:custDataLst>
                <p:tags r:id="rId158"/>
              </p:custDataLst>
            </p:nvPr>
          </p:nvSpPr>
          <p:spPr>
            <a:xfrm>
              <a:off x="2579343" y="851267"/>
              <a:ext cx="227358" cy="182851"/>
            </a:xfrm>
            <a:custGeom>
              <a:avLst/>
              <a:gdLst/>
              <a:ahLst/>
              <a:cxnLst/>
              <a:rect l="0" t="0" r="0" b="0"/>
              <a:pathLst>
                <a:path w="227358" h="182851">
                  <a:moveTo>
                    <a:pt x="17807" y="12333"/>
                  </a:moveTo>
                  <a:lnTo>
                    <a:pt x="17807" y="12333"/>
                  </a:lnTo>
                  <a:lnTo>
                    <a:pt x="17807" y="8962"/>
                  </a:lnTo>
                  <a:lnTo>
                    <a:pt x="18513" y="8675"/>
                  </a:lnTo>
                  <a:lnTo>
                    <a:pt x="21178" y="10237"/>
                  </a:lnTo>
                  <a:lnTo>
                    <a:pt x="23274" y="28567"/>
                  </a:lnTo>
                  <a:lnTo>
                    <a:pt x="20524" y="66454"/>
                  </a:lnTo>
                  <a:lnTo>
                    <a:pt x="15241" y="113427"/>
                  </a:lnTo>
                  <a:lnTo>
                    <a:pt x="9207" y="152981"/>
                  </a:lnTo>
                  <a:lnTo>
                    <a:pt x="1553" y="180625"/>
                  </a:lnTo>
                  <a:lnTo>
                    <a:pt x="621" y="182383"/>
                  </a:lnTo>
                  <a:lnTo>
                    <a:pt x="0" y="182850"/>
                  </a:lnTo>
                  <a:lnTo>
                    <a:pt x="5483" y="156840"/>
                  </a:lnTo>
                  <a:lnTo>
                    <a:pt x="19095" y="117317"/>
                  </a:lnTo>
                  <a:lnTo>
                    <a:pt x="28022" y="81335"/>
                  </a:lnTo>
                  <a:lnTo>
                    <a:pt x="40456" y="47469"/>
                  </a:lnTo>
                  <a:lnTo>
                    <a:pt x="54684" y="20188"/>
                  </a:lnTo>
                  <a:lnTo>
                    <a:pt x="68063" y="5711"/>
                  </a:lnTo>
                  <a:lnTo>
                    <a:pt x="73183" y="4391"/>
                  </a:lnTo>
                  <a:lnTo>
                    <a:pt x="77302" y="6333"/>
                  </a:lnTo>
                  <a:lnTo>
                    <a:pt x="80754" y="10449"/>
                  </a:lnTo>
                  <a:lnTo>
                    <a:pt x="88983" y="43211"/>
                  </a:lnTo>
                  <a:lnTo>
                    <a:pt x="89147" y="85296"/>
                  </a:lnTo>
                  <a:lnTo>
                    <a:pt x="88657" y="127143"/>
                  </a:lnTo>
                  <a:lnTo>
                    <a:pt x="91159" y="140030"/>
                  </a:lnTo>
                  <a:lnTo>
                    <a:pt x="92814" y="143326"/>
                  </a:lnTo>
                  <a:lnTo>
                    <a:pt x="94622" y="144817"/>
                  </a:lnTo>
                  <a:lnTo>
                    <a:pt x="96534" y="145106"/>
                  </a:lnTo>
                  <a:lnTo>
                    <a:pt x="100539" y="136019"/>
                  </a:lnTo>
                  <a:lnTo>
                    <a:pt x="108860" y="94699"/>
                  </a:lnTo>
                  <a:lnTo>
                    <a:pt x="121926" y="53357"/>
                  </a:lnTo>
                  <a:lnTo>
                    <a:pt x="145945" y="16570"/>
                  </a:lnTo>
                  <a:lnTo>
                    <a:pt x="163422" y="3633"/>
                  </a:lnTo>
                  <a:lnTo>
                    <a:pt x="172034" y="183"/>
                  </a:lnTo>
                  <a:lnTo>
                    <a:pt x="179186" y="0"/>
                  </a:lnTo>
                  <a:lnTo>
                    <a:pt x="185365" y="1994"/>
                  </a:lnTo>
                  <a:lnTo>
                    <a:pt x="190896" y="5440"/>
                  </a:lnTo>
                  <a:lnTo>
                    <a:pt x="198922" y="20559"/>
                  </a:lnTo>
                  <a:lnTo>
                    <a:pt x="205527" y="56633"/>
                  </a:lnTo>
                  <a:lnTo>
                    <a:pt x="209365" y="97426"/>
                  </a:lnTo>
                  <a:lnTo>
                    <a:pt x="216852" y="128092"/>
                  </a:lnTo>
                  <a:lnTo>
                    <a:pt x="227357" y="1520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SMARTInkShape-Group72"/>
          <p:cNvGrpSpPr/>
          <p:nvPr/>
        </p:nvGrpSpPr>
        <p:grpSpPr>
          <a:xfrm>
            <a:off x="5022850" y="646734"/>
            <a:ext cx="457201" cy="421920"/>
            <a:chOff x="5022850" y="646734"/>
            <a:chExt cx="457201" cy="421920"/>
          </a:xfrm>
        </p:grpSpPr>
        <p:sp>
          <p:nvSpPr>
            <p:cNvPr id="18" name="SMARTInkShape-342"/>
            <p:cNvSpPr/>
            <p:nvPr>
              <p:custDataLst>
                <p:tags r:id="rId151"/>
              </p:custDataLst>
            </p:nvPr>
          </p:nvSpPr>
          <p:spPr>
            <a:xfrm>
              <a:off x="5374792" y="933450"/>
              <a:ext cx="105259" cy="19051"/>
            </a:xfrm>
            <a:custGeom>
              <a:avLst/>
              <a:gdLst/>
              <a:ahLst/>
              <a:cxnLst/>
              <a:rect l="0" t="0" r="0" b="0"/>
              <a:pathLst>
                <a:path w="105259" h="19051">
                  <a:moveTo>
                    <a:pt x="3658" y="19050"/>
                  </a:moveTo>
                  <a:lnTo>
                    <a:pt x="3658" y="19050"/>
                  </a:lnTo>
                  <a:lnTo>
                    <a:pt x="0" y="19050"/>
                  </a:lnTo>
                  <a:lnTo>
                    <a:pt x="1562" y="19050"/>
                  </a:lnTo>
                  <a:lnTo>
                    <a:pt x="40142" y="9616"/>
                  </a:lnTo>
                  <a:lnTo>
                    <a:pt x="83142" y="3163"/>
                  </a:lnTo>
                  <a:lnTo>
                    <a:pt x="1052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343"/>
            <p:cNvSpPr/>
            <p:nvPr>
              <p:custDataLst>
                <p:tags r:id="rId152"/>
              </p:custDataLst>
            </p:nvPr>
          </p:nvSpPr>
          <p:spPr>
            <a:xfrm>
              <a:off x="5365750" y="857250"/>
              <a:ext cx="88901" cy="31751"/>
            </a:xfrm>
            <a:custGeom>
              <a:avLst/>
              <a:gdLst/>
              <a:ahLst/>
              <a:cxnLst/>
              <a:rect l="0" t="0" r="0" b="0"/>
              <a:pathLst>
                <a:path w="88901" h="31751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1882" y="24842"/>
                  </a:lnTo>
                  <a:lnTo>
                    <a:pt x="3371" y="22912"/>
                  </a:lnTo>
                  <a:lnTo>
                    <a:pt x="36885" y="10379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344"/>
            <p:cNvSpPr/>
            <p:nvPr>
              <p:custDataLst>
                <p:tags r:id="rId153"/>
              </p:custDataLst>
            </p:nvPr>
          </p:nvSpPr>
          <p:spPr>
            <a:xfrm>
              <a:off x="5022850" y="646734"/>
              <a:ext cx="170785" cy="421920"/>
            </a:xfrm>
            <a:custGeom>
              <a:avLst/>
              <a:gdLst/>
              <a:ahLst/>
              <a:cxnLst/>
              <a:rect l="0" t="0" r="0" b="0"/>
              <a:pathLst>
                <a:path w="170785" h="421920">
                  <a:moveTo>
                    <a:pt x="0" y="89866"/>
                  </a:moveTo>
                  <a:lnTo>
                    <a:pt x="0" y="89866"/>
                  </a:lnTo>
                  <a:lnTo>
                    <a:pt x="0" y="86495"/>
                  </a:lnTo>
                  <a:lnTo>
                    <a:pt x="705" y="86913"/>
                  </a:lnTo>
                  <a:lnTo>
                    <a:pt x="3371" y="91141"/>
                  </a:lnTo>
                  <a:lnTo>
                    <a:pt x="10831" y="132817"/>
                  </a:lnTo>
                  <a:lnTo>
                    <a:pt x="14927" y="167752"/>
                  </a:lnTo>
                  <a:lnTo>
                    <a:pt x="19099" y="208678"/>
                  </a:lnTo>
                  <a:lnTo>
                    <a:pt x="22599" y="252032"/>
                  </a:lnTo>
                  <a:lnTo>
                    <a:pt x="24156" y="294820"/>
                  </a:lnTo>
                  <a:lnTo>
                    <a:pt x="24847" y="329829"/>
                  </a:lnTo>
                  <a:lnTo>
                    <a:pt x="24622" y="376903"/>
                  </a:lnTo>
                  <a:lnTo>
                    <a:pt x="23470" y="377885"/>
                  </a:lnTo>
                  <a:lnTo>
                    <a:pt x="21997" y="377129"/>
                  </a:lnTo>
                  <a:lnTo>
                    <a:pt x="13181" y="349096"/>
                  </a:lnTo>
                  <a:lnTo>
                    <a:pt x="9386" y="311148"/>
                  </a:lnTo>
                  <a:lnTo>
                    <a:pt x="8374" y="288187"/>
                  </a:lnTo>
                  <a:lnTo>
                    <a:pt x="7699" y="260886"/>
                  </a:lnTo>
                  <a:lnTo>
                    <a:pt x="7250" y="230690"/>
                  </a:lnTo>
                  <a:lnTo>
                    <a:pt x="6950" y="198566"/>
                  </a:lnTo>
                  <a:lnTo>
                    <a:pt x="8866" y="166566"/>
                  </a:lnTo>
                  <a:lnTo>
                    <a:pt x="12260" y="134649"/>
                  </a:lnTo>
                  <a:lnTo>
                    <a:pt x="16640" y="102788"/>
                  </a:lnTo>
                  <a:lnTo>
                    <a:pt x="29033" y="56098"/>
                  </a:lnTo>
                  <a:lnTo>
                    <a:pt x="43948" y="24058"/>
                  </a:lnTo>
                  <a:lnTo>
                    <a:pt x="59984" y="5114"/>
                  </a:lnTo>
                  <a:lnTo>
                    <a:pt x="69623" y="909"/>
                  </a:lnTo>
                  <a:lnTo>
                    <a:pt x="91622" y="0"/>
                  </a:lnTo>
                  <a:lnTo>
                    <a:pt x="113628" y="9944"/>
                  </a:lnTo>
                  <a:lnTo>
                    <a:pt x="124435" y="17535"/>
                  </a:lnTo>
                  <a:lnTo>
                    <a:pt x="153129" y="58557"/>
                  </a:lnTo>
                  <a:lnTo>
                    <a:pt x="165189" y="98529"/>
                  </a:lnTo>
                  <a:lnTo>
                    <a:pt x="170784" y="145222"/>
                  </a:lnTo>
                  <a:lnTo>
                    <a:pt x="170300" y="170514"/>
                  </a:lnTo>
                  <a:lnTo>
                    <a:pt x="168567" y="196548"/>
                  </a:lnTo>
                  <a:lnTo>
                    <a:pt x="165295" y="223076"/>
                  </a:lnTo>
                  <a:lnTo>
                    <a:pt x="160996" y="249934"/>
                  </a:lnTo>
                  <a:lnTo>
                    <a:pt x="156014" y="277011"/>
                  </a:lnTo>
                  <a:lnTo>
                    <a:pt x="142953" y="324031"/>
                  </a:lnTo>
                  <a:lnTo>
                    <a:pt x="126329" y="363978"/>
                  </a:lnTo>
                  <a:lnTo>
                    <a:pt x="104830" y="395844"/>
                  </a:lnTo>
                  <a:lnTo>
                    <a:pt x="81163" y="414710"/>
                  </a:lnTo>
                  <a:lnTo>
                    <a:pt x="68926" y="420728"/>
                  </a:lnTo>
                  <a:lnTo>
                    <a:pt x="57945" y="421919"/>
                  </a:lnTo>
                  <a:lnTo>
                    <a:pt x="38218" y="415715"/>
                  </a:lnTo>
                  <a:lnTo>
                    <a:pt x="23806" y="399788"/>
                  </a:lnTo>
                  <a:lnTo>
                    <a:pt x="6350" y="3692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SMARTInkShape-Group73"/>
          <p:cNvGrpSpPr/>
          <p:nvPr/>
        </p:nvGrpSpPr>
        <p:grpSpPr>
          <a:xfrm>
            <a:off x="5836197" y="606683"/>
            <a:ext cx="844004" cy="476809"/>
            <a:chOff x="5836197" y="606683"/>
            <a:chExt cx="844004" cy="476809"/>
          </a:xfrm>
        </p:grpSpPr>
        <p:sp>
          <p:nvSpPr>
            <p:cNvPr id="22" name="SMARTInkShape-345"/>
            <p:cNvSpPr/>
            <p:nvPr>
              <p:custDataLst>
                <p:tags r:id="rId145"/>
              </p:custDataLst>
            </p:nvPr>
          </p:nvSpPr>
          <p:spPr>
            <a:xfrm>
              <a:off x="6428390" y="882650"/>
              <a:ext cx="156561" cy="19051"/>
            </a:xfrm>
            <a:custGeom>
              <a:avLst/>
              <a:gdLst/>
              <a:ahLst/>
              <a:cxnLst/>
              <a:rect l="0" t="0" r="0" b="0"/>
              <a:pathLst>
                <a:path w="156561" h="19051">
                  <a:moveTo>
                    <a:pt x="35910" y="19050"/>
                  </a:moveTo>
                  <a:lnTo>
                    <a:pt x="35910" y="19050"/>
                  </a:lnTo>
                  <a:lnTo>
                    <a:pt x="0" y="12961"/>
                  </a:lnTo>
                  <a:lnTo>
                    <a:pt x="34435" y="12046"/>
                  </a:lnTo>
                  <a:lnTo>
                    <a:pt x="80236" y="7646"/>
                  </a:lnTo>
                  <a:lnTo>
                    <a:pt x="117934" y="3868"/>
                  </a:lnTo>
                  <a:lnTo>
                    <a:pt x="1565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346"/>
            <p:cNvSpPr/>
            <p:nvPr>
              <p:custDataLst>
                <p:tags r:id="rId146"/>
              </p:custDataLst>
            </p:nvPr>
          </p:nvSpPr>
          <p:spPr>
            <a:xfrm>
              <a:off x="6616700" y="901700"/>
              <a:ext cx="63501" cy="127001"/>
            </a:xfrm>
            <a:custGeom>
              <a:avLst/>
              <a:gdLst/>
              <a:ahLst/>
              <a:cxnLst/>
              <a:rect l="0" t="0" r="0" b="0"/>
              <a:pathLst>
                <a:path w="63501" h="127001">
                  <a:moveTo>
                    <a:pt x="63500" y="0"/>
                  </a:moveTo>
                  <a:lnTo>
                    <a:pt x="63500" y="0"/>
                  </a:lnTo>
                  <a:lnTo>
                    <a:pt x="51257" y="43338"/>
                  </a:lnTo>
                  <a:lnTo>
                    <a:pt x="26822" y="89935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347"/>
            <p:cNvSpPr/>
            <p:nvPr>
              <p:custDataLst>
                <p:tags r:id="rId147"/>
              </p:custDataLst>
            </p:nvPr>
          </p:nvSpPr>
          <p:spPr>
            <a:xfrm>
              <a:off x="6381750" y="687566"/>
              <a:ext cx="210004" cy="296685"/>
            </a:xfrm>
            <a:custGeom>
              <a:avLst/>
              <a:gdLst/>
              <a:ahLst/>
              <a:cxnLst/>
              <a:rect l="0" t="0" r="0" b="0"/>
              <a:pathLst>
                <a:path w="210004" h="296685">
                  <a:moveTo>
                    <a:pt x="0" y="42684"/>
                  </a:moveTo>
                  <a:lnTo>
                    <a:pt x="0" y="42684"/>
                  </a:lnTo>
                  <a:lnTo>
                    <a:pt x="47530" y="24386"/>
                  </a:lnTo>
                  <a:lnTo>
                    <a:pt x="87104" y="9253"/>
                  </a:lnTo>
                  <a:lnTo>
                    <a:pt x="126860" y="1813"/>
                  </a:lnTo>
                  <a:lnTo>
                    <a:pt x="167802" y="0"/>
                  </a:lnTo>
                  <a:lnTo>
                    <a:pt x="189113" y="2076"/>
                  </a:lnTo>
                  <a:lnTo>
                    <a:pt x="196631" y="5734"/>
                  </a:lnTo>
                  <a:lnTo>
                    <a:pt x="206866" y="17325"/>
                  </a:lnTo>
                  <a:lnTo>
                    <a:pt x="210003" y="37528"/>
                  </a:lnTo>
                  <a:lnTo>
                    <a:pt x="205921" y="80432"/>
                  </a:lnTo>
                  <a:lnTo>
                    <a:pt x="198765" y="115200"/>
                  </a:lnTo>
                  <a:lnTo>
                    <a:pt x="188528" y="151819"/>
                  </a:lnTo>
                  <a:lnTo>
                    <a:pt x="176924" y="189261"/>
                  </a:lnTo>
                  <a:lnTo>
                    <a:pt x="165415" y="225657"/>
                  </a:lnTo>
                  <a:lnTo>
                    <a:pt x="151709" y="270386"/>
                  </a:lnTo>
                  <a:lnTo>
                    <a:pt x="142280" y="294285"/>
                  </a:lnTo>
                  <a:lnTo>
                    <a:pt x="139700" y="2966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348"/>
            <p:cNvSpPr/>
            <p:nvPr>
              <p:custDataLst>
                <p:tags r:id="rId148"/>
              </p:custDataLst>
            </p:nvPr>
          </p:nvSpPr>
          <p:spPr>
            <a:xfrm>
              <a:off x="6165850" y="958850"/>
              <a:ext cx="107951" cy="101601"/>
            </a:xfrm>
            <a:custGeom>
              <a:avLst/>
              <a:gdLst/>
              <a:ahLst/>
              <a:cxnLst/>
              <a:rect l="0" t="0" r="0" b="0"/>
              <a:pathLst>
                <a:path w="107951" h="101601">
                  <a:moveTo>
                    <a:pt x="107950" y="0"/>
                  </a:moveTo>
                  <a:lnTo>
                    <a:pt x="107950" y="0"/>
                  </a:lnTo>
                  <a:lnTo>
                    <a:pt x="71322" y="42095"/>
                  </a:lnTo>
                  <a:lnTo>
                    <a:pt x="29913" y="77384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349"/>
            <p:cNvSpPr/>
            <p:nvPr>
              <p:custDataLst>
                <p:tags r:id="rId149"/>
              </p:custDataLst>
            </p:nvPr>
          </p:nvSpPr>
          <p:spPr>
            <a:xfrm>
              <a:off x="6121400" y="707542"/>
              <a:ext cx="19051" cy="238609"/>
            </a:xfrm>
            <a:custGeom>
              <a:avLst/>
              <a:gdLst/>
              <a:ahLst/>
              <a:cxnLst/>
              <a:rect l="0" t="0" r="0" b="0"/>
              <a:pathLst>
                <a:path w="19051" h="238609">
                  <a:moveTo>
                    <a:pt x="19050" y="3658"/>
                  </a:moveTo>
                  <a:lnTo>
                    <a:pt x="19050" y="3658"/>
                  </a:lnTo>
                  <a:lnTo>
                    <a:pt x="19050" y="287"/>
                  </a:lnTo>
                  <a:lnTo>
                    <a:pt x="18345" y="0"/>
                  </a:lnTo>
                  <a:lnTo>
                    <a:pt x="15679" y="1562"/>
                  </a:lnTo>
                  <a:lnTo>
                    <a:pt x="13092" y="48590"/>
                  </a:lnTo>
                  <a:lnTo>
                    <a:pt x="12816" y="94582"/>
                  </a:lnTo>
                  <a:lnTo>
                    <a:pt x="12045" y="127324"/>
                  </a:lnTo>
                  <a:lnTo>
                    <a:pt x="9351" y="160691"/>
                  </a:lnTo>
                  <a:lnTo>
                    <a:pt x="3868" y="207839"/>
                  </a:lnTo>
                  <a:lnTo>
                    <a:pt x="0" y="238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350"/>
            <p:cNvSpPr/>
            <p:nvPr>
              <p:custDataLst>
                <p:tags r:id="rId150"/>
              </p:custDataLst>
            </p:nvPr>
          </p:nvSpPr>
          <p:spPr>
            <a:xfrm>
              <a:off x="5836197" y="606683"/>
              <a:ext cx="164554" cy="476809"/>
            </a:xfrm>
            <a:custGeom>
              <a:avLst/>
              <a:gdLst/>
              <a:ahLst/>
              <a:cxnLst/>
              <a:rect l="0" t="0" r="0" b="0"/>
              <a:pathLst>
                <a:path w="164554" h="476809">
                  <a:moveTo>
                    <a:pt x="164553" y="34667"/>
                  </a:moveTo>
                  <a:lnTo>
                    <a:pt x="164553" y="34667"/>
                  </a:lnTo>
                  <a:lnTo>
                    <a:pt x="129199" y="8152"/>
                  </a:lnTo>
                  <a:lnTo>
                    <a:pt x="109329" y="1716"/>
                  </a:lnTo>
                  <a:lnTo>
                    <a:pt x="98104" y="0"/>
                  </a:lnTo>
                  <a:lnTo>
                    <a:pt x="74343" y="5618"/>
                  </a:lnTo>
                  <a:lnTo>
                    <a:pt x="39046" y="26530"/>
                  </a:lnTo>
                  <a:lnTo>
                    <a:pt x="19872" y="45867"/>
                  </a:lnTo>
                  <a:lnTo>
                    <a:pt x="8999" y="68573"/>
                  </a:lnTo>
                  <a:lnTo>
                    <a:pt x="9340" y="90894"/>
                  </a:lnTo>
                  <a:lnTo>
                    <a:pt x="17252" y="111868"/>
                  </a:lnTo>
                  <a:lnTo>
                    <a:pt x="53321" y="157008"/>
                  </a:lnTo>
                  <a:lnTo>
                    <a:pt x="83602" y="195580"/>
                  </a:lnTo>
                  <a:lnTo>
                    <a:pt x="89769" y="213664"/>
                  </a:lnTo>
                  <a:lnTo>
                    <a:pt x="86866" y="232990"/>
                  </a:lnTo>
                  <a:lnTo>
                    <a:pt x="77109" y="252633"/>
                  </a:lnTo>
                  <a:lnTo>
                    <a:pt x="35489" y="296848"/>
                  </a:lnTo>
                  <a:lnTo>
                    <a:pt x="5689" y="330232"/>
                  </a:lnTo>
                  <a:lnTo>
                    <a:pt x="1300" y="340102"/>
                  </a:lnTo>
                  <a:lnTo>
                    <a:pt x="0" y="350866"/>
                  </a:lnTo>
                  <a:lnTo>
                    <a:pt x="15372" y="391268"/>
                  </a:lnTo>
                  <a:lnTo>
                    <a:pt x="21462" y="430894"/>
                  </a:lnTo>
                  <a:lnTo>
                    <a:pt x="25594" y="462315"/>
                  </a:lnTo>
                  <a:lnTo>
                    <a:pt x="31298" y="471207"/>
                  </a:lnTo>
                  <a:lnTo>
                    <a:pt x="42298" y="475629"/>
                  </a:lnTo>
                  <a:lnTo>
                    <a:pt x="49184" y="476808"/>
                  </a:lnTo>
                  <a:lnTo>
                    <a:pt x="107403" y="453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SMARTInkShape-Group74"/>
          <p:cNvGrpSpPr/>
          <p:nvPr/>
        </p:nvGrpSpPr>
        <p:grpSpPr>
          <a:xfrm>
            <a:off x="6971557" y="553333"/>
            <a:ext cx="457944" cy="538868"/>
            <a:chOff x="6971557" y="553333"/>
            <a:chExt cx="457944" cy="538868"/>
          </a:xfrm>
        </p:grpSpPr>
        <p:sp>
          <p:nvSpPr>
            <p:cNvPr id="29" name="SMARTInkShape-351"/>
            <p:cNvSpPr/>
            <p:nvPr>
              <p:custDataLst>
                <p:tags r:id="rId142"/>
              </p:custDataLst>
            </p:nvPr>
          </p:nvSpPr>
          <p:spPr>
            <a:xfrm>
              <a:off x="6971557" y="673100"/>
              <a:ext cx="142574" cy="349251"/>
            </a:xfrm>
            <a:custGeom>
              <a:avLst/>
              <a:gdLst/>
              <a:ahLst/>
              <a:cxnLst/>
              <a:rect l="0" t="0" r="0" b="0"/>
              <a:pathLst>
                <a:path w="142574" h="349251">
                  <a:moveTo>
                    <a:pt x="70593" y="0"/>
                  </a:moveTo>
                  <a:lnTo>
                    <a:pt x="70593" y="0"/>
                  </a:lnTo>
                  <a:lnTo>
                    <a:pt x="69888" y="6481"/>
                  </a:lnTo>
                  <a:lnTo>
                    <a:pt x="55013" y="46087"/>
                  </a:lnTo>
                  <a:lnTo>
                    <a:pt x="37990" y="93148"/>
                  </a:lnTo>
                  <a:lnTo>
                    <a:pt x="16168" y="140567"/>
                  </a:lnTo>
                  <a:lnTo>
                    <a:pt x="1942" y="179154"/>
                  </a:lnTo>
                  <a:lnTo>
                    <a:pt x="0" y="209559"/>
                  </a:lnTo>
                  <a:lnTo>
                    <a:pt x="4175" y="222019"/>
                  </a:lnTo>
                  <a:lnTo>
                    <a:pt x="7265" y="226329"/>
                  </a:lnTo>
                  <a:lnTo>
                    <a:pt x="13558" y="227792"/>
                  </a:lnTo>
                  <a:lnTo>
                    <a:pt x="43345" y="222403"/>
                  </a:lnTo>
                  <a:lnTo>
                    <a:pt x="81021" y="207714"/>
                  </a:lnTo>
                  <a:lnTo>
                    <a:pt x="120108" y="183787"/>
                  </a:lnTo>
                  <a:lnTo>
                    <a:pt x="138886" y="168755"/>
                  </a:lnTo>
                  <a:lnTo>
                    <a:pt x="141522" y="165420"/>
                  </a:lnTo>
                  <a:lnTo>
                    <a:pt x="142573" y="163197"/>
                  </a:lnTo>
                  <a:lnTo>
                    <a:pt x="142569" y="161715"/>
                  </a:lnTo>
                  <a:lnTo>
                    <a:pt x="141860" y="160726"/>
                  </a:lnTo>
                  <a:lnTo>
                    <a:pt x="130749" y="169449"/>
                  </a:lnTo>
                  <a:lnTo>
                    <a:pt x="123670" y="183496"/>
                  </a:lnTo>
                  <a:lnTo>
                    <a:pt x="110005" y="221258"/>
                  </a:lnTo>
                  <a:lnTo>
                    <a:pt x="101242" y="258959"/>
                  </a:lnTo>
                  <a:lnTo>
                    <a:pt x="97548" y="298038"/>
                  </a:lnTo>
                  <a:lnTo>
                    <a:pt x="96453" y="329686"/>
                  </a:lnTo>
                  <a:lnTo>
                    <a:pt x="98416" y="336207"/>
                  </a:lnTo>
                  <a:lnTo>
                    <a:pt x="101841" y="340555"/>
                  </a:lnTo>
                  <a:lnTo>
                    <a:pt x="115043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352"/>
            <p:cNvSpPr/>
            <p:nvPr>
              <p:custDataLst>
                <p:tags r:id="rId143"/>
              </p:custDataLst>
            </p:nvPr>
          </p:nvSpPr>
          <p:spPr>
            <a:xfrm>
              <a:off x="7213600" y="553333"/>
              <a:ext cx="124583" cy="538868"/>
            </a:xfrm>
            <a:custGeom>
              <a:avLst/>
              <a:gdLst/>
              <a:ahLst/>
              <a:cxnLst/>
              <a:rect l="0" t="0" r="0" b="0"/>
              <a:pathLst>
                <a:path w="124583" h="538868">
                  <a:moveTo>
                    <a:pt x="25400" y="5467"/>
                  </a:moveTo>
                  <a:lnTo>
                    <a:pt x="25400" y="5467"/>
                  </a:lnTo>
                  <a:lnTo>
                    <a:pt x="25400" y="0"/>
                  </a:lnTo>
                  <a:lnTo>
                    <a:pt x="64963" y="21837"/>
                  </a:lnTo>
                  <a:lnTo>
                    <a:pt x="102751" y="56130"/>
                  </a:lnTo>
                  <a:lnTo>
                    <a:pt x="122089" y="86487"/>
                  </a:lnTo>
                  <a:lnTo>
                    <a:pt x="124582" y="109209"/>
                  </a:lnTo>
                  <a:lnTo>
                    <a:pt x="123271" y="121195"/>
                  </a:lnTo>
                  <a:lnTo>
                    <a:pt x="110526" y="145802"/>
                  </a:lnTo>
                  <a:lnTo>
                    <a:pt x="71220" y="189350"/>
                  </a:lnTo>
                  <a:lnTo>
                    <a:pt x="36530" y="236898"/>
                  </a:lnTo>
                  <a:lnTo>
                    <a:pt x="24227" y="265122"/>
                  </a:lnTo>
                  <a:lnTo>
                    <a:pt x="23233" y="280089"/>
                  </a:lnTo>
                  <a:lnTo>
                    <a:pt x="23955" y="288032"/>
                  </a:lnTo>
                  <a:lnTo>
                    <a:pt x="30402" y="302501"/>
                  </a:lnTo>
                  <a:lnTo>
                    <a:pt x="61467" y="345620"/>
                  </a:lnTo>
                  <a:lnTo>
                    <a:pt x="76381" y="377735"/>
                  </a:lnTo>
                  <a:lnTo>
                    <a:pt x="84171" y="417198"/>
                  </a:lnTo>
                  <a:lnTo>
                    <a:pt x="81227" y="456015"/>
                  </a:lnTo>
                  <a:lnTo>
                    <a:pt x="72789" y="481583"/>
                  </a:lnTo>
                  <a:lnTo>
                    <a:pt x="58221" y="501413"/>
                  </a:lnTo>
                  <a:lnTo>
                    <a:pt x="20733" y="531635"/>
                  </a:lnTo>
                  <a:lnTo>
                    <a:pt x="0" y="538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353"/>
            <p:cNvSpPr/>
            <p:nvPr>
              <p:custDataLst>
                <p:tags r:id="rId144"/>
              </p:custDataLst>
            </p:nvPr>
          </p:nvSpPr>
          <p:spPr>
            <a:xfrm>
              <a:off x="7423150" y="10287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SMARTInkShape-Group75"/>
          <p:cNvGrpSpPr/>
          <p:nvPr/>
        </p:nvGrpSpPr>
        <p:grpSpPr>
          <a:xfrm>
            <a:off x="8251341" y="556823"/>
            <a:ext cx="486260" cy="637743"/>
            <a:chOff x="8251341" y="556823"/>
            <a:chExt cx="486260" cy="637743"/>
          </a:xfrm>
        </p:grpSpPr>
        <p:sp>
          <p:nvSpPr>
            <p:cNvPr id="33" name="SMARTInkShape-354"/>
            <p:cNvSpPr/>
            <p:nvPr>
              <p:custDataLst>
                <p:tags r:id="rId138"/>
              </p:custDataLst>
            </p:nvPr>
          </p:nvSpPr>
          <p:spPr>
            <a:xfrm>
              <a:off x="8318500" y="738006"/>
              <a:ext cx="222708" cy="341495"/>
            </a:xfrm>
            <a:custGeom>
              <a:avLst/>
              <a:gdLst/>
              <a:ahLst/>
              <a:cxnLst/>
              <a:rect l="0" t="0" r="0" b="0"/>
              <a:pathLst>
                <a:path w="222708" h="341495">
                  <a:moveTo>
                    <a:pt x="0" y="17644"/>
                  </a:moveTo>
                  <a:lnTo>
                    <a:pt x="0" y="17644"/>
                  </a:lnTo>
                  <a:lnTo>
                    <a:pt x="5026" y="5711"/>
                  </a:lnTo>
                  <a:lnTo>
                    <a:pt x="5467" y="3338"/>
                  </a:lnTo>
                  <a:lnTo>
                    <a:pt x="6467" y="1757"/>
                  </a:lnTo>
                  <a:lnTo>
                    <a:pt x="7839" y="703"/>
                  </a:lnTo>
                  <a:lnTo>
                    <a:pt x="9459" y="0"/>
                  </a:lnTo>
                  <a:lnTo>
                    <a:pt x="25223" y="12494"/>
                  </a:lnTo>
                  <a:lnTo>
                    <a:pt x="63020" y="54962"/>
                  </a:lnTo>
                  <a:lnTo>
                    <a:pt x="91274" y="89498"/>
                  </a:lnTo>
                  <a:lnTo>
                    <a:pt x="122646" y="130248"/>
                  </a:lnTo>
                  <a:lnTo>
                    <a:pt x="153288" y="173523"/>
                  </a:lnTo>
                  <a:lnTo>
                    <a:pt x="178664" y="216276"/>
                  </a:lnTo>
                  <a:lnTo>
                    <a:pt x="197941" y="255032"/>
                  </a:lnTo>
                  <a:lnTo>
                    <a:pt x="216929" y="301059"/>
                  </a:lnTo>
                  <a:lnTo>
                    <a:pt x="222707" y="320701"/>
                  </a:lnTo>
                  <a:lnTo>
                    <a:pt x="222250" y="3414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355"/>
            <p:cNvSpPr/>
            <p:nvPr>
              <p:custDataLst>
                <p:tags r:id="rId139"/>
              </p:custDataLst>
            </p:nvPr>
          </p:nvSpPr>
          <p:spPr>
            <a:xfrm>
              <a:off x="8305800" y="733229"/>
              <a:ext cx="254001" cy="397072"/>
            </a:xfrm>
            <a:custGeom>
              <a:avLst/>
              <a:gdLst/>
              <a:ahLst/>
              <a:cxnLst/>
              <a:rect l="0" t="0" r="0" b="0"/>
              <a:pathLst>
                <a:path w="254001" h="397072">
                  <a:moveTo>
                    <a:pt x="254000" y="3371"/>
                  </a:moveTo>
                  <a:lnTo>
                    <a:pt x="254000" y="3371"/>
                  </a:lnTo>
                  <a:lnTo>
                    <a:pt x="247258" y="0"/>
                  </a:lnTo>
                  <a:lnTo>
                    <a:pt x="245272" y="1124"/>
                  </a:lnTo>
                  <a:lnTo>
                    <a:pt x="228340" y="37281"/>
                  </a:lnTo>
                  <a:lnTo>
                    <a:pt x="210139" y="69007"/>
                  </a:lnTo>
                  <a:lnTo>
                    <a:pt x="185823" y="108037"/>
                  </a:lnTo>
                  <a:lnTo>
                    <a:pt x="153849" y="153606"/>
                  </a:lnTo>
                  <a:lnTo>
                    <a:pt x="136433" y="178317"/>
                  </a:lnTo>
                  <a:lnTo>
                    <a:pt x="118472" y="203962"/>
                  </a:lnTo>
                  <a:lnTo>
                    <a:pt x="100147" y="230232"/>
                  </a:lnTo>
                  <a:lnTo>
                    <a:pt x="82993" y="254801"/>
                  </a:lnTo>
                  <a:lnTo>
                    <a:pt x="50761" y="300914"/>
                  </a:lnTo>
                  <a:lnTo>
                    <a:pt x="27499" y="337401"/>
                  </a:lnTo>
                  <a:lnTo>
                    <a:pt x="5432" y="381835"/>
                  </a:lnTo>
                  <a:lnTo>
                    <a:pt x="0" y="397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356"/>
            <p:cNvSpPr/>
            <p:nvPr>
              <p:custDataLst>
                <p:tags r:id="rId140"/>
              </p:custDataLst>
            </p:nvPr>
          </p:nvSpPr>
          <p:spPr>
            <a:xfrm>
              <a:off x="8251341" y="556823"/>
              <a:ext cx="441810" cy="40078"/>
            </a:xfrm>
            <a:custGeom>
              <a:avLst/>
              <a:gdLst/>
              <a:ahLst/>
              <a:cxnLst/>
              <a:rect l="0" t="0" r="0" b="0"/>
              <a:pathLst>
                <a:path w="441810" h="40078">
                  <a:moveTo>
                    <a:pt x="3659" y="40077"/>
                  </a:moveTo>
                  <a:lnTo>
                    <a:pt x="3659" y="40077"/>
                  </a:lnTo>
                  <a:lnTo>
                    <a:pt x="0" y="40077"/>
                  </a:lnTo>
                  <a:lnTo>
                    <a:pt x="46846" y="36706"/>
                  </a:lnTo>
                  <a:lnTo>
                    <a:pt x="91761" y="29406"/>
                  </a:lnTo>
                  <a:lnTo>
                    <a:pt x="119544" y="24497"/>
                  </a:lnTo>
                  <a:lnTo>
                    <a:pt x="150060" y="19812"/>
                  </a:lnTo>
                  <a:lnTo>
                    <a:pt x="182398" y="15278"/>
                  </a:lnTo>
                  <a:lnTo>
                    <a:pt x="215951" y="10845"/>
                  </a:lnTo>
                  <a:lnTo>
                    <a:pt x="248904" y="7183"/>
                  </a:lnTo>
                  <a:lnTo>
                    <a:pt x="281455" y="4037"/>
                  </a:lnTo>
                  <a:lnTo>
                    <a:pt x="313739" y="1233"/>
                  </a:lnTo>
                  <a:lnTo>
                    <a:pt x="342318" y="70"/>
                  </a:lnTo>
                  <a:lnTo>
                    <a:pt x="368426" y="0"/>
                  </a:lnTo>
                  <a:lnTo>
                    <a:pt x="409194" y="1098"/>
                  </a:lnTo>
                  <a:lnTo>
                    <a:pt x="441809" y="19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357"/>
            <p:cNvSpPr/>
            <p:nvPr>
              <p:custDataLst>
                <p:tags r:id="rId141"/>
              </p:custDataLst>
            </p:nvPr>
          </p:nvSpPr>
          <p:spPr>
            <a:xfrm>
              <a:off x="8610600" y="1032874"/>
              <a:ext cx="127001" cy="161692"/>
            </a:xfrm>
            <a:custGeom>
              <a:avLst/>
              <a:gdLst/>
              <a:ahLst/>
              <a:cxnLst/>
              <a:rect l="0" t="0" r="0" b="0"/>
              <a:pathLst>
                <a:path w="127001" h="161692">
                  <a:moveTo>
                    <a:pt x="0" y="33926"/>
                  </a:moveTo>
                  <a:lnTo>
                    <a:pt x="0" y="33926"/>
                  </a:lnTo>
                  <a:lnTo>
                    <a:pt x="0" y="28459"/>
                  </a:lnTo>
                  <a:lnTo>
                    <a:pt x="705" y="28164"/>
                  </a:lnTo>
                  <a:lnTo>
                    <a:pt x="3370" y="27837"/>
                  </a:lnTo>
                  <a:lnTo>
                    <a:pt x="4363" y="29161"/>
                  </a:lnTo>
                  <a:lnTo>
                    <a:pt x="16285" y="74039"/>
                  </a:lnTo>
                  <a:lnTo>
                    <a:pt x="15133" y="114757"/>
                  </a:lnTo>
                  <a:lnTo>
                    <a:pt x="6837" y="161691"/>
                  </a:lnTo>
                  <a:lnTo>
                    <a:pt x="6675" y="161436"/>
                  </a:lnTo>
                  <a:lnTo>
                    <a:pt x="2756" y="140043"/>
                  </a:lnTo>
                  <a:lnTo>
                    <a:pt x="11076" y="95052"/>
                  </a:lnTo>
                  <a:lnTo>
                    <a:pt x="24918" y="49686"/>
                  </a:lnTo>
                  <a:lnTo>
                    <a:pt x="34358" y="25408"/>
                  </a:lnTo>
                  <a:lnTo>
                    <a:pt x="45609" y="9914"/>
                  </a:lnTo>
                  <a:lnTo>
                    <a:pt x="55783" y="2088"/>
                  </a:lnTo>
                  <a:lnTo>
                    <a:pt x="60472" y="0"/>
                  </a:lnTo>
                  <a:lnTo>
                    <a:pt x="66420" y="1431"/>
                  </a:lnTo>
                  <a:lnTo>
                    <a:pt x="80556" y="10547"/>
                  </a:lnTo>
                  <a:lnTo>
                    <a:pt x="104380" y="38288"/>
                  </a:lnTo>
                  <a:lnTo>
                    <a:pt x="122571" y="76689"/>
                  </a:lnTo>
                  <a:lnTo>
                    <a:pt x="126785" y="115976"/>
                  </a:lnTo>
                  <a:lnTo>
                    <a:pt x="127000" y="1418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SMARTInkShape-Group76"/>
          <p:cNvGrpSpPr/>
          <p:nvPr/>
        </p:nvGrpSpPr>
        <p:grpSpPr>
          <a:xfrm>
            <a:off x="9077129" y="846393"/>
            <a:ext cx="155772" cy="99758"/>
            <a:chOff x="9077129" y="846393"/>
            <a:chExt cx="155772" cy="99758"/>
          </a:xfrm>
        </p:grpSpPr>
        <p:sp>
          <p:nvSpPr>
            <p:cNvPr id="38" name="SMARTInkShape-358"/>
            <p:cNvSpPr/>
            <p:nvPr>
              <p:custDataLst>
                <p:tags r:id="rId136"/>
              </p:custDataLst>
            </p:nvPr>
          </p:nvSpPr>
          <p:spPr>
            <a:xfrm>
              <a:off x="9077129" y="846393"/>
              <a:ext cx="155772" cy="17208"/>
            </a:xfrm>
            <a:custGeom>
              <a:avLst/>
              <a:gdLst/>
              <a:ahLst/>
              <a:cxnLst/>
              <a:rect l="0" t="0" r="0" b="0"/>
              <a:pathLst>
                <a:path w="155772" h="17208">
                  <a:moveTo>
                    <a:pt x="3371" y="17207"/>
                  </a:moveTo>
                  <a:lnTo>
                    <a:pt x="3371" y="17207"/>
                  </a:lnTo>
                  <a:lnTo>
                    <a:pt x="0" y="17207"/>
                  </a:lnTo>
                  <a:lnTo>
                    <a:pt x="418" y="16501"/>
                  </a:lnTo>
                  <a:lnTo>
                    <a:pt x="4645" y="13836"/>
                  </a:lnTo>
                  <a:lnTo>
                    <a:pt x="49274" y="4377"/>
                  </a:lnTo>
                  <a:lnTo>
                    <a:pt x="96465" y="0"/>
                  </a:lnTo>
                  <a:lnTo>
                    <a:pt x="141129" y="2885"/>
                  </a:lnTo>
                  <a:lnTo>
                    <a:pt x="155771" y="45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359"/>
            <p:cNvSpPr/>
            <p:nvPr>
              <p:custDataLst>
                <p:tags r:id="rId137"/>
              </p:custDataLst>
            </p:nvPr>
          </p:nvSpPr>
          <p:spPr>
            <a:xfrm>
              <a:off x="9118600" y="933450"/>
              <a:ext cx="114301" cy="12701"/>
            </a:xfrm>
            <a:custGeom>
              <a:avLst/>
              <a:gdLst/>
              <a:ahLst/>
              <a:cxnLst/>
              <a:rect l="0" t="0" r="0" b="0"/>
              <a:pathLst>
                <a:path w="114301" h="12701">
                  <a:moveTo>
                    <a:pt x="0" y="12700"/>
                  </a:moveTo>
                  <a:lnTo>
                    <a:pt x="0" y="12700"/>
                  </a:lnTo>
                  <a:lnTo>
                    <a:pt x="37249" y="9329"/>
                  </a:lnTo>
                  <a:lnTo>
                    <a:pt x="81592" y="3862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SMARTInkShape-Group77"/>
          <p:cNvGrpSpPr/>
          <p:nvPr/>
        </p:nvGrpSpPr>
        <p:grpSpPr>
          <a:xfrm>
            <a:off x="9516683" y="444500"/>
            <a:ext cx="624268" cy="558801"/>
            <a:chOff x="9516683" y="444500"/>
            <a:chExt cx="624268" cy="558801"/>
          </a:xfrm>
        </p:grpSpPr>
        <p:sp>
          <p:nvSpPr>
            <p:cNvPr id="41" name="SMARTInkShape-360"/>
            <p:cNvSpPr/>
            <p:nvPr>
              <p:custDataLst>
                <p:tags r:id="rId131"/>
              </p:custDataLst>
            </p:nvPr>
          </p:nvSpPr>
          <p:spPr>
            <a:xfrm>
              <a:off x="9550400" y="686683"/>
              <a:ext cx="158751" cy="316618"/>
            </a:xfrm>
            <a:custGeom>
              <a:avLst/>
              <a:gdLst/>
              <a:ahLst/>
              <a:cxnLst/>
              <a:rect l="0" t="0" r="0" b="0"/>
              <a:pathLst>
                <a:path w="158751" h="3166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0" y="0"/>
                  </a:lnTo>
                  <a:lnTo>
                    <a:pt x="8789" y="3272"/>
                  </a:lnTo>
                  <a:lnTo>
                    <a:pt x="12209" y="6120"/>
                  </a:lnTo>
                  <a:lnTo>
                    <a:pt x="32583" y="49367"/>
                  </a:lnTo>
                  <a:lnTo>
                    <a:pt x="57397" y="95380"/>
                  </a:lnTo>
                  <a:lnTo>
                    <a:pt x="74899" y="134328"/>
                  </a:lnTo>
                  <a:lnTo>
                    <a:pt x="94437" y="177509"/>
                  </a:lnTo>
                  <a:lnTo>
                    <a:pt x="112998" y="216926"/>
                  </a:lnTo>
                  <a:lnTo>
                    <a:pt x="129949" y="251143"/>
                  </a:lnTo>
                  <a:lnTo>
                    <a:pt x="152433" y="296210"/>
                  </a:lnTo>
                  <a:lnTo>
                    <a:pt x="158750" y="316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61"/>
            <p:cNvSpPr/>
            <p:nvPr>
              <p:custDataLst>
                <p:tags r:id="rId132"/>
              </p:custDataLst>
            </p:nvPr>
          </p:nvSpPr>
          <p:spPr>
            <a:xfrm>
              <a:off x="9563100" y="727333"/>
              <a:ext cx="177801" cy="269618"/>
            </a:xfrm>
            <a:custGeom>
              <a:avLst/>
              <a:gdLst/>
              <a:ahLst/>
              <a:cxnLst/>
              <a:rect l="0" t="0" r="0" b="0"/>
              <a:pathLst>
                <a:path w="177801" h="269618">
                  <a:moveTo>
                    <a:pt x="177800" y="34667"/>
                  </a:moveTo>
                  <a:lnTo>
                    <a:pt x="177800" y="34667"/>
                  </a:lnTo>
                  <a:lnTo>
                    <a:pt x="169072" y="19458"/>
                  </a:lnTo>
                  <a:lnTo>
                    <a:pt x="165622" y="0"/>
                  </a:lnTo>
                  <a:lnTo>
                    <a:pt x="151771" y="11068"/>
                  </a:lnTo>
                  <a:lnTo>
                    <a:pt x="126422" y="45706"/>
                  </a:lnTo>
                  <a:lnTo>
                    <a:pt x="99226" y="81436"/>
                  </a:lnTo>
                  <a:lnTo>
                    <a:pt x="68090" y="122481"/>
                  </a:lnTo>
                  <a:lnTo>
                    <a:pt x="40139" y="164242"/>
                  </a:lnTo>
                  <a:lnTo>
                    <a:pt x="17369" y="200676"/>
                  </a:lnTo>
                  <a:lnTo>
                    <a:pt x="2075" y="230510"/>
                  </a:lnTo>
                  <a:lnTo>
                    <a:pt x="0" y="269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362"/>
            <p:cNvSpPr/>
            <p:nvPr>
              <p:custDataLst>
                <p:tags r:id="rId133"/>
              </p:custDataLst>
            </p:nvPr>
          </p:nvSpPr>
          <p:spPr>
            <a:xfrm>
              <a:off x="9516683" y="444500"/>
              <a:ext cx="236918" cy="44451"/>
            </a:xfrm>
            <a:custGeom>
              <a:avLst/>
              <a:gdLst/>
              <a:ahLst/>
              <a:cxnLst/>
              <a:rect l="0" t="0" r="0" b="0"/>
              <a:pathLst>
                <a:path w="236918" h="44451">
                  <a:moveTo>
                    <a:pt x="21017" y="44450"/>
                  </a:moveTo>
                  <a:lnTo>
                    <a:pt x="21017" y="44450"/>
                  </a:lnTo>
                  <a:lnTo>
                    <a:pt x="74" y="38688"/>
                  </a:lnTo>
                  <a:lnTo>
                    <a:pt x="0" y="38492"/>
                  </a:lnTo>
                  <a:lnTo>
                    <a:pt x="45791" y="28013"/>
                  </a:lnTo>
                  <a:lnTo>
                    <a:pt x="89413" y="20446"/>
                  </a:lnTo>
                  <a:lnTo>
                    <a:pt x="116003" y="16453"/>
                  </a:lnTo>
                  <a:lnTo>
                    <a:pt x="145018" y="12380"/>
                  </a:lnTo>
                  <a:lnTo>
                    <a:pt x="175651" y="8253"/>
                  </a:lnTo>
                  <a:lnTo>
                    <a:pt x="2369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363"/>
            <p:cNvSpPr/>
            <p:nvPr>
              <p:custDataLst>
                <p:tags r:id="rId134"/>
              </p:custDataLst>
            </p:nvPr>
          </p:nvSpPr>
          <p:spPr>
            <a:xfrm>
              <a:off x="9989432" y="835055"/>
              <a:ext cx="138819" cy="3146"/>
            </a:xfrm>
            <a:custGeom>
              <a:avLst/>
              <a:gdLst/>
              <a:ahLst/>
              <a:cxnLst/>
              <a:rect l="0" t="0" r="0" b="0"/>
              <a:pathLst>
                <a:path w="138819" h="3146">
                  <a:moveTo>
                    <a:pt x="5468" y="3145"/>
                  </a:moveTo>
                  <a:lnTo>
                    <a:pt x="5468" y="3145"/>
                  </a:lnTo>
                  <a:lnTo>
                    <a:pt x="0" y="3145"/>
                  </a:lnTo>
                  <a:lnTo>
                    <a:pt x="46323" y="1263"/>
                  </a:lnTo>
                  <a:lnTo>
                    <a:pt x="93302" y="0"/>
                  </a:lnTo>
                  <a:lnTo>
                    <a:pt x="138818" y="31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364"/>
            <p:cNvSpPr/>
            <p:nvPr>
              <p:custDataLst>
                <p:tags r:id="rId135"/>
              </p:custDataLst>
            </p:nvPr>
          </p:nvSpPr>
          <p:spPr>
            <a:xfrm>
              <a:off x="10016929" y="927100"/>
              <a:ext cx="124022" cy="12701"/>
            </a:xfrm>
            <a:custGeom>
              <a:avLst/>
              <a:gdLst/>
              <a:ahLst/>
              <a:cxnLst/>
              <a:rect l="0" t="0" r="0" b="0"/>
              <a:pathLst>
                <a:path w="124022" h="12701">
                  <a:moveTo>
                    <a:pt x="3371" y="12700"/>
                  </a:moveTo>
                  <a:lnTo>
                    <a:pt x="3371" y="12700"/>
                  </a:lnTo>
                  <a:lnTo>
                    <a:pt x="0" y="12700"/>
                  </a:lnTo>
                  <a:lnTo>
                    <a:pt x="40652" y="9329"/>
                  </a:lnTo>
                  <a:lnTo>
                    <a:pt x="72151" y="5792"/>
                  </a:lnTo>
                  <a:lnTo>
                    <a:pt x="1240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SMARTInkShape-Group78"/>
          <p:cNvGrpSpPr/>
          <p:nvPr/>
        </p:nvGrpSpPr>
        <p:grpSpPr>
          <a:xfrm>
            <a:off x="10702729" y="438150"/>
            <a:ext cx="949522" cy="787401"/>
            <a:chOff x="10702729" y="438150"/>
            <a:chExt cx="949522" cy="787401"/>
          </a:xfrm>
        </p:grpSpPr>
        <p:sp>
          <p:nvSpPr>
            <p:cNvPr id="47" name="SMARTInkShape-365"/>
            <p:cNvSpPr/>
            <p:nvPr>
              <p:custDataLst>
                <p:tags r:id="rId120"/>
              </p:custDataLst>
            </p:nvPr>
          </p:nvSpPr>
          <p:spPr>
            <a:xfrm>
              <a:off x="10718800" y="546100"/>
              <a:ext cx="20943" cy="209551"/>
            </a:xfrm>
            <a:custGeom>
              <a:avLst/>
              <a:gdLst/>
              <a:ahLst/>
              <a:cxnLst/>
              <a:rect l="0" t="0" r="0" b="0"/>
              <a:pathLst>
                <a:path w="20943" h="209551">
                  <a:moveTo>
                    <a:pt x="0" y="0"/>
                  </a:moveTo>
                  <a:lnTo>
                    <a:pt x="0" y="0"/>
                  </a:lnTo>
                  <a:lnTo>
                    <a:pt x="10113" y="33710"/>
                  </a:lnTo>
                  <a:lnTo>
                    <a:pt x="16959" y="65312"/>
                  </a:lnTo>
                  <a:lnTo>
                    <a:pt x="20942" y="98172"/>
                  </a:lnTo>
                  <a:lnTo>
                    <a:pt x="20361" y="131591"/>
                  </a:lnTo>
                  <a:lnTo>
                    <a:pt x="16068" y="178768"/>
                  </a:lnTo>
                  <a:lnTo>
                    <a:pt x="1270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366"/>
            <p:cNvSpPr/>
            <p:nvPr>
              <p:custDataLst>
                <p:tags r:id="rId121"/>
              </p:custDataLst>
            </p:nvPr>
          </p:nvSpPr>
          <p:spPr>
            <a:xfrm>
              <a:off x="10814050" y="647700"/>
              <a:ext cx="158751" cy="19051"/>
            </a:xfrm>
            <a:custGeom>
              <a:avLst/>
              <a:gdLst/>
              <a:ahLst/>
              <a:cxnLst/>
              <a:rect l="0" t="0" r="0" b="0"/>
              <a:pathLst>
                <a:path w="158751" h="19051">
                  <a:moveTo>
                    <a:pt x="0" y="19050"/>
                  </a:moveTo>
                  <a:lnTo>
                    <a:pt x="0" y="19050"/>
                  </a:lnTo>
                  <a:lnTo>
                    <a:pt x="6741" y="15679"/>
                  </a:lnTo>
                  <a:lnTo>
                    <a:pt x="48420" y="12583"/>
                  </a:lnTo>
                  <a:lnTo>
                    <a:pt x="80787" y="9591"/>
                  </a:lnTo>
                  <a:lnTo>
                    <a:pt x="127967" y="3939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367"/>
            <p:cNvSpPr/>
            <p:nvPr>
              <p:custDataLst>
                <p:tags r:id="rId122"/>
              </p:custDataLst>
            </p:nvPr>
          </p:nvSpPr>
          <p:spPr>
            <a:xfrm>
              <a:off x="10894019" y="558800"/>
              <a:ext cx="21632" cy="165101"/>
            </a:xfrm>
            <a:custGeom>
              <a:avLst/>
              <a:gdLst/>
              <a:ahLst/>
              <a:cxnLst/>
              <a:rect l="0" t="0" r="0" b="0"/>
              <a:pathLst>
                <a:path w="21632" h="165101">
                  <a:moveTo>
                    <a:pt x="15281" y="0"/>
                  </a:moveTo>
                  <a:lnTo>
                    <a:pt x="15281" y="0"/>
                  </a:lnTo>
                  <a:lnTo>
                    <a:pt x="5848" y="15914"/>
                  </a:lnTo>
                  <a:lnTo>
                    <a:pt x="975" y="29886"/>
                  </a:lnTo>
                  <a:lnTo>
                    <a:pt x="0" y="73925"/>
                  </a:lnTo>
                  <a:lnTo>
                    <a:pt x="346" y="121455"/>
                  </a:lnTo>
                  <a:lnTo>
                    <a:pt x="7232" y="140763"/>
                  </a:lnTo>
                  <a:lnTo>
                    <a:pt x="21631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368"/>
            <p:cNvSpPr/>
            <p:nvPr>
              <p:custDataLst>
                <p:tags r:id="rId123"/>
              </p:custDataLst>
            </p:nvPr>
          </p:nvSpPr>
          <p:spPr>
            <a:xfrm>
              <a:off x="11098613" y="471218"/>
              <a:ext cx="100274" cy="252683"/>
            </a:xfrm>
            <a:custGeom>
              <a:avLst/>
              <a:gdLst/>
              <a:ahLst/>
              <a:cxnLst/>
              <a:rect l="0" t="0" r="0" b="0"/>
              <a:pathLst>
                <a:path w="100274" h="252683">
                  <a:moveTo>
                    <a:pt x="20237" y="24082"/>
                  </a:moveTo>
                  <a:lnTo>
                    <a:pt x="20237" y="24082"/>
                  </a:lnTo>
                  <a:lnTo>
                    <a:pt x="464" y="9776"/>
                  </a:lnTo>
                  <a:lnTo>
                    <a:pt x="0" y="8195"/>
                  </a:lnTo>
                  <a:lnTo>
                    <a:pt x="1101" y="7141"/>
                  </a:lnTo>
                  <a:lnTo>
                    <a:pt x="7498" y="5969"/>
                  </a:lnTo>
                  <a:lnTo>
                    <a:pt x="46952" y="750"/>
                  </a:lnTo>
                  <a:lnTo>
                    <a:pt x="71976" y="0"/>
                  </a:lnTo>
                  <a:lnTo>
                    <a:pt x="90063" y="5711"/>
                  </a:lnTo>
                  <a:lnTo>
                    <a:pt x="94305" y="7601"/>
                  </a:lnTo>
                  <a:lnTo>
                    <a:pt x="97132" y="10272"/>
                  </a:lnTo>
                  <a:lnTo>
                    <a:pt x="100273" y="17004"/>
                  </a:lnTo>
                  <a:lnTo>
                    <a:pt x="98671" y="35469"/>
                  </a:lnTo>
                  <a:lnTo>
                    <a:pt x="86033" y="74178"/>
                  </a:lnTo>
                  <a:lnTo>
                    <a:pt x="71246" y="118026"/>
                  </a:lnTo>
                  <a:lnTo>
                    <a:pt x="64545" y="150266"/>
                  </a:lnTo>
                  <a:lnTo>
                    <a:pt x="53434" y="196780"/>
                  </a:lnTo>
                  <a:lnTo>
                    <a:pt x="39287" y="2526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369"/>
            <p:cNvSpPr/>
            <p:nvPr>
              <p:custDataLst>
                <p:tags r:id="rId124"/>
              </p:custDataLst>
            </p:nvPr>
          </p:nvSpPr>
          <p:spPr>
            <a:xfrm>
              <a:off x="11094332" y="590550"/>
              <a:ext cx="151519" cy="31751"/>
            </a:xfrm>
            <a:custGeom>
              <a:avLst/>
              <a:gdLst/>
              <a:ahLst/>
              <a:cxnLst/>
              <a:rect l="0" t="0" r="0" b="0"/>
              <a:pathLst>
                <a:path w="151519" h="31751">
                  <a:moveTo>
                    <a:pt x="5468" y="31750"/>
                  </a:moveTo>
                  <a:lnTo>
                    <a:pt x="5468" y="31750"/>
                  </a:lnTo>
                  <a:lnTo>
                    <a:pt x="2098" y="28379"/>
                  </a:lnTo>
                  <a:lnTo>
                    <a:pt x="442" y="24842"/>
                  </a:lnTo>
                  <a:lnTo>
                    <a:pt x="0" y="22912"/>
                  </a:lnTo>
                  <a:lnTo>
                    <a:pt x="1822" y="20919"/>
                  </a:lnTo>
                  <a:lnTo>
                    <a:pt x="9493" y="16823"/>
                  </a:lnTo>
                  <a:lnTo>
                    <a:pt x="43918" y="8445"/>
                  </a:lnTo>
                  <a:lnTo>
                    <a:pt x="87023" y="2816"/>
                  </a:lnTo>
                  <a:lnTo>
                    <a:pt x="129899" y="834"/>
                  </a:lnTo>
                  <a:lnTo>
                    <a:pt x="1515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370"/>
            <p:cNvSpPr/>
            <p:nvPr>
              <p:custDataLst>
                <p:tags r:id="rId125"/>
              </p:custDataLst>
            </p:nvPr>
          </p:nvSpPr>
          <p:spPr>
            <a:xfrm>
              <a:off x="11315700" y="603250"/>
              <a:ext cx="152401" cy="17727"/>
            </a:xfrm>
            <a:custGeom>
              <a:avLst/>
              <a:gdLst/>
              <a:ahLst/>
              <a:cxnLst/>
              <a:rect l="0" t="0" r="0" b="0"/>
              <a:pathLst>
                <a:path w="152401" h="17727">
                  <a:moveTo>
                    <a:pt x="0" y="12700"/>
                  </a:moveTo>
                  <a:lnTo>
                    <a:pt x="0" y="12700"/>
                  </a:lnTo>
                  <a:lnTo>
                    <a:pt x="3370" y="12700"/>
                  </a:lnTo>
                  <a:lnTo>
                    <a:pt x="4363" y="13406"/>
                  </a:lnTo>
                  <a:lnTo>
                    <a:pt x="5026" y="14581"/>
                  </a:lnTo>
                  <a:lnTo>
                    <a:pt x="5467" y="16071"/>
                  </a:lnTo>
                  <a:lnTo>
                    <a:pt x="11602" y="17726"/>
                  </a:lnTo>
                  <a:lnTo>
                    <a:pt x="32600" y="16776"/>
                  </a:lnTo>
                  <a:lnTo>
                    <a:pt x="67515" y="12026"/>
                  </a:lnTo>
                  <a:lnTo>
                    <a:pt x="109140" y="6150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371"/>
            <p:cNvSpPr/>
            <p:nvPr>
              <p:custDataLst>
                <p:tags r:id="rId126"/>
              </p:custDataLst>
            </p:nvPr>
          </p:nvSpPr>
          <p:spPr>
            <a:xfrm>
              <a:off x="11397759" y="476250"/>
              <a:ext cx="70342" cy="171451"/>
            </a:xfrm>
            <a:custGeom>
              <a:avLst/>
              <a:gdLst/>
              <a:ahLst/>
              <a:cxnLst/>
              <a:rect l="0" t="0" r="0" b="0"/>
              <a:pathLst>
                <a:path w="70342" h="171451">
                  <a:moveTo>
                    <a:pt x="70341" y="0"/>
                  </a:moveTo>
                  <a:lnTo>
                    <a:pt x="70341" y="0"/>
                  </a:lnTo>
                  <a:lnTo>
                    <a:pt x="48673" y="45434"/>
                  </a:lnTo>
                  <a:lnTo>
                    <a:pt x="25374" y="89643"/>
                  </a:lnTo>
                  <a:lnTo>
                    <a:pt x="4150" y="131197"/>
                  </a:lnTo>
                  <a:lnTo>
                    <a:pt x="813" y="140381"/>
                  </a:lnTo>
                  <a:lnTo>
                    <a:pt x="0" y="147915"/>
                  </a:lnTo>
                  <a:lnTo>
                    <a:pt x="6841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372"/>
            <p:cNvSpPr/>
            <p:nvPr>
              <p:custDataLst>
                <p:tags r:id="rId127"/>
              </p:custDataLst>
            </p:nvPr>
          </p:nvSpPr>
          <p:spPr>
            <a:xfrm>
              <a:off x="11565177" y="438150"/>
              <a:ext cx="87074" cy="224389"/>
            </a:xfrm>
            <a:custGeom>
              <a:avLst/>
              <a:gdLst/>
              <a:ahLst/>
              <a:cxnLst/>
              <a:rect l="0" t="0" r="0" b="0"/>
              <a:pathLst>
                <a:path w="87074" h="224389">
                  <a:moveTo>
                    <a:pt x="87073" y="0"/>
                  </a:moveTo>
                  <a:lnTo>
                    <a:pt x="87073" y="0"/>
                  </a:lnTo>
                  <a:lnTo>
                    <a:pt x="87073" y="3371"/>
                  </a:lnTo>
                  <a:lnTo>
                    <a:pt x="64471" y="39232"/>
                  </a:lnTo>
                  <a:lnTo>
                    <a:pt x="41570" y="80298"/>
                  </a:lnTo>
                  <a:lnTo>
                    <a:pt x="20674" y="124451"/>
                  </a:lnTo>
                  <a:lnTo>
                    <a:pt x="7427" y="162463"/>
                  </a:lnTo>
                  <a:lnTo>
                    <a:pt x="0" y="200171"/>
                  </a:lnTo>
                  <a:lnTo>
                    <a:pt x="866" y="210791"/>
                  </a:lnTo>
                  <a:lnTo>
                    <a:pt x="2085" y="214610"/>
                  </a:lnTo>
                  <a:lnTo>
                    <a:pt x="7203" y="220736"/>
                  </a:lnTo>
                  <a:lnTo>
                    <a:pt x="10542" y="223357"/>
                  </a:lnTo>
                  <a:lnTo>
                    <a:pt x="23661" y="224388"/>
                  </a:lnTo>
                  <a:lnTo>
                    <a:pt x="74373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373"/>
            <p:cNvSpPr/>
            <p:nvPr>
              <p:custDataLst>
                <p:tags r:id="rId128"/>
              </p:custDataLst>
            </p:nvPr>
          </p:nvSpPr>
          <p:spPr>
            <a:xfrm>
              <a:off x="11588750" y="584200"/>
              <a:ext cx="63501" cy="158751"/>
            </a:xfrm>
            <a:custGeom>
              <a:avLst/>
              <a:gdLst/>
              <a:ahLst/>
              <a:cxnLst/>
              <a:rect l="0" t="0" r="0" b="0"/>
              <a:pathLst>
                <a:path w="63501" h="158751">
                  <a:moveTo>
                    <a:pt x="63500" y="0"/>
                  </a:moveTo>
                  <a:lnTo>
                    <a:pt x="63500" y="0"/>
                  </a:lnTo>
                  <a:lnTo>
                    <a:pt x="62795" y="10845"/>
                  </a:lnTo>
                  <a:lnTo>
                    <a:pt x="47920" y="48805"/>
                  </a:lnTo>
                  <a:lnTo>
                    <a:pt x="34266" y="87211"/>
                  </a:lnTo>
                  <a:lnTo>
                    <a:pt x="14544" y="129871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374"/>
            <p:cNvSpPr/>
            <p:nvPr>
              <p:custDataLst>
                <p:tags r:id="rId129"/>
              </p:custDataLst>
            </p:nvPr>
          </p:nvSpPr>
          <p:spPr>
            <a:xfrm>
              <a:off x="10702729" y="914400"/>
              <a:ext cx="803472" cy="44451"/>
            </a:xfrm>
            <a:custGeom>
              <a:avLst/>
              <a:gdLst/>
              <a:ahLst/>
              <a:cxnLst/>
              <a:rect l="0" t="0" r="0" b="0"/>
              <a:pathLst>
                <a:path w="803472" h="44451">
                  <a:moveTo>
                    <a:pt x="3371" y="44450"/>
                  </a:moveTo>
                  <a:lnTo>
                    <a:pt x="3371" y="44450"/>
                  </a:lnTo>
                  <a:lnTo>
                    <a:pt x="0" y="44450"/>
                  </a:lnTo>
                  <a:lnTo>
                    <a:pt x="35184" y="41079"/>
                  </a:lnTo>
                  <a:lnTo>
                    <a:pt x="57035" y="38675"/>
                  </a:lnTo>
                  <a:lnTo>
                    <a:pt x="85008" y="35661"/>
                  </a:lnTo>
                  <a:lnTo>
                    <a:pt x="117063" y="32241"/>
                  </a:lnTo>
                  <a:lnTo>
                    <a:pt x="156071" y="28549"/>
                  </a:lnTo>
                  <a:lnTo>
                    <a:pt x="199716" y="24677"/>
                  </a:lnTo>
                  <a:lnTo>
                    <a:pt x="246450" y="20685"/>
                  </a:lnTo>
                  <a:lnTo>
                    <a:pt x="295247" y="17318"/>
                  </a:lnTo>
                  <a:lnTo>
                    <a:pt x="345416" y="14367"/>
                  </a:lnTo>
                  <a:lnTo>
                    <a:pt x="396501" y="11695"/>
                  </a:lnTo>
                  <a:lnTo>
                    <a:pt x="447490" y="9208"/>
                  </a:lnTo>
                  <a:lnTo>
                    <a:pt x="498418" y="6844"/>
                  </a:lnTo>
                  <a:lnTo>
                    <a:pt x="549301" y="4563"/>
                  </a:lnTo>
                  <a:lnTo>
                    <a:pt x="596631" y="3042"/>
                  </a:lnTo>
                  <a:lnTo>
                    <a:pt x="641588" y="2028"/>
                  </a:lnTo>
                  <a:lnTo>
                    <a:pt x="684965" y="1352"/>
                  </a:lnTo>
                  <a:lnTo>
                    <a:pt x="717411" y="901"/>
                  </a:lnTo>
                  <a:lnTo>
                    <a:pt x="762870" y="400"/>
                  </a:lnTo>
                  <a:lnTo>
                    <a:pt x="8034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375"/>
            <p:cNvSpPr/>
            <p:nvPr>
              <p:custDataLst>
                <p:tags r:id="rId130"/>
              </p:custDataLst>
            </p:nvPr>
          </p:nvSpPr>
          <p:spPr>
            <a:xfrm>
              <a:off x="11118850" y="1027167"/>
              <a:ext cx="166597" cy="198384"/>
            </a:xfrm>
            <a:custGeom>
              <a:avLst/>
              <a:gdLst/>
              <a:ahLst/>
              <a:cxnLst/>
              <a:rect l="0" t="0" r="0" b="0"/>
              <a:pathLst>
                <a:path w="166597" h="198384">
                  <a:moveTo>
                    <a:pt x="0" y="45983"/>
                  </a:moveTo>
                  <a:lnTo>
                    <a:pt x="0" y="45983"/>
                  </a:lnTo>
                  <a:lnTo>
                    <a:pt x="3371" y="35870"/>
                  </a:lnTo>
                  <a:lnTo>
                    <a:pt x="18952" y="19468"/>
                  </a:lnTo>
                  <a:lnTo>
                    <a:pt x="48183" y="7945"/>
                  </a:lnTo>
                  <a:lnTo>
                    <a:pt x="87027" y="62"/>
                  </a:lnTo>
                  <a:lnTo>
                    <a:pt x="123074" y="0"/>
                  </a:lnTo>
                  <a:lnTo>
                    <a:pt x="149356" y="7821"/>
                  </a:lnTo>
                  <a:lnTo>
                    <a:pt x="154604" y="11369"/>
                  </a:lnTo>
                  <a:lnTo>
                    <a:pt x="160434" y="19075"/>
                  </a:lnTo>
                  <a:lnTo>
                    <a:pt x="160579" y="23811"/>
                  </a:lnTo>
                  <a:lnTo>
                    <a:pt x="156976" y="34718"/>
                  </a:lnTo>
                  <a:lnTo>
                    <a:pt x="145025" y="44739"/>
                  </a:lnTo>
                  <a:lnTo>
                    <a:pt x="98386" y="75262"/>
                  </a:lnTo>
                  <a:lnTo>
                    <a:pt x="97341" y="76085"/>
                  </a:lnTo>
                  <a:lnTo>
                    <a:pt x="98054" y="77340"/>
                  </a:lnTo>
                  <a:lnTo>
                    <a:pt x="140131" y="106953"/>
                  </a:lnTo>
                  <a:lnTo>
                    <a:pt x="157467" y="128175"/>
                  </a:lnTo>
                  <a:lnTo>
                    <a:pt x="164764" y="144131"/>
                  </a:lnTo>
                  <a:lnTo>
                    <a:pt x="166596" y="158749"/>
                  </a:lnTo>
                  <a:lnTo>
                    <a:pt x="166097" y="165610"/>
                  </a:lnTo>
                  <a:lnTo>
                    <a:pt x="161531" y="171596"/>
                  </a:lnTo>
                  <a:lnTo>
                    <a:pt x="145169" y="182009"/>
                  </a:lnTo>
                  <a:lnTo>
                    <a:pt x="105414" y="192434"/>
                  </a:lnTo>
                  <a:lnTo>
                    <a:pt x="72251" y="195739"/>
                  </a:lnTo>
                  <a:lnTo>
                    <a:pt x="19050" y="198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SMARTInkShape-Group79"/>
          <p:cNvGrpSpPr/>
          <p:nvPr/>
        </p:nvGrpSpPr>
        <p:grpSpPr>
          <a:xfrm>
            <a:off x="2871083" y="1854200"/>
            <a:ext cx="443618" cy="527051"/>
            <a:chOff x="2871083" y="1854200"/>
            <a:chExt cx="443618" cy="527051"/>
          </a:xfrm>
        </p:grpSpPr>
        <p:sp>
          <p:nvSpPr>
            <p:cNvPr id="59" name="SMARTInkShape-376"/>
            <p:cNvSpPr/>
            <p:nvPr>
              <p:custDataLst>
                <p:tags r:id="rId116"/>
              </p:custDataLst>
            </p:nvPr>
          </p:nvSpPr>
          <p:spPr>
            <a:xfrm>
              <a:off x="2930979" y="2027909"/>
              <a:ext cx="205922" cy="284712"/>
            </a:xfrm>
            <a:custGeom>
              <a:avLst/>
              <a:gdLst/>
              <a:ahLst/>
              <a:cxnLst/>
              <a:rect l="0" t="0" r="0" b="0"/>
              <a:pathLst>
                <a:path w="205922" h="284712">
                  <a:moveTo>
                    <a:pt x="21771" y="35841"/>
                  </a:moveTo>
                  <a:lnTo>
                    <a:pt x="21771" y="35841"/>
                  </a:lnTo>
                  <a:lnTo>
                    <a:pt x="756" y="5366"/>
                  </a:lnTo>
                  <a:lnTo>
                    <a:pt x="0" y="2825"/>
                  </a:lnTo>
                  <a:lnTo>
                    <a:pt x="201" y="1130"/>
                  </a:lnTo>
                  <a:lnTo>
                    <a:pt x="1041" y="0"/>
                  </a:lnTo>
                  <a:lnTo>
                    <a:pt x="15707" y="11894"/>
                  </a:lnTo>
                  <a:lnTo>
                    <a:pt x="51722" y="57817"/>
                  </a:lnTo>
                  <a:lnTo>
                    <a:pt x="74594" y="90764"/>
                  </a:lnTo>
                  <a:lnTo>
                    <a:pt x="98870" y="128455"/>
                  </a:lnTo>
                  <a:lnTo>
                    <a:pt x="123065" y="167314"/>
                  </a:lnTo>
                  <a:lnTo>
                    <a:pt x="145577" y="203399"/>
                  </a:lnTo>
                  <a:lnTo>
                    <a:pt x="174714" y="248706"/>
                  </a:lnTo>
                  <a:lnTo>
                    <a:pt x="198293" y="283205"/>
                  </a:lnTo>
                  <a:lnTo>
                    <a:pt x="200836" y="284711"/>
                  </a:lnTo>
                  <a:lnTo>
                    <a:pt x="205921" y="2834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377"/>
            <p:cNvSpPr/>
            <p:nvPr>
              <p:custDataLst>
                <p:tags r:id="rId117"/>
              </p:custDataLst>
            </p:nvPr>
          </p:nvSpPr>
          <p:spPr>
            <a:xfrm>
              <a:off x="2939862" y="1962150"/>
              <a:ext cx="222439" cy="419101"/>
            </a:xfrm>
            <a:custGeom>
              <a:avLst/>
              <a:gdLst/>
              <a:ahLst/>
              <a:cxnLst/>
              <a:rect l="0" t="0" r="0" b="0"/>
              <a:pathLst>
                <a:path w="222439" h="419101">
                  <a:moveTo>
                    <a:pt x="222438" y="0"/>
                  </a:moveTo>
                  <a:lnTo>
                    <a:pt x="222438" y="0"/>
                  </a:lnTo>
                  <a:lnTo>
                    <a:pt x="215696" y="0"/>
                  </a:lnTo>
                  <a:lnTo>
                    <a:pt x="213004" y="1411"/>
                  </a:lnTo>
                  <a:lnTo>
                    <a:pt x="177566" y="45468"/>
                  </a:lnTo>
                  <a:lnTo>
                    <a:pt x="152871" y="82062"/>
                  </a:lnTo>
                  <a:lnTo>
                    <a:pt x="123551" y="124196"/>
                  </a:lnTo>
                  <a:lnTo>
                    <a:pt x="91705" y="170204"/>
                  </a:lnTo>
                  <a:lnTo>
                    <a:pt x="75310" y="195314"/>
                  </a:lnTo>
                  <a:lnTo>
                    <a:pt x="58736" y="221226"/>
                  </a:lnTo>
                  <a:lnTo>
                    <a:pt x="32795" y="268832"/>
                  </a:lnTo>
                  <a:lnTo>
                    <a:pt x="13974" y="312098"/>
                  </a:lnTo>
                  <a:lnTo>
                    <a:pt x="3258" y="350141"/>
                  </a:lnTo>
                  <a:lnTo>
                    <a:pt x="0" y="393180"/>
                  </a:lnTo>
                  <a:lnTo>
                    <a:pt x="188" y="419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378"/>
            <p:cNvSpPr/>
            <p:nvPr>
              <p:custDataLst>
                <p:tags r:id="rId118"/>
              </p:custDataLst>
            </p:nvPr>
          </p:nvSpPr>
          <p:spPr>
            <a:xfrm>
              <a:off x="3219707" y="2246219"/>
              <a:ext cx="94994" cy="98331"/>
            </a:xfrm>
            <a:custGeom>
              <a:avLst/>
              <a:gdLst/>
              <a:ahLst/>
              <a:cxnLst/>
              <a:rect l="0" t="0" r="0" b="0"/>
              <a:pathLst>
                <a:path w="94994" h="98331">
                  <a:moveTo>
                    <a:pt x="6093" y="33431"/>
                  </a:moveTo>
                  <a:lnTo>
                    <a:pt x="6093" y="33431"/>
                  </a:lnTo>
                  <a:lnTo>
                    <a:pt x="2434" y="33431"/>
                  </a:lnTo>
                  <a:lnTo>
                    <a:pt x="3997" y="33431"/>
                  </a:lnTo>
                  <a:lnTo>
                    <a:pt x="5161" y="39075"/>
                  </a:lnTo>
                  <a:lnTo>
                    <a:pt x="5265" y="70288"/>
                  </a:lnTo>
                  <a:lnTo>
                    <a:pt x="320" y="97972"/>
                  </a:lnTo>
                  <a:lnTo>
                    <a:pt x="128" y="98330"/>
                  </a:lnTo>
                  <a:lnTo>
                    <a:pt x="0" y="97864"/>
                  </a:lnTo>
                  <a:lnTo>
                    <a:pt x="8604" y="58289"/>
                  </a:lnTo>
                  <a:lnTo>
                    <a:pt x="21824" y="24570"/>
                  </a:lnTo>
                  <a:lnTo>
                    <a:pt x="29782" y="12794"/>
                  </a:lnTo>
                  <a:lnTo>
                    <a:pt x="39905" y="4739"/>
                  </a:lnTo>
                  <a:lnTo>
                    <a:pt x="45567" y="1603"/>
                  </a:lnTo>
                  <a:lnTo>
                    <a:pt x="57503" y="0"/>
                  </a:lnTo>
                  <a:lnTo>
                    <a:pt x="63650" y="560"/>
                  </a:lnTo>
                  <a:lnTo>
                    <a:pt x="69159" y="3756"/>
                  </a:lnTo>
                  <a:lnTo>
                    <a:pt x="79043" y="14833"/>
                  </a:lnTo>
                  <a:lnTo>
                    <a:pt x="89169" y="43678"/>
                  </a:lnTo>
                  <a:lnTo>
                    <a:pt x="94993" y="905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379"/>
            <p:cNvSpPr/>
            <p:nvPr>
              <p:custDataLst>
                <p:tags r:id="rId119"/>
              </p:custDataLst>
            </p:nvPr>
          </p:nvSpPr>
          <p:spPr>
            <a:xfrm>
              <a:off x="2871083" y="1854200"/>
              <a:ext cx="316618" cy="57151"/>
            </a:xfrm>
            <a:custGeom>
              <a:avLst/>
              <a:gdLst/>
              <a:ahLst/>
              <a:cxnLst/>
              <a:rect l="0" t="0" r="0" b="0"/>
              <a:pathLst>
                <a:path w="316618" h="57151">
                  <a:moveTo>
                    <a:pt x="5467" y="57150"/>
                  </a:moveTo>
                  <a:lnTo>
                    <a:pt x="5467" y="57150"/>
                  </a:lnTo>
                  <a:lnTo>
                    <a:pt x="0" y="51683"/>
                  </a:lnTo>
                  <a:lnTo>
                    <a:pt x="39193" y="47506"/>
                  </a:lnTo>
                  <a:lnTo>
                    <a:pt x="74784" y="40164"/>
                  </a:lnTo>
                  <a:lnTo>
                    <a:pt x="120941" y="29845"/>
                  </a:lnTo>
                  <a:lnTo>
                    <a:pt x="148066" y="24130"/>
                  </a:lnTo>
                  <a:lnTo>
                    <a:pt x="176733" y="18203"/>
                  </a:lnTo>
                  <a:lnTo>
                    <a:pt x="205017" y="13547"/>
                  </a:lnTo>
                  <a:lnTo>
                    <a:pt x="233045" y="9737"/>
                  </a:lnTo>
                  <a:lnTo>
                    <a:pt x="279474" y="4327"/>
                  </a:lnTo>
                  <a:lnTo>
                    <a:pt x="3166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SMARTInkShape-Group80"/>
          <p:cNvGrpSpPr/>
          <p:nvPr/>
        </p:nvGrpSpPr>
        <p:grpSpPr>
          <a:xfrm>
            <a:off x="3702050" y="2101850"/>
            <a:ext cx="266701" cy="117371"/>
            <a:chOff x="3702050" y="2101850"/>
            <a:chExt cx="266701" cy="117371"/>
          </a:xfrm>
        </p:grpSpPr>
        <p:sp>
          <p:nvSpPr>
            <p:cNvPr id="64" name="SMARTInkShape-380"/>
            <p:cNvSpPr/>
            <p:nvPr>
              <p:custDataLst>
                <p:tags r:id="rId114"/>
              </p:custDataLst>
            </p:nvPr>
          </p:nvSpPr>
          <p:spPr>
            <a:xfrm>
              <a:off x="3702050" y="2101850"/>
              <a:ext cx="203201" cy="38101"/>
            </a:xfrm>
            <a:custGeom>
              <a:avLst/>
              <a:gdLst/>
              <a:ahLst/>
              <a:cxnLst/>
              <a:rect l="0" t="0" r="0" b="0"/>
              <a:pathLst>
                <a:path w="203201" h="38101">
                  <a:moveTo>
                    <a:pt x="0" y="38100"/>
                  </a:moveTo>
                  <a:lnTo>
                    <a:pt x="0" y="38100"/>
                  </a:lnTo>
                  <a:lnTo>
                    <a:pt x="33931" y="32325"/>
                  </a:lnTo>
                  <a:lnTo>
                    <a:pt x="81314" y="21494"/>
                  </a:lnTo>
                  <a:lnTo>
                    <a:pt x="119631" y="10964"/>
                  </a:lnTo>
                  <a:lnTo>
                    <a:pt x="154534" y="4873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381"/>
            <p:cNvSpPr/>
            <p:nvPr>
              <p:custDataLst>
                <p:tags r:id="rId115"/>
              </p:custDataLst>
            </p:nvPr>
          </p:nvSpPr>
          <p:spPr>
            <a:xfrm>
              <a:off x="3745312" y="2178050"/>
              <a:ext cx="223439" cy="41171"/>
            </a:xfrm>
            <a:custGeom>
              <a:avLst/>
              <a:gdLst/>
              <a:ahLst/>
              <a:cxnLst/>
              <a:rect l="0" t="0" r="0" b="0"/>
              <a:pathLst>
                <a:path w="223439" h="41171">
                  <a:moveTo>
                    <a:pt x="20238" y="31750"/>
                  </a:moveTo>
                  <a:lnTo>
                    <a:pt x="20238" y="31750"/>
                  </a:lnTo>
                  <a:lnTo>
                    <a:pt x="3279" y="38658"/>
                  </a:lnTo>
                  <a:lnTo>
                    <a:pt x="465" y="40588"/>
                  </a:lnTo>
                  <a:lnTo>
                    <a:pt x="0" y="41170"/>
                  </a:lnTo>
                  <a:lnTo>
                    <a:pt x="38519" y="32687"/>
                  </a:lnTo>
                  <a:lnTo>
                    <a:pt x="83824" y="22307"/>
                  </a:lnTo>
                  <a:lnTo>
                    <a:pt x="121406" y="14382"/>
                  </a:lnTo>
                  <a:lnTo>
                    <a:pt x="161627" y="8038"/>
                  </a:lnTo>
                  <a:lnTo>
                    <a:pt x="2234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SMARTInkShape-Group81"/>
          <p:cNvGrpSpPr/>
          <p:nvPr/>
        </p:nvGrpSpPr>
        <p:grpSpPr>
          <a:xfrm>
            <a:off x="4478020" y="1778000"/>
            <a:ext cx="798831" cy="816688"/>
            <a:chOff x="4478020" y="1778000"/>
            <a:chExt cx="798831" cy="816688"/>
          </a:xfrm>
        </p:grpSpPr>
        <p:sp>
          <p:nvSpPr>
            <p:cNvPr id="67" name="SMARTInkShape-382"/>
            <p:cNvSpPr/>
            <p:nvPr>
              <p:custDataLst>
                <p:tags r:id="rId107"/>
              </p:custDataLst>
            </p:nvPr>
          </p:nvSpPr>
          <p:spPr>
            <a:xfrm>
              <a:off x="4478020" y="1797311"/>
              <a:ext cx="328931" cy="343723"/>
            </a:xfrm>
            <a:custGeom>
              <a:avLst/>
              <a:gdLst/>
              <a:ahLst/>
              <a:cxnLst/>
              <a:rect l="0" t="0" r="0" b="0"/>
              <a:pathLst>
                <a:path w="328931" h="343723">
                  <a:moveTo>
                    <a:pt x="265430" y="6089"/>
                  </a:moveTo>
                  <a:lnTo>
                    <a:pt x="265430" y="6089"/>
                  </a:lnTo>
                  <a:lnTo>
                    <a:pt x="265430" y="622"/>
                  </a:lnTo>
                  <a:lnTo>
                    <a:pt x="264724" y="327"/>
                  </a:lnTo>
                  <a:lnTo>
                    <a:pt x="262059" y="0"/>
                  </a:lnTo>
                  <a:lnTo>
                    <a:pt x="219342" y="24181"/>
                  </a:lnTo>
                  <a:lnTo>
                    <a:pt x="175653" y="54018"/>
                  </a:lnTo>
                  <a:lnTo>
                    <a:pt x="141568" y="77485"/>
                  </a:lnTo>
                  <a:lnTo>
                    <a:pt x="106663" y="101321"/>
                  </a:lnTo>
                  <a:lnTo>
                    <a:pt x="63480" y="133162"/>
                  </a:lnTo>
                  <a:lnTo>
                    <a:pt x="49144" y="149349"/>
                  </a:lnTo>
                  <a:lnTo>
                    <a:pt x="44184" y="161718"/>
                  </a:lnTo>
                  <a:lnTo>
                    <a:pt x="43849" y="166991"/>
                  </a:lnTo>
                  <a:lnTo>
                    <a:pt x="47860" y="171213"/>
                  </a:lnTo>
                  <a:lnTo>
                    <a:pt x="63604" y="177785"/>
                  </a:lnTo>
                  <a:lnTo>
                    <a:pt x="99639" y="182080"/>
                  </a:lnTo>
                  <a:lnTo>
                    <a:pt x="141596" y="186724"/>
                  </a:lnTo>
                  <a:lnTo>
                    <a:pt x="171824" y="192569"/>
                  </a:lnTo>
                  <a:lnTo>
                    <a:pt x="176920" y="196025"/>
                  </a:lnTo>
                  <a:lnTo>
                    <a:pt x="179612" y="200447"/>
                  </a:lnTo>
                  <a:lnTo>
                    <a:pt x="180701" y="205511"/>
                  </a:lnTo>
                  <a:lnTo>
                    <a:pt x="168741" y="220545"/>
                  </a:lnTo>
                  <a:lnTo>
                    <a:pt x="130478" y="248843"/>
                  </a:lnTo>
                  <a:lnTo>
                    <a:pt x="96796" y="269907"/>
                  </a:lnTo>
                  <a:lnTo>
                    <a:pt x="60659" y="293380"/>
                  </a:lnTo>
                  <a:lnTo>
                    <a:pt x="18098" y="320283"/>
                  </a:lnTo>
                  <a:lnTo>
                    <a:pt x="0" y="334918"/>
                  </a:lnTo>
                  <a:lnTo>
                    <a:pt x="988" y="338197"/>
                  </a:lnTo>
                  <a:lnTo>
                    <a:pt x="11493" y="343722"/>
                  </a:lnTo>
                  <a:lnTo>
                    <a:pt x="54096" y="340686"/>
                  </a:lnTo>
                  <a:lnTo>
                    <a:pt x="97185" y="334480"/>
                  </a:lnTo>
                  <a:lnTo>
                    <a:pt x="121517" y="330850"/>
                  </a:lnTo>
                  <a:lnTo>
                    <a:pt x="147615" y="326313"/>
                  </a:lnTo>
                  <a:lnTo>
                    <a:pt x="174893" y="321172"/>
                  </a:lnTo>
                  <a:lnTo>
                    <a:pt x="202955" y="315627"/>
                  </a:lnTo>
                  <a:lnTo>
                    <a:pt x="229424" y="309814"/>
                  </a:lnTo>
                  <a:lnTo>
                    <a:pt x="254832" y="303823"/>
                  </a:lnTo>
                  <a:lnTo>
                    <a:pt x="295998" y="293637"/>
                  </a:lnTo>
                  <a:lnTo>
                    <a:pt x="328930" y="285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383"/>
            <p:cNvSpPr/>
            <p:nvPr>
              <p:custDataLst>
                <p:tags r:id="rId108"/>
              </p:custDataLst>
            </p:nvPr>
          </p:nvSpPr>
          <p:spPr>
            <a:xfrm>
              <a:off x="4915162" y="1801624"/>
              <a:ext cx="149309" cy="275465"/>
            </a:xfrm>
            <a:custGeom>
              <a:avLst/>
              <a:gdLst/>
              <a:ahLst/>
              <a:cxnLst/>
              <a:rect l="0" t="0" r="0" b="0"/>
              <a:pathLst>
                <a:path w="149309" h="275465">
                  <a:moveTo>
                    <a:pt x="6088" y="14476"/>
                  </a:moveTo>
                  <a:lnTo>
                    <a:pt x="6088" y="14476"/>
                  </a:lnTo>
                  <a:lnTo>
                    <a:pt x="1062" y="2542"/>
                  </a:lnTo>
                  <a:lnTo>
                    <a:pt x="621" y="170"/>
                  </a:lnTo>
                  <a:lnTo>
                    <a:pt x="326" y="0"/>
                  </a:lnTo>
                  <a:lnTo>
                    <a:pt x="0" y="3574"/>
                  </a:lnTo>
                  <a:lnTo>
                    <a:pt x="15704" y="39055"/>
                  </a:lnTo>
                  <a:lnTo>
                    <a:pt x="38727" y="83691"/>
                  </a:lnTo>
                  <a:lnTo>
                    <a:pt x="60105" y="118616"/>
                  </a:lnTo>
                  <a:lnTo>
                    <a:pt x="83718" y="155305"/>
                  </a:lnTo>
                  <a:lnTo>
                    <a:pt x="106207" y="192072"/>
                  </a:lnTo>
                  <a:lnTo>
                    <a:pt x="123257" y="227228"/>
                  </a:lnTo>
                  <a:lnTo>
                    <a:pt x="147359" y="272608"/>
                  </a:lnTo>
                  <a:lnTo>
                    <a:pt x="148952" y="275464"/>
                  </a:lnTo>
                  <a:lnTo>
                    <a:pt x="149308" y="275251"/>
                  </a:lnTo>
                  <a:lnTo>
                    <a:pt x="145788" y="262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384"/>
            <p:cNvSpPr/>
            <p:nvPr>
              <p:custDataLst>
                <p:tags r:id="rId109"/>
              </p:custDataLst>
            </p:nvPr>
          </p:nvSpPr>
          <p:spPr>
            <a:xfrm>
              <a:off x="4883150" y="1778000"/>
              <a:ext cx="215901" cy="330201"/>
            </a:xfrm>
            <a:custGeom>
              <a:avLst/>
              <a:gdLst/>
              <a:ahLst/>
              <a:cxnLst/>
              <a:rect l="0" t="0" r="0" b="0"/>
              <a:pathLst>
                <a:path w="215901" h="330201">
                  <a:moveTo>
                    <a:pt x="215900" y="0"/>
                  </a:moveTo>
                  <a:lnTo>
                    <a:pt x="215900" y="0"/>
                  </a:lnTo>
                  <a:lnTo>
                    <a:pt x="215900" y="3371"/>
                  </a:lnTo>
                  <a:lnTo>
                    <a:pt x="191414" y="41114"/>
                  </a:lnTo>
                  <a:lnTo>
                    <a:pt x="171151" y="72600"/>
                  </a:lnTo>
                  <a:lnTo>
                    <a:pt x="143330" y="114817"/>
                  </a:lnTo>
                  <a:lnTo>
                    <a:pt x="110268" y="159920"/>
                  </a:lnTo>
                  <a:lnTo>
                    <a:pt x="75819" y="205131"/>
                  </a:lnTo>
                  <a:lnTo>
                    <a:pt x="44046" y="248743"/>
                  </a:lnTo>
                  <a:lnTo>
                    <a:pt x="22869" y="284119"/>
                  </a:lnTo>
                  <a:lnTo>
                    <a:pt x="0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385"/>
            <p:cNvSpPr/>
            <p:nvPr>
              <p:custDataLst>
                <p:tags r:id="rId110"/>
              </p:custDataLst>
            </p:nvPr>
          </p:nvSpPr>
          <p:spPr>
            <a:xfrm>
              <a:off x="5181600" y="2009880"/>
              <a:ext cx="6351" cy="123721"/>
            </a:xfrm>
            <a:custGeom>
              <a:avLst/>
              <a:gdLst/>
              <a:ahLst/>
              <a:cxnLst/>
              <a:rect l="0" t="0" r="0" b="0"/>
              <a:pathLst>
                <a:path w="6351" h="123721">
                  <a:moveTo>
                    <a:pt x="0" y="9420"/>
                  </a:moveTo>
                  <a:lnTo>
                    <a:pt x="0" y="9420"/>
                  </a:lnTo>
                  <a:lnTo>
                    <a:pt x="3371" y="6049"/>
                  </a:lnTo>
                  <a:lnTo>
                    <a:pt x="5026" y="2512"/>
                  </a:lnTo>
                  <a:lnTo>
                    <a:pt x="5467" y="582"/>
                  </a:lnTo>
                  <a:lnTo>
                    <a:pt x="5762" y="0"/>
                  </a:lnTo>
                  <a:lnTo>
                    <a:pt x="5958" y="318"/>
                  </a:lnTo>
                  <a:lnTo>
                    <a:pt x="6335" y="45595"/>
                  </a:lnTo>
                  <a:lnTo>
                    <a:pt x="6348" y="93136"/>
                  </a:lnTo>
                  <a:lnTo>
                    <a:pt x="6350" y="1237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386"/>
            <p:cNvSpPr/>
            <p:nvPr>
              <p:custDataLst>
                <p:tags r:id="rId111"/>
              </p:custDataLst>
            </p:nvPr>
          </p:nvSpPr>
          <p:spPr>
            <a:xfrm>
              <a:off x="5182821" y="1841689"/>
              <a:ext cx="54847" cy="55646"/>
            </a:xfrm>
            <a:custGeom>
              <a:avLst/>
              <a:gdLst/>
              <a:ahLst/>
              <a:cxnLst/>
              <a:rect l="0" t="0" r="0" b="0"/>
              <a:pathLst>
                <a:path w="54847" h="55646">
                  <a:moveTo>
                    <a:pt x="17829" y="44261"/>
                  </a:moveTo>
                  <a:lnTo>
                    <a:pt x="17829" y="44261"/>
                  </a:lnTo>
                  <a:lnTo>
                    <a:pt x="12760" y="31169"/>
                  </a:lnTo>
                  <a:lnTo>
                    <a:pt x="8990" y="27859"/>
                  </a:lnTo>
                  <a:lnTo>
                    <a:pt x="6997" y="27682"/>
                  </a:lnTo>
                  <a:lnTo>
                    <a:pt x="2902" y="29366"/>
                  </a:lnTo>
                  <a:lnTo>
                    <a:pt x="1528" y="31509"/>
                  </a:lnTo>
                  <a:lnTo>
                    <a:pt x="0" y="37653"/>
                  </a:lnTo>
                  <a:lnTo>
                    <a:pt x="1710" y="40561"/>
                  </a:lnTo>
                  <a:lnTo>
                    <a:pt x="9254" y="45674"/>
                  </a:lnTo>
                  <a:lnTo>
                    <a:pt x="31344" y="54000"/>
                  </a:lnTo>
                  <a:lnTo>
                    <a:pt x="43591" y="55645"/>
                  </a:lnTo>
                  <a:lnTo>
                    <a:pt x="47704" y="53967"/>
                  </a:lnTo>
                  <a:lnTo>
                    <a:pt x="50446" y="50732"/>
                  </a:lnTo>
                  <a:lnTo>
                    <a:pt x="53492" y="41492"/>
                  </a:lnTo>
                  <a:lnTo>
                    <a:pt x="54846" y="30330"/>
                  </a:lnTo>
                  <a:lnTo>
                    <a:pt x="49803" y="18314"/>
                  </a:lnTo>
                  <a:lnTo>
                    <a:pt x="36945" y="3412"/>
                  </a:lnTo>
                  <a:lnTo>
                    <a:pt x="32690" y="95"/>
                  </a:lnTo>
                  <a:lnTo>
                    <a:pt x="27736" y="0"/>
                  </a:lnTo>
                  <a:lnTo>
                    <a:pt x="5129" y="125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387"/>
            <p:cNvSpPr/>
            <p:nvPr>
              <p:custDataLst>
                <p:tags r:id="rId112"/>
              </p:custDataLst>
            </p:nvPr>
          </p:nvSpPr>
          <p:spPr>
            <a:xfrm>
              <a:off x="4523848" y="2311400"/>
              <a:ext cx="753003" cy="57151"/>
            </a:xfrm>
            <a:custGeom>
              <a:avLst/>
              <a:gdLst/>
              <a:ahLst/>
              <a:cxnLst/>
              <a:rect l="0" t="0" r="0" b="0"/>
              <a:pathLst>
                <a:path w="753003" h="57151">
                  <a:moveTo>
                    <a:pt x="16402" y="57150"/>
                  </a:moveTo>
                  <a:lnTo>
                    <a:pt x="16402" y="57150"/>
                  </a:lnTo>
                  <a:lnTo>
                    <a:pt x="0" y="57150"/>
                  </a:lnTo>
                  <a:lnTo>
                    <a:pt x="32116" y="57150"/>
                  </a:lnTo>
                  <a:lnTo>
                    <a:pt x="76537" y="53387"/>
                  </a:lnTo>
                  <a:lnTo>
                    <a:pt x="105176" y="50408"/>
                  </a:lnTo>
                  <a:lnTo>
                    <a:pt x="142613" y="46305"/>
                  </a:lnTo>
                  <a:lnTo>
                    <a:pt x="185915" y="41453"/>
                  </a:lnTo>
                  <a:lnTo>
                    <a:pt x="233127" y="36102"/>
                  </a:lnTo>
                  <a:lnTo>
                    <a:pt x="285063" y="31124"/>
                  </a:lnTo>
                  <a:lnTo>
                    <a:pt x="340149" y="26394"/>
                  </a:lnTo>
                  <a:lnTo>
                    <a:pt x="397333" y="21829"/>
                  </a:lnTo>
                  <a:lnTo>
                    <a:pt x="453095" y="17375"/>
                  </a:lnTo>
                  <a:lnTo>
                    <a:pt x="507908" y="12995"/>
                  </a:lnTo>
                  <a:lnTo>
                    <a:pt x="562090" y="8663"/>
                  </a:lnTo>
                  <a:lnTo>
                    <a:pt x="607383" y="5775"/>
                  </a:lnTo>
                  <a:lnTo>
                    <a:pt x="646750" y="3850"/>
                  </a:lnTo>
                  <a:lnTo>
                    <a:pt x="682168" y="2567"/>
                  </a:lnTo>
                  <a:lnTo>
                    <a:pt x="7530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388"/>
            <p:cNvSpPr/>
            <p:nvPr>
              <p:custDataLst>
                <p:tags r:id="rId113"/>
              </p:custDataLst>
            </p:nvPr>
          </p:nvSpPr>
          <p:spPr>
            <a:xfrm>
              <a:off x="4813300" y="2412699"/>
              <a:ext cx="196851" cy="181989"/>
            </a:xfrm>
            <a:custGeom>
              <a:avLst/>
              <a:gdLst/>
              <a:ahLst/>
              <a:cxnLst/>
              <a:rect l="0" t="0" r="0" b="0"/>
              <a:pathLst>
                <a:path w="196851" h="181989">
                  <a:moveTo>
                    <a:pt x="0" y="44751"/>
                  </a:moveTo>
                  <a:lnTo>
                    <a:pt x="0" y="44751"/>
                  </a:lnTo>
                  <a:lnTo>
                    <a:pt x="705" y="83434"/>
                  </a:lnTo>
                  <a:lnTo>
                    <a:pt x="5026" y="121902"/>
                  </a:lnTo>
                  <a:lnTo>
                    <a:pt x="6176" y="166807"/>
                  </a:lnTo>
                  <a:lnTo>
                    <a:pt x="6327" y="181988"/>
                  </a:lnTo>
                  <a:lnTo>
                    <a:pt x="18557" y="147607"/>
                  </a:lnTo>
                  <a:lnTo>
                    <a:pt x="26743" y="106350"/>
                  </a:lnTo>
                  <a:lnTo>
                    <a:pt x="37051" y="74715"/>
                  </a:lnTo>
                  <a:lnTo>
                    <a:pt x="56839" y="32698"/>
                  </a:lnTo>
                  <a:lnTo>
                    <a:pt x="70417" y="13994"/>
                  </a:lnTo>
                  <a:lnTo>
                    <a:pt x="85859" y="3329"/>
                  </a:lnTo>
                  <a:lnTo>
                    <a:pt x="104011" y="0"/>
                  </a:lnTo>
                  <a:lnTo>
                    <a:pt x="113791" y="101"/>
                  </a:lnTo>
                  <a:lnTo>
                    <a:pt x="134065" y="7738"/>
                  </a:lnTo>
                  <a:lnTo>
                    <a:pt x="144409" y="13726"/>
                  </a:lnTo>
                  <a:lnTo>
                    <a:pt x="159667" y="33549"/>
                  </a:lnTo>
                  <a:lnTo>
                    <a:pt x="180960" y="79776"/>
                  </a:lnTo>
                  <a:lnTo>
                    <a:pt x="194270" y="124736"/>
                  </a:lnTo>
                  <a:lnTo>
                    <a:pt x="196850" y="1463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SMARTInkShape-Group82"/>
          <p:cNvGrpSpPr/>
          <p:nvPr/>
        </p:nvGrpSpPr>
        <p:grpSpPr>
          <a:xfrm>
            <a:off x="1741847" y="3138492"/>
            <a:ext cx="1283423" cy="595309"/>
            <a:chOff x="1741847" y="3138492"/>
            <a:chExt cx="1283423" cy="595309"/>
          </a:xfrm>
        </p:grpSpPr>
        <p:sp>
          <p:nvSpPr>
            <p:cNvPr id="75" name="SMARTInkShape-389"/>
            <p:cNvSpPr/>
            <p:nvPr>
              <p:custDataLst>
                <p:tags r:id="rId99"/>
              </p:custDataLst>
            </p:nvPr>
          </p:nvSpPr>
          <p:spPr>
            <a:xfrm>
              <a:off x="1741847" y="3227022"/>
              <a:ext cx="226654" cy="405007"/>
            </a:xfrm>
            <a:custGeom>
              <a:avLst/>
              <a:gdLst/>
              <a:ahLst/>
              <a:cxnLst/>
              <a:rect l="0" t="0" r="0" b="0"/>
              <a:pathLst>
                <a:path w="226654" h="405007">
                  <a:moveTo>
                    <a:pt x="226653" y="17828"/>
                  </a:moveTo>
                  <a:lnTo>
                    <a:pt x="226653" y="17828"/>
                  </a:lnTo>
                  <a:lnTo>
                    <a:pt x="193428" y="2901"/>
                  </a:lnTo>
                  <a:lnTo>
                    <a:pt x="172045" y="0"/>
                  </a:lnTo>
                  <a:lnTo>
                    <a:pt x="144464" y="2511"/>
                  </a:lnTo>
                  <a:lnTo>
                    <a:pt x="126154" y="11491"/>
                  </a:lnTo>
                  <a:lnTo>
                    <a:pt x="88033" y="43623"/>
                  </a:lnTo>
                  <a:lnTo>
                    <a:pt x="56671" y="90421"/>
                  </a:lnTo>
                  <a:lnTo>
                    <a:pt x="37293" y="137017"/>
                  </a:lnTo>
                  <a:lnTo>
                    <a:pt x="27017" y="172401"/>
                  </a:lnTo>
                  <a:lnTo>
                    <a:pt x="19628" y="209294"/>
                  </a:lnTo>
                  <a:lnTo>
                    <a:pt x="13992" y="246152"/>
                  </a:lnTo>
                  <a:lnTo>
                    <a:pt x="9135" y="281348"/>
                  </a:lnTo>
                  <a:lnTo>
                    <a:pt x="4625" y="313923"/>
                  </a:lnTo>
                  <a:lnTo>
                    <a:pt x="0" y="354386"/>
                  </a:lnTo>
                  <a:lnTo>
                    <a:pt x="511" y="380486"/>
                  </a:lnTo>
                  <a:lnTo>
                    <a:pt x="1808" y="386600"/>
                  </a:lnTo>
                  <a:lnTo>
                    <a:pt x="7013" y="395274"/>
                  </a:lnTo>
                  <a:lnTo>
                    <a:pt x="10376" y="398576"/>
                  </a:lnTo>
                  <a:lnTo>
                    <a:pt x="21639" y="402244"/>
                  </a:lnTo>
                  <a:lnTo>
                    <a:pt x="61979" y="404598"/>
                  </a:lnTo>
                  <a:lnTo>
                    <a:pt x="99779" y="405006"/>
                  </a:lnTo>
                  <a:lnTo>
                    <a:pt x="142586" y="395710"/>
                  </a:lnTo>
                  <a:lnTo>
                    <a:pt x="163153" y="3861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390"/>
            <p:cNvSpPr/>
            <p:nvPr>
              <p:custDataLst>
                <p:tags r:id="rId100"/>
              </p:custDataLst>
            </p:nvPr>
          </p:nvSpPr>
          <p:spPr>
            <a:xfrm>
              <a:off x="1746250" y="3435350"/>
              <a:ext cx="152401" cy="50801"/>
            </a:xfrm>
            <a:custGeom>
              <a:avLst/>
              <a:gdLst/>
              <a:ahLst/>
              <a:cxnLst/>
              <a:rect l="0" t="0" r="0" b="0"/>
              <a:pathLst>
                <a:path w="152401" h="50801">
                  <a:moveTo>
                    <a:pt x="0" y="50800"/>
                  </a:moveTo>
                  <a:lnTo>
                    <a:pt x="0" y="50800"/>
                  </a:lnTo>
                  <a:lnTo>
                    <a:pt x="0" y="44058"/>
                  </a:lnTo>
                  <a:lnTo>
                    <a:pt x="1881" y="38867"/>
                  </a:lnTo>
                  <a:lnTo>
                    <a:pt x="3371" y="36494"/>
                  </a:lnTo>
                  <a:lnTo>
                    <a:pt x="22322" y="26414"/>
                  </a:lnTo>
                  <a:lnTo>
                    <a:pt x="63764" y="14490"/>
                  </a:lnTo>
                  <a:lnTo>
                    <a:pt x="98189" y="8086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391"/>
            <p:cNvSpPr/>
            <p:nvPr>
              <p:custDataLst>
                <p:tags r:id="rId101"/>
              </p:custDataLst>
            </p:nvPr>
          </p:nvSpPr>
          <p:spPr>
            <a:xfrm>
              <a:off x="2089434" y="3201383"/>
              <a:ext cx="241017" cy="493279"/>
            </a:xfrm>
            <a:custGeom>
              <a:avLst/>
              <a:gdLst/>
              <a:ahLst/>
              <a:cxnLst/>
              <a:rect l="0" t="0" r="0" b="0"/>
              <a:pathLst>
                <a:path w="241017" h="493279">
                  <a:moveTo>
                    <a:pt x="241016" y="18067"/>
                  </a:moveTo>
                  <a:lnTo>
                    <a:pt x="241016" y="18067"/>
                  </a:lnTo>
                  <a:lnTo>
                    <a:pt x="241016" y="6512"/>
                  </a:lnTo>
                  <a:lnTo>
                    <a:pt x="237645" y="2335"/>
                  </a:lnTo>
                  <a:lnTo>
                    <a:pt x="222065" y="0"/>
                  </a:lnTo>
                  <a:lnTo>
                    <a:pt x="185035" y="4986"/>
                  </a:lnTo>
                  <a:lnTo>
                    <a:pt x="146426" y="14975"/>
                  </a:lnTo>
                  <a:lnTo>
                    <a:pt x="107862" y="27577"/>
                  </a:lnTo>
                  <a:lnTo>
                    <a:pt x="62549" y="48560"/>
                  </a:lnTo>
                  <a:lnTo>
                    <a:pt x="46692" y="59841"/>
                  </a:lnTo>
                  <a:lnTo>
                    <a:pt x="32588" y="76615"/>
                  </a:lnTo>
                  <a:lnTo>
                    <a:pt x="19490" y="109263"/>
                  </a:lnTo>
                  <a:lnTo>
                    <a:pt x="11141" y="155860"/>
                  </a:lnTo>
                  <a:lnTo>
                    <a:pt x="10203" y="191491"/>
                  </a:lnTo>
                  <a:lnTo>
                    <a:pt x="11433" y="228494"/>
                  </a:lnTo>
                  <a:lnTo>
                    <a:pt x="11979" y="266107"/>
                  </a:lnTo>
                  <a:lnTo>
                    <a:pt x="10340" y="303990"/>
                  </a:lnTo>
                  <a:lnTo>
                    <a:pt x="7965" y="341288"/>
                  </a:lnTo>
                  <a:lnTo>
                    <a:pt x="6910" y="376680"/>
                  </a:lnTo>
                  <a:lnTo>
                    <a:pt x="2945" y="418226"/>
                  </a:lnTo>
                  <a:lnTo>
                    <a:pt x="0" y="464441"/>
                  </a:lnTo>
                  <a:lnTo>
                    <a:pt x="3171" y="478801"/>
                  </a:lnTo>
                  <a:lnTo>
                    <a:pt x="6253" y="482562"/>
                  </a:lnTo>
                  <a:lnTo>
                    <a:pt x="15321" y="488622"/>
                  </a:lnTo>
                  <a:lnTo>
                    <a:pt x="35698" y="492630"/>
                  </a:lnTo>
                  <a:lnTo>
                    <a:pt x="74348" y="493278"/>
                  </a:lnTo>
                  <a:lnTo>
                    <a:pt x="114649" y="488443"/>
                  </a:lnTo>
                  <a:lnTo>
                    <a:pt x="160613" y="478387"/>
                  </a:lnTo>
                  <a:lnTo>
                    <a:pt x="215616" y="462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392"/>
            <p:cNvSpPr/>
            <p:nvPr>
              <p:custDataLst>
                <p:tags r:id="rId102"/>
              </p:custDataLst>
            </p:nvPr>
          </p:nvSpPr>
          <p:spPr>
            <a:xfrm>
              <a:off x="2387600" y="3333750"/>
              <a:ext cx="209551" cy="260790"/>
            </a:xfrm>
            <a:custGeom>
              <a:avLst/>
              <a:gdLst/>
              <a:ahLst/>
              <a:cxnLst/>
              <a:rect l="0" t="0" r="0" b="0"/>
              <a:pathLst>
                <a:path w="209551" h="260790">
                  <a:moveTo>
                    <a:pt x="0" y="0"/>
                  </a:moveTo>
                  <a:lnTo>
                    <a:pt x="0" y="0"/>
                  </a:lnTo>
                  <a:lnTo>
                    <a:pt x="27790" y="15580"/>
                  </a:lnTo>
                  <a:lnTo>
                    <a:pt x="63110" y="49459"/>
                  </a:lnTo>
                  <a:lnTo>
                    <a:pt x="90608" y="83130"/>
                  </a:lnTo>
                  <a:lnTo>
                    <a:pt x="119293" y="120908"/>
                  </a:lnTo>
                  <a:lnTo>
                    <a:pt x="148504" y="158864"/>
                  </a:lnTo>
                  <a:lnTo>
                    <a:pt x="179233" y="205821"/>
                  </a:lnTo>
                  <a:lnTo>
                    <a:pt x="201438" y="253100"/>
                  </a:lnTo>
                  <a:lnTo>
                    <a:pt x="205945" y="259950"/>
                  </a:lnTo>
                  <a:lnTo>
                    <a:pt x="207146" y="260789"/>
                  </a:lnTo>
                  <a:lnTo>
                    <a:pt x="20955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393"/>
            <p:cNvSpPr/>
            <p:nvPr>
              <p:custDataLst>
                <p:tags r:id="rId103"/>
              </p:custDataLst>
            </p:nvPr>
          </p:nvSpPr>
          <p:spPr>
            <a:xfrm>
              <a:off x="2454708" y="3291948"/>
              <a:ext cx="148793" cy="352953"/>
            </a:xfrm>
            <a:custGeom>
              <a:avLst/>
              <a:gdLst/>
              <a:ahLst/>
              <a:cxnLst/>
              <a:rect l="0" t="0" r="0" b="0"/>
              <a:pathLst>
                <a:path w="148793" h="352953">
                  <a:moveTo>
                    <a:pt x="148792" y="16402"/>
                  </a:moveTo>
                  <a:lnTo>
                    <a:pt x="148792" y="16402"/>
                  </a:lnTo>
                  <a:lnTo>
                    <a:pt x="137857" y="0"/>
                  </a:lnTo>
                  <a:lnTo>
                    <a:pt x="135858" y="528"/>
                  </a:lnTo>
                  <a:lnTo>
                    <a:pt x="129873" y="4878"/>
                  </a:lnTo>
                  <a:lnTo>
                    <a:pt x="109464" y="36495"/>
                  </a:lnTo>
                  <a:lnTo>
                    <a:pt x="91278" y="79819"/>
                  </a:lnTo>
                  <a:lnTo>
                    <a:pt x="78780" y="114437"/>
                  </a:lnTo>
                  <a:lnTo>
                    <a:pt x="62407" y="156634"/>
                  </a:lnTo>
                  <a:lnTo>
                    <a:pt x="44076" y="201494"/>
                  </a:lnTo>
                  <a:lnTo>
                    <a:pt x="26522" y="242599"/>
                  </a:lnTo>
                  <a:lnTo>
                    <a:pt x="13076" y="278271"/>
                  </a:lnTo>
                  <a:lnTo>
                    <a:pt x="1335" y="320476"/>
                  </a:lnTo>
                  <a:lnTo>
                    <a:pt x="0" y="338518"/>
                  </a:lnTo>
                  <a:lnTo>
                    <a:pt x="1620" y="343329"/>
                  </a:lnTo>
                  <a:lnTo>
                    <a:pt x="9092" y="3529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394"/>
            <p:cNvSpPr/>
            <p:nvPr>
              <p:custDataLst>
                <p:tags r:id="rId104"/>
              </p:custDataLst>
            </p:nvPr>
          </p:nvSpPr>
          <p:spPr>
            <a:xfrm>
              <a:off x="2673450" y="3535528"/>
              <a:ext cx="96587" cy="106421"/>
            </a:xfrm>
            <a:custGeom>
              <a:avLst/>
              <a:gdLst/>
              <a:ahLst/>
              <a:cxnLst/>
              <a:rect l="0" t="0" r="0" b="0"/>
              <a:pathLst>
                <a:path w="96587" h="106421">
                  <a:moveTo>
                    <a:pt x="18950" y="26822"/>
                  </a:moveTo>
                  <a:lnTo>
                    <a:pt x="18950" y="26822"/>
                  </a:lnTo>
                  <a:lnTo>
                    <a:pt x="12862" y="26822"/>
                  </a:lnTo>
                  <a:lnTo>
                    <a:pt x="7546" y="69441"/>
                  </a:lnTo>
                  <a:lnTo>
                    <a:pt x="240" y="106420"/>
                  </a:lnTo>
                  <a:lnTo>
                    <a:pt x="0" y="98384"/>
                  </a:lnTo>
                  <a:lnTo>
                    <a:pt x="11470" y="65156"/>
                  </a:lnTo>
                  <a:lnTo>
                    <a:pt x="35686" y="20022"/>
                  </a:lnTo>
                  <a:lnTo>
                    <a:pt x="40691" y="11705"/>
                  </a:lnTo>
                  <a:lnTo>
                    <a:pt x="47555" y="6160"/>
                  </a:lnTo>
                  <a:lnTo>
                    <a:pt x="64589" y="0"/>
                  </a:lnTo>
                  <a:lnTo>
                    <a:pt x="71954" y="474"/>
                  </a:lnTo>
                  <a:lnTo>
                    <a:pt x="83900" y="6645"/>
                  </a:lnTo>
                  <a:lnTo>
                    <a:pt x="92031" y="22087"/>
                  </a:lnTo>
                  <a:lnTo>
                    <a:pt x="96586" y="41651"/>
                  </a:lnTo>
                  <a:lnTo>
                    <a:pt x="95150" y="776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395"/>
            <p:cNvSpPr/>
            <p:nvPr>
              <p:custDataLst>
                <p:tags r:id="rId105"/>
              </p:custDataLst>
            </p:nvPr>
          </p:nvSpPr>
          <p:spPr>
            <a:xfrm>
              <a:off x="2374900" y="3187700"/>
              <a:ext cx="165101" cy="12701"/>
            </a:xfrm>
            <a:custGeom>
              <a:avLst/>
              <a:gdLst/>
              <a:ahLst/>
              <a:cxnLst/>
              <a:rect l="0" t="0" r="0" b="0"/>
              <a:pathLst>
                <a:path w="165101" h="127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5580" y="8838"/>
                  </a:lnTo>
                  <a:lnTo>
                    <a:pt x="55289" y="11937"/>
                  </a:lnTo>
                  <a:lnTo>
                    <a:pt x="99951" y="12474"/>
                  </a:lnTo>
                  <a:lnTo>
                    <a:pt x="143288" y="12633"/>
                  </a:lnTo>
                  <a:lnTo>
                    <a:pt x="1651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396"/>
            <p:cNvSpPr/>
            <p:nvPr>
              <p:custDataLst>
                <p:tags r:id="rId106"/>
              </p:custDataLst>
            </p:nvPr>
          </p:nvSpPr>
          <p:spPr>
            <a:xfrm>
              <a:off x="2794883" y="3138492"/>
              <a:ext cx="230387" cy="595309"/>
            </a:xfrm>
            <a:custGeom>
              <a:avLst/>
              <a:gdLst/>
              <a:ahLst/>
              <a:cxnLst/>
              <a:rect l="0" t="0" r="0" b="0"/>
              <a:pathLst>
                <a:path w="230387" h="595309">
                  <a:moveTo>
                    <a:pt x="5467" y="49208"/>
                  </a:moveTo>
                  <a:lnTo>
                    <a:pt x="5467" y="49208"/>
                  </a:lnTo>
                  <a:lnTo>
                    <a:pt x="2096" y="49208"/>
                  </a:lnTo>
                  <a:lnTo>
                    <a:pt x="1103" y="48502"/>
                  </a:lnTo>
                  <a:lnTo>
                    <a:pt x="441" y="47326"/>
                  </a:lnTo>
                  <a:lnTo>
                    <a:pt x="0" y="45837"/>
                  </a:lnTo>
                  <a:lnTo>
                    <a:pt x="1116" y="44138"/>
                  </a:lnTo>
                  <a:lnTo>
                    <a:pt x="6120" y="40370"/>
                  </a:lnTo>
                  <a:lnTo>
                    <a:pt x="51249" y="28227"/>
                  </a:lnTo>
                  <a:lnTo>
                    <a:pt x="96643" y="16886"/>
                  </a:lnTo>
                  <a:lnTo>
                    <a:pt x="129245" y="9443"/>
                  </a:lnTo>
                  <a:lnTo>
                    <a:pt x="176511" y="1991"/>
                  </a:lnTo>
                  <a:lnTo>
                    <a:pt x="199550" y="0"/>
                  </a:lnTo>
                  <a:lnTo>
                    <a:pt x="208233" y="1586"/>
                  </a:lnTo>
                  <a:lnTo>
                    <a:pt x="221645" y="8993"/>
                  </a:lnTo>
                  <a:lnTo>
                    <a:pt x="225786" y="15342"/>
                  </a:lnTo>
                  <a:lnTo>
                    <a:pt x="230386" y="31805"/>
                  </a:lnTo>
                  <a:lnTo>
                    <a:pt x="229606" y="71020"/>
                  </a:lnTo>
                  <a:lnTo>
                    <a:pt x="222912" y="109702"/>
                  </a:lnTo>
                  <a:lnTo>
                    <a:pt x="213587" y="155116"/>
                  </a:lnTo>
                  <a:lnTo>
                    <a:pt x="209125" y="179080"/>
                  </a:lnTo>
                  <a:lnTo>
                    <a:pt x="204739" y="203523"/>
                  </a:lnTo>
                  <a:lnTo>
                    <a:pt x="200404" y="228284"/>
                  </a:lnTo>
                  <a:lnTo>
                    <a:pt x="196103" y="253259"/>
                  </a:lnTo>
                  <a:lnTo>
                    <a:pt x="191824" y="278375"/>
                  </a:lnTo>
                  <a:lnTo>
                    <a:pt x="188971" y="302881"/>
                  </a:lnTo>
                  <a:lnTo>
                    <a:pt x="187070" y="326979"/>
                  </a:lnTo>
                  <a:lnTo>
                    <a:pt x="186368" y="373745"/>
                  </a:lnTo>
                  <a:lnTo>
                    <a:pt x="190760" y="418048"/>
                  </a:lnTo>
                  <a:lnTo>
                    <a:pt x="195534" y="455613"/>
                  </a:lnTo>
                  <a:lnTo>
                    <a:pt x="202189" y="500765"/>
                  </a:lnTo>
                  <a:lnTo>
                    <a:pt x="211472" y="547736"/>
                  </a:lnTo>
                  <a:lnTo>
                    <a:pt x="210384" y="559113"/>
                  </a:lnTo>
                  <a:lnTo>
                    <a:pt x="205667" y="566992"/>
                  </a:lnTo>
                  <a:lnTo>
                    <a:pt x="202434" y="570080"/>
                  </a:lnTo>
                  <a:lnTo>
                    <a:pt x="158230" y="580813"/>
                  </a:lnTo>
                  <a:lnTo>
                    <a:pt x="117811" y="587925"/>
                  </a:lnTo>
                  <a:lnTo>
                    <a:pt x="79152" y="592027"/>
                  </a:lnTo>
                  <a:lnTo>
                    <a:pt x="24517" y="595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SMARTInkShape-Group83"/>
          <p:cNvGrpSpPr/>
          <p:nvPr/>
        </p:nvGrpSpPr>
        <p:grpSpPr>
          <a:xfrm>
            <a:off x="3592917" y="3444679"/>
            <a:ext cx="210734" cy="148045"/>
            <a:chOff x="3592917" y="3444679"/>
            <a:chExt cx="210734" cy="148045"/>
          </a:xfrm>
        </p:grpSpPr>
        <p:sp>
          <p:nvSpPr>
            <p:cNvPr id="84" name="SMARTInkShape-397"/>
            <p:cNvSpPr/>
            <p:nvPr>
              <p:custDataLst>
                <p:tags r:id="rId97"/>
              </p:custDataLst>
            </p:nvPr>
          </p:nvSpPr>
          <p:spPr>
            <a:xfrm>
              <a:off x="3607683" y="3444679"/>
              <a:ext cx="176918" cy="3372"/>
            </a:xfrm>
            <a:custGeom>
              <a:avLst/>
              <a:gdLst/>
              <a:ahLst/>
              <a:cxnLst/>
              <a:rect l="0" t="0" r="0" b="0"/>
              <a:pathLst>
                <a:path w="176918" h="3372">
                  <a:moveTo>
                    <a:pt x="5467" y="3371"/>
                  </a:moveTo>
                  <a:lnTo>
                    <a:pt x="5467" y="3371"/>
                  </a:lnTo>
                  <a:lnTo>
                    <a:pt x="0" y="3371"/>
                  </a:lnTo>
                  <a:lnTo>
                    <a:pt x="6120" y="0"/>
                  </a:lnTo>
                  <a:lnTo>
                    <a:pt x="46223" y="2440"/>
                  </a:lnTo>
                  <a:lnTo>
                    <a:pt x="90685" y="3095"/>
                  </a:lnTo>
                  <a:lnTo>
                    <a:pt x="135845" y="3289"/>
                  </a:lnTo>
                  <a:lnTo>
                    <a:pt x="176917" y="3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398"/>
            <p:cNvSpPr/>
            <p:nvPr>
              <p:custDataLst>
                <p:tags r:id="rId98"/>
              </p:custDataLst>
            </p:nvPr>
          </p:nvSpPr>
          <p:spPr>
            <a:xfrm>
              <a:off x="3592917" y="3562350"/>
              <a:ext cx="210734" cy="30374"/>
            </a:xfrm>
            <a:custGeom>
              <a:avLst/>
              <a:gdLst/>
              <a:ahLst/>
              <a:cxnLst/>
              <a:rect l="0" t="0" r="0" b="0"/>
              <a:pathLst>
                <a:path w="210734" h="30374">
                  <a:moveTo>
                    <a:pt x="32933" y="0"/>
                  </a:moveTo>
                  <a:lnTo>
                    <a:pt x="32933" y="0"/>
                  </a:lnTo>
                  <a:lnTo>
                    <a:pt x="2225" y="19773"/>
                  </a:lnTo>
                  <a:lnTo>
                    <a:pt x="467" y="22354"/>
                  </a:lnTo>
                  <a:lnTo>
                    <a:pt x="0" y="24780"/>
                  </a:lnTo>
                  <a:lnTo>
                    <a:pt x="394" y="27103"/>
                  </a:lnTo>
                  <a:lnTo>
                    <a:pt x="3479" y="28652"/>
                  </a:lnTo>
                  <a:lnTo>
                    <a:pt x="14433" y="30373"/>
                  </a:lnTo>
                  <a:lnTo>
                    <a:pt x="53322" y="27971"/>
                  </a:lnTo>
                  <a:lnTo>
                    <a:pt x="89032" y="20898"/>
                  </a:lnTo>
                  <a:lnTo>
                    <a:pt x="128421" y="12110"/>
                  </a:lnTo>
                  <a:lnTo>
                    <a:pt x="169446" y="5852"/>
                  </a:lnTo>
                  <a:lnTo>
                    <a:pt x="2107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SMARTInkShape-Group84"/>
          <p:cNvGrpSpPr/>
          <p:nvPr/>
        </p:nvGrpSpPr>
        <p:grpSpPr>
          <a:xfrm>
            <a:off x="4332465" y="3074765"/>
            <a:ext cx="1509496" cy="674598"/>
            <a:chOff x="4332465" y="3074765"/>
            <a:chExt cx="1509496" cy="674598"/>
          </a:xfrm>
        </p:grpSpPr>
        <p:sp>
          <p:nvSpPr>
            <p:cNvPr id="87" name="SMARTInkShape-399"/>
            <p:cNvSpPr/>
            <p:nvPr>
              <p:custDataLst>
                <p:tags r:id="rId86"/>
              </p:custDataLst>
            </p:nvPr>
          </p:nvSpPr>
          <p:spPr>
            <a:xfrm>
              <a:off x="4335099" y="3229618"/>
              <a:ext cx="192452" cy="380263"/>
            </a:xfrm>
            <a:custGeom>
              <a:avLst/>
              <a:gdLst/>
              <a:ahLst/>
              <a:cxnLst/>
              <a:rect l="0" t="0" r="0" b="0"/>
              <a:pathLst>
                <a:path w="192452" h="380263">
                  <a:moveTo>
                    <a:pt x="135301" y="34282"/>
                  </a:moveTo>
                  <a:lnTo>
                    <a:pt x="135301" y="34282"/>
                  </a:lnTo>
                  <a:lnTo>
                    <a:pt x="142208" y="17323"/>
                  </a:lnTo>
                  <a:lnTo>
                    <a:pt x="145427" y="11928"/>
                  </a:lnTo>
                  <a:lnTo>
                    <a:pt x="146856" y="7178"/>
                  </a:lnTo>
                  <a:lnTo>
                    <a:pt x="145827" y="4924"/>
                  </a:lnTo>
                  <a:lnTo>
                    <a:pt x="140920" y="538"/>
                  </a:lnTo>
                  <a:lnTo>
                    <a:pt x="130273" y="0"/>
                  </a:lnTo>
                  <a:lnTo>
                    <a:pt x="108411" y="5545"/>
                  </a:lnTo>
                  <a:lnTo>
                    <a:pt x="90894" y="15160"/>
                  </a:lnTo>
                  <a:lnTo>
                    <a:pt x="59349" y="44374"/>
                  </a:lnTo>
                  <a:lnTo>
                    <a:pt x="36361" y="81252"/>
                  </a:lnTo>
                  <a:lnTo>
                    <a:pt x="21005" y="128711"/>
                  </a:lnTo>
                  <a:lnTo>
                    <a:pt x="14418" y="166796"/>
                  </a:lnTo>
                  <a:lnTo>
                    <a:pt x="9138" y="207242"/>
                  </a:lnTo>
                  <a:lnTo>
                    <a:pt x="4440" y="246620"/>
                  </a:lnTo>
                  <a:lnTo>
                    <a:pt x="0" y="280584"/>
                  </a:lnTo>
                  <a:lnTo>
                    <a:pt x="275" y="324101"/>
                  </a:lnTo>
                  <a:lnTo>
                    <a:pt x="4826" y="353693"/>
                  </a:lnTo>
                  <a:lnTo>
                    <a:pt x="12401" y="366978"/>
                  </a:lnTo>
                  <a:lnTo>
                    <a:pt x="17384" y="372496"/>
                  </a:lnTo>
                  <a:lnTo>
                    <a:pt x="30447" y="378627"/>
                  </a:lnTo>
                  <a:lnTo>
                    <a:pt x="37882" y="380262"/>
                  </a:lnTo>
                  <a:lnTo>
                    <a:pt x="80936" y="372747"/>
                  </a:lnTo>
                  <a:lnTo>
                    <a:pt x="121231" y="360973"/>
                  </a:lnTo>
                  <a:lnTo>
                    <a:pt x="167485" y="340270"/>
                  </a:lnTo>
                  <a:lnTo>
                    <a:pt x="192451" y="3263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400"/>
            <p:cNvSpPr/>
            <p:nvPr>
              <p:custDataLst>
                <p:tags r:id="rId87"/>
              </p:custDataLst>
            </p:nvPr>
          </p:nvSpPr>
          <p:spPr>
            <a:xfrm>
              <a:off x="4332465" y="3403600"/>
              <a:ext cx="150636" cy="44451"/>
            </a:xfrm>
            <a:custGeom>
              <a:avLst/>
              <a:gdLst/>
              <a:ahLst/>
              <a:cxnLst/>
              <a:rect l="0" t="0" r="0" b="0"/>
              <a:pathLst>
                <a:path w="150636" h="44451">
                  <a:moveTo>
                    <a:pt x="10935" y="44450"/>
                  </a:moveTo>
                  <a:lnTo>
                    <a:pt x="10935" y="44450"/>
                  </a:lnTo>
                  <a:lnTo>
                    <a:pt x="0" y="38983"/>
                  </a:lnTo>
                  <a:lnTo>
                    <a:pt x="8871" y="34990"/>
                  </a:lnTo>
                  <a:lnTo>
                    <a:pt x="48501" y="22597"/>
                  </a:lnTo>
                  <a:lnTo>
                    <a:pt x="87133" y="13336"/>
                  </a:lnTo>
                  <a:lnTo>
                    <a:pt x="1506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401"/>
            <p:cNvSpPr/>
            <p:nvPr>
              <p:custDataLst>
                <p:tags r:id="rId88"/>
              </p:custDataLst>
            </p:nvPr>
          </p:nvSpPr>
          <p:spPr>
            <a:xfrm>
              <a:off x="4712406" y="3127706"/>
              <a:ext cx="234245" cy="552444"/>
            </a:xfrm>
            <a:custGeom>
              <a:avLst/>
              <a:gdLst/>
              <a:ahLst/>
              <a:cxnLst/>
              <a:rect l="0" t="0" r="0" b="0"/>
              <a:pathLst>
                <a:path w="234245" h="552444">
                  <a:moveTo>
                    <a:pt x="208844" y="21894"/>
                  </a:moveTo>
                  <a:lnTo>
                    <a:pt x="208844" y="21894"/>
                  </a:lnTo>
                  <a:lnTo>
                    <a:pt x="208844" y="13056"/>
                  </a:lnTo>
                  <a:lnTo>
                    <a:pt x="206727" y="11063"/>
                  </a:lnTo>
                  <a:lnTo>
                    <a:pt x="186240" y="2795"/>
                  </a:lnTo>
                  <a:lnTo>
                    <a:pt x="169870" y="0"/>
                  </a:lnTo>
                  <a:lnTo>
                    <a:pt x="124867" y="5836"/>
                  </a:lnTo>
                  <a:lnTo>
                    <a:pt x="91534" y="18312"/>
                  </a:lnTo>
                  <a:lnTo>
                    <a:pt x="73451" y="30180"/>
                  </a:lnTo>
                  <a:lnTo>
                    <a:pt x="58358" y="44862"/>
                  </a:lnTo>
                  <a:lnTo>
                    <a:pt x="41332" y="75736"/>
                  </a:lnTo>
                  <a:lnTo>
                    <a:pt x="34093" y="121809"/>
                  </a:lnTo>
                  <a:lnTo>
                    <a:pt x="34280" y="159198"/>
                  </a:lnTo>
                  <a:lnTo>
                    <a:pt x="35305" y="200745"/>
                  </a:lnTo>
                  <a:lnTo>
                    <a:pt x="33408" y="247433"/>
                  </a:lnTo>
                  <a:lnTo>
                    <a:pt x="31914" y="272442"/>
                  </a:lnTo>
                  <a:lnTo>
                    <a:pt x="30213" y="298287"/>
                  </a:lnTo>
                  <a:lnTo>
                    <a:pt x="28373" y="324689"/>
                  </a:lnTo>
                  <a:lnTo>
                    <a:pt x="25736" y="349346"/>
                  </a:lnTo>
                  <a:lnTo>
                    <a:pt x="19042" y="395558"/>
                  </a:lnTo>
                  <a:lnTo>
                    <a:pt x="11363" y="437733"/>
                  </a:lnTo>
                  <a:lnTo>
                    <a:pt x="4658" y="475528"/>
                  </a:lnTo>
                  <a:lnTo>
                    <a:pt x="883" y="517783"/>
                  </a:lnTo>
                  <a:lnTo>
                    <a:pt x="0" y="534154"/>
                  </a:lnTo>
                  <a:lnTo>
                    <a:pt x="1176" y="539790"/>
                  </a:lnTo>
                  <a:lnTo>
                    <a:pt x="6245" y="547932"/>
                  </a:lnTo>
                  <a:lnTo>
                    <a:pt x="20728" y="552022"/>
                  </a:lnTo>
                  <a:lnTo>
                    <a:pt x="56444" y="552443"/>
                  </a:lnTo>
                  <a:lnTo>
                    <a:pt x="87488" y="549088"/>
                  </a:lnTo>
                  <a:lnTo>
                    <a:pt x="122452" y="542893"/>
                  </a:lnTo>
                  <a:lnTo>
                    <a:pt x="155396" y="537318"/>
                  </a:lnTo>
                  <a:lnTo>
                    <a:pt x="197947" y="530212"/>
                  </a:lnTo>
                  <a:lnTo>
                    <a:pt x="234244" y="5235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402"/>
            <p:cNvSpPr/>
            <p:nvPr>
              <p:custDataLst>
                <p:tags r:id="rId89"/>
              </p:custDataLst>
            </p:nvPr>
          </p:nvSpPr>
          <p:spPr>
            <a:xfrm>
              <a:off x="5043300" y="3143589"/>
              <a:ext cx="182751" cy="258869"/>
            </a:xfrm>
            <a:custGeom>
              <a:avLst/>
              <a:gdLst/>
              <a:ahLst/>
              <a:cxnLst/>
              <a:rect l="0" t="0" r="0" b="0"/>
              <a:pathLst>
                <a:path w="182751" h="258869">
                  <a:moveTo>
                    <a:pt x="131950" y="12361"/>
                  </a:moveTo>
                  <a:lnTo>
                    <a:pt x="131950" y="12361"/>
                  </a:lnTo>
                  <a:lnTo>
                    <a:pt x="153612" y="2235"/>
                  </a:lnTo>
                  <a:lnTo>
                    <a:pt x="167607" y="0"/>
                  </a:lnTo>
                  <a:lnTo>
                    <a:pt x="124369" y="20738"/>
                  </a:lnTo>
                  <a:lnTo>
                    <a:pt x="83764" y="41732"/>
                  </a:lnTo>
                  <a:lnTo>
                    <a:pt x="47195" y="69198"/>
                  </a:lnTo>
                  <a:lnTo>
                    <a:pt x="24131" y="99679"/>
                  </a:lnTo>
                  <a:lnTo>
                    <a:pt x="18884" y="114904"/>
                  </a:lnTo>
                  <a:lnTo>
                    <a:pt x="18472" y="120940"/>
                  </a:lnTo>
                  <a:lnTo>
                    <a:pt x="21726" y="125669"/>
                  </a:lnTo>
                  <a:lnTo>
                    <a:pt x="34749" y="132805"/>
                  </a:lnTo>
                  <a:lnTo>
                    <a:pt x="81992" y="142430"/>
                  </a:lnTo>
                  <a:lnTo>
                    <a:pt x="121537" y="145444"/>
                  </a:lnTo>
                  <a:lnTo>
                    <a:pt x="140022" y="148650"/>
                  </a:lnTo>
                  <a:lnTo>
                    <a:pt x="144387" y="151904"/>
                  </a:lnTo>
                  <a:lnTo>
                    <a:pt x="145886" y="156190"/>
                  </a:lnTo>
                  <a:lnTo>
                    <a:pt x="145474" y="161164"/>
                  </a:lnTo>
                  <a:lnTo>
                    <a:pt x="131846" y="174216"/>
                  </a:lnTo>
                  <a:lnTo>
                    <a:pt x="94525" y="197431"/>
                  </a:lnTo>
                  <a:lnTo>
                    <a:pt x="49600" y="220302"/>
                  </a:lnTo>
                  <a:lnTo>
                    <a:pt x="14417" y="240484"/>
                  </a:lnTo>
                  <a:lnTo>
                    <a:pt x="699" y="254225"/>
                  </a:lnTo>
                  <a:lnTo>
                    <a:pt x="0" y="256153"/>
                  </a:lnTo>
                  <a:lnTo>
                    <a:pt x="3061" y="257439"/>
                  </a:lnTo>
                  <a:lnTo>
                    <a:pt x="15869" y="258868"/>
                  </a:lnTo>
                  <a:lnTo>
                    <a:pt x="63141" y="252930"/>
                  </a:lnTo>
                  <a:lnTo>
                    <a:pt x="108188" y="246046"/>
                  </a:lnTo>
                  <a:lnTo>
                    <a:pt x="149611" y="239693"/>
                  </a:lnTo>
                  <a:lnTo>
                    <a:pt x="182750" y="2346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403"/>
            <p:cNvSpPr/>
            <p:nvPr>
              <p:custDataLst>
                <p:tags r:id="rId90"/>
              </p:custDataLst>
            </p:nvPr>
          </p:nvSpPr>
          <p:spPr>
            <a:xfrm>
              <a:off x="5362092" y="3157715"/>
              <a:ext cx="130659" cy="176036"/>
            </a:xfrm>
            <a:custGeom>
              <a:avLst/>
              <a:gdLst/>
              <a:ahLst/>
              <a:cxnLst/>
              <a:rect l="0" t="0" r="0" b="0"/>
              <a:pathLst>
                <a:path w="130659" h="176036">
                  <a:moveTo>
                    <a:pt x="3658" y="10935"/>
                  </a:moveTo>
                  <a:lnTo>
                    <a:pt x="3658" y="10935"/>
                  </a:lnTo>
                  <a:lnTo>
                    <a:pt x="287" y="4193"/>
                  </a:lnTo>
                  <a:lnTo>
                    <a:pt x="0" y="2207"/>
                  </a:lnTo>
                  <a:lnTo>
                    <a:pt x="513" y="883"/>
                  </a:lnTo>
                  <a:lnTo>
                    <a:pt x="1561" y="0"/>
                  </a:lnTo>
                  <a:lnTo>
                    <a:pt x="13150" y="2129"/>
                  </a:lnTo>
                  <a:lnTo>
                    <a:pt x="55987" y="45706"/>
                  </a:lnTo>
                  <a:lnTo>
                    <a:pt x="82898" y="81680"/>
                  </a:lnTo>
                  <a:lnTo>
                    <a:pt x="104278" y="119150"/>
                  </a:lnTo>
                  <a:lnTo>
                    <a:pt x="126034" y="165094"/>
                  </a:lnTo>
                  <a:lnTo>
                    <a:pt x="130658" y="176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404"/>
            <p:cNvSpPr/>
            <p:nvPr>
              <p:custDataLst>
                <p:tags r:id="rId91"/>
              </p:custDataLst>
            </p:nvPr>
          </p:nvSpPr>
          <p:spPr>
            <a:xfrm>
              <a:off x="5390894" y="3106915"/>
              <a:ext cx="139957" cy="252236"/>
            </a:xfrm>
            <a:custGeom>
              <a:avLst/>
              <a:gdLst/>
              <a:ahLst/>
              <a:cxnLst/>
              <a:rect l="0" t="0" r="0" b="0"/>
              <a:pathLst>
                <a:path w="139957" h="252236">
                  <a:moveTo>
                    <a:pt x="139956" y="10935"/>
                  </a:moveTo>
                  <a:lnTo>
                    <a:pt x="139956" y="10935"/>
                  </a:lnTo>
                  <a:lnTo>
                    <a:pt x="130522" y="2207"/>
                  </a:lnTo>
                  <a:lnTo>
                    <a:pt x="125651" y="0"/>
                  </a:lnTo>
                  <a:lnTo>
                    <a:pt x="115489" y="4664"/>
                  </a:lnTo>
                  <a:lnTo>
                    <a:pt x="100859" y="15909"/>
                  </a:lnTo>
                  <a:lnTo>
                    <a:pt x="62723" y="61385"/>
                  </a:lnTo>
                  <a:lnTo>
                    <a:pt x="31699" y="107963"/>
                  </a:lnTo>
                  <a:lnTo>
                    <a:pt x="13525" y="141547"/>
                  </a:lnTo>
                  <a:lnTo>
                    <a:pt x="3096" y="177640"/>
                  </a:lnTo>
                  <a:lnTo>
                    <a:pt x="0" y="223548"/>
                  </a:lnTo>
                  <a:lnTo>
                    <a:pt x="256" y="252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405"/>
            <p:cNvSpPr/>
            <p:nvPr>
              <p:custDataLst>
                <p:tags r:id="rId92"/>
              </p:custDataLst>
            </p:nvPr>
          </p:nvSpPr>
          <p:spPr>
            <a:xfrm>
              <a:off x="5570004" y="3308350"/>
              <a:ext cx="11647" cy="82551"/>
            </a:xfrm>
            <a:custGeom>
              <a:avLst/>
              <a:gdLst/>
              <a:ahLst/>
              <a:cxnLst/>
              <a:rect l="0" t="0" r="0" b="0"/>
              <a:pathLst>
                <a:path w="11647" h="82551">
                  <a:moveTo>
                    <a:pt x="11646" y="0"/>
                  </a:moveTo>
                  <a:lnTo>
                    <a:pt x="11646" y="0"/>
                  </a:lnTo>
                  <a:lnTo>
                    <a:pt x="4904" y="6742"/>
                  </a:lnTo>
                  <a:lnTo>
                    <a:pt x="1594" y="17578"/>
                  </a:lnTo>
                  <a:lnTo>
                    <a:pt x="0" y="54970"/>
                  </a:lnTo>
                  <a:lnTo>
                    <a:pt x="5296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406"/>
            <p:cNvSpPr/>
            <p:nvPr>
              <p:custDataLst>
                <p:tags r:id="rId93"/>
              </p:custDataLst>
            </p:nvPr>
          </p:nvSpPr>
          <p:spPr>
            <a:xfrm>
              <a:off x="5594350" y="3146229"/>
              <a:ext cx="12701" cy="22422"/>
            </a:xfrm>
            <a:custGeom>
              <a:avLst/>
              <a:gdLst/>
              <a:ahLst/>
              <a:cxnLst/>
              <a:rect l="0" t="0" r="0" b="0"/>
              <a:pathLst>
                <a:path w="12701" h="22422">
                  <a:moveTo>
                    <a:pt x="12700" y="3371"/>
                  </a:moveTo>
                  <a:lnTo>
                    <a:pt x="12700" y="3371"/>
                  </a:lnTo>
                  <a:lnTo>
                    <a:pt x="9329" y="0"/>
                  </a:lnTo>
                  <a:lnTo>
                    <a:pt x="7631" y="1829"/>
                  </a:lnTo>
                  <a:lnTo>
                    <a:pt x="0" y="22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407"/>
            <p:cNvSpPr/>
            <p:nvPr>
              <p:custDataLst>
                <p:tags r:id="rId94"/>
              </p:custDataLst>
            </p:nvPr>
          </p:nvSpPr>
          <p:spPr>
            <a:xfrm>
              <a:off x="5060950" y="3498850"/>
              <a:ext cx="355601" cy="57151"/>
            </a:xfrm>
            <a:custGeom>
              <a:avLst/>
              <a:gdLst/>
              <a:ahLst/>
              <a:cxnLst/>
              <a:rect l="0" t="0" r="0" b="0"/>
              <a:pathLst>
                <a:path w="355601" h="57151">
                  <a:moveTo>
                    <a:pt x="0" y="57150"/>
                  </a:moveTo>
                  <a:lnTo>
                    <a:pt x="0" y="57150"/>
                  </a:lnTo>
                  <a:lnTo>
                    <a:pt x="42063" y="45216"/>
                  </a:lnTo>
                  <a:lnTo>
                    <a:pt x="77961" y="39852"/>
                  </a:lnTo>
                  <a:lnTo>
                    <a:pt x="101363" y="36446"/>
                  </a:lnTo>
                  <a:lnTo>
                    <a:pt x="126842" y="32764"/>
                  </a:lnTo>
                  <a:lnTo>
                    <a:pt x="154411" y="28192"/>
                  </a:lnTo>
                  <a:lnTo>
                    <a:pt x="183374" y="23028"/>
                  </a:lnTo>
                  <a:lnTo>
                    <a:pt x="213266" y="17469"/>
                  </a:lnTo>
                  <a:lnTo>
                    <a:pt x="242366" y="13057"/>
                  </a:lnTo>
                  <a:lnTo>
                    <a:pt x="270938" y="9410"/>
                  </a:lnTo>
                  <a:lnTo>
                    <a:pt x="317972" y="4182"/>
                  </a:lnTo>
                  <a:lnTo>
                    <a:pt x="355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408"/>
            <p:cNvSpPr/>
            <p:nvPr>
              <p:custDataLst>
                <p:tags r:id="rId95"/>
              </p:custDataLst>
            </p:nvPr>
          </p:nvSpPr>
          <p:spPr>
            <a:xfrm>
              <a:off x="5319700" y="3562350"/>
              <a:ext cx="134951" cy="114301"/>
            </a:xfrm>
            <a:custGeom>
              <a:avLst/>
              <a:gdLst/>
              <a:ahLst/>
              <a:cxnLst/>
              <a:rect l="0" t="0" r="0" b="0"/>
              <a:pathLst>
                <a:path w="134951" h="114301">
                  <a:moveTo>
                    <a:pt x="27000" y="0"/>
                  </a:moveTo>
                  <a:lnTo>
                    <a:pt x="27000" y="0"/>
                  </a:lnTo>
                  <a:lnTo>
                    <a:pt x="23629" y="3371"/>
                  </a:lnTo>
                  <a:lnTo>
                    <a:pt x="21533" y="15580"/>
                  </a:lnTo>
                  <a:lnTo>
                    <a:pt x="19996" y="63080"/>
                  </a:lnTo>
                  <a:lnTo>
                    <a:pt x="14890" y="82425"/>
                  </a:lnTo>
                  <a:lnTo>
                    <a:pt x="5459" y="99446"/>
                  </a:lnTo>
                  <a:lnTo>
                    <a:pt x="258" y="104170"/>
                  </a:lnTo>
                  <a:lnTo>
                    <a:pt x="0" y="103313"/>
                  </a:lnTo>
                  <a:lnTo>
                    <a:pt x="18031" y="58537"/>
                  </a:lnTo>
                  <a:lnTo>
                    <a:pt x="36337" y="27692"/>
                  </a:lnTo>
                  <a:lnTo>
                    <a:pt x="50905" y="12307"/>
                  </a:lnTo>
                  <a:lnTo>
                    <a:pt x="64436" y="5470"/>
                  </a:lnTo>
                  <a:lnTo>
                    <a:pt x="90695" y="4992"/>
                  </a:lnTo>
                  <a:lnTo>
                    <a:pt x="98391" y="8972"/>
                  </a:lnTo>
                  <a:lnTo>
                    <a:pt x="110706" y="22802"/>
                  </a:lnTo>
                  <a:lnTo>
                    <a:pt x="125571" y="53793"/>
                  </a:lnTo>
                  <a:lnTo>
                    <a:pt x="133097" y="97958"/>
                  </a:lnTo>
                  <a:lnTo>
                    <a:pt x="1349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409"/>
            <p:cNvSpPr/>
            <p:nvPr>
              <p:custDataLst>
                <p:tags r:id="rId96"/>
              </p:custDataLst>
            </p:nvPr>
          </p:nvSpPr>
          <p:spPr>
            <a:xfrm>
              <a:off x="5619750" y="3074765"/>
              <a:ext cx="222211" cy="674598"/>
            </a:xfrm>
            <a:custGeom>
              <a:avLst/>
              <a:gdLst/>
              <a:ahLst/>
              <a:cxnLst/>
              <a:rect l="0" t="0" r="0" b="0"/>
              <a:pathLst>
                <a:path w="222211" h="674598">
                  <a:moveTo>
                    <a:pt x="57150" y="24035"/>
                  </a:moveTo>
                  <a:lnTo>
                    <a:pt x="57150" y="24035"/>
                  </a:lnTo>
                  <a:lnTo>
                    <a:pt x="63630" y="23329"/>
                  </a:lnTo>
                  <a:lnTo>
                    <a:pt x="110768" y="11170"/>
                  </a:lnTo>
                  <a:lnTo>
                    <a:pt x="150840" y="6206"/>
                  </a:lnTo>
                  <a:lnTo>
                    <a:pt x="194485" y="120"/>
                  </a:lnTo>
                  <a:lnTo>
                    <a:pt x="207794" y="0"/>
                  </a:lnTo>
                  <a:lnTo>
                    <a:pt x="218412" y="2299"/>
                  </a:lnTo>
                  <a:lnTo>
                    <a:pt x="221103" y="6017"/>
                  </a:lnTo>
                  <a:lnTo>
                    <a:pt x="222210" y="17673"/>
                  </a:lnTo>
                  <a:lnTo>
                    <a:pt x="215496" y="56958"/>
                  </a:lnTo>
                  <a:lnTo>
                    <a:pt x="204667" y="98404"/>
                  </a:lnTo>
                  <a:lnTo>
                    <a:pt x="197828" y="122298"/>
                  </a:lnTo>
                  <a:lnTo>
                    <a:pt x="189742" y="149516"/>
                  </a:lnTo>
                  <a:lnTo>
                    <a:pt x="180822" y="178950"/>
                  </a:lnTo>
                  <a:lnTo>
                    <a:pt x="171348" y="209862"/>
                  </a:lnTo>
                  <a:lnTo>
                    <a:pt x="162209" y="241053"/>
                  </a:lnTo>
                  <a:lnTo>
                    <a:pt x="153295" y="272430"/>
                  </a:lnTo>
                  <a:lnTo>
                    <a:pt x="144530" y="303931"/>
                  </a:lnTo>
                  <a:lnTo>
                    <a:pt x="135159" y="334811"/>
                  </a:lnTo>
                  <a:lnTo>
                    <a:pt x="125383" y="365274"/>
                  </a:lnTo>
                  <a:lnTo>
                    <a:pt x="115339" y="395461"/>
                  </a:lnTo>
                  <a:lnTo>
                    <a:pt x="107232" y="423347"/>
                  </a:lnTo>
                  <a:lnTo>
                    <a:pt x="100415" y="449698"/>
                  </a:lnTo>
                  <a:lnTo>
                    <a:pt x="94461" y="475027"/>
                  </a:lnTo>
                  <a:lnTo>
                    <a:pt x="91196" y="500380"/>
                  </a:lnTo>
                  <a:lnTo>
                    <a:pt x="89725" y="525748"/>
                  </a:lnTo>
                  <a:lnTo>
                    <a:pt x="89972" y="572985"/>
                  </a:lnTo>
                  <a:lnTo>
                    <a:pt x="92434" y="610443"/>
                  </a:lnTo>
                  <a:lnTo>
                    <a:pt x="91044" y="649184"/>
                  </a:lnTo>
                  <a:lnTo>
                    <a:pt x="86802" y="658112"/>
                  </a:lnTo>
                  <a:lnTo>
                    <a:pt x="72680" y="671795"/>
                  </a:lnTo>
                  <a:lnTo>
                    <a:pt x="64681" y="674597"/>
                  </a:lnTo>
                  <a:lnTo>
                    <a:pt x="48267" y="673948"/>
                  </a:lnTo>
                  <a:lnTo>
                    <a:pt x="29683" y="663311"/>
                  </a:lnTo>
                  <a:lnTo>
                    <a:pt x="0" y="639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SMARTInkShape-Group85"/>
          <p:cNvGrpSpPr/>
          <p:nvPr/>
        </p:nvGrpSpPr>
        <p:grpSpPr>
          <a:xfrm>
            <a:off x="6082576" y="3018538"/>
            <a:ext cx="2139237" cy="725527"/>
            <a:chOff x="6082576" y="3018538"/>
            <a:chExt cx="2139237" cy="725527"/>
          </a:xfrm>
        </p:grpSpPr>
        <p:sp>
          <p:nvSpPr>
            <p:cNvPr id="99" name="SMARTInkShape-410"/>
            <p:cNvSpPr/>
            <p:nvPr>
              <p:custDataLst>
                <p:tags r:id="rId73"/>
              </p:custDataLst>
            </p:nvPr>
          </p:nvSpPr>
          <p:spPr>
            <a:xfrm>
              <a:off x="6083300" y="3486150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1411" y="14686"/>
                  </a:lnTo>
                  <a:lnTo>
                    <a:pt x="38282" y="4146"/>
                  </a:lnTo>
                  <a:lnTo>
                    <a:pt x="84964" y="819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411"/>
            <p:cNvSpPr/>
            <p:nvPr>
              <p:custDataLst>
                <p:tags r:id="rId74"/>
              </p:custDataLst>
            </p:nvPr>
          </p:nvSpPr>
          <p:spPr>
            <a:xfrm>
              <a:off x="6082576" y="3581400"/>
              <a:ext cx="89625" cy="17645"/>
            </a:xfrm>
            <a:custGeom>
              <a:avLst/>
              <a:gdLst/>
              <a:ahLst/>
              <a:cxnLst/>
              <a:rect l="0" t="0" r="0" b="0"/>
              <a:pathLst>
                <a:path w="89625" h="17645">
                  <a:moveTo>
                    <a:pt x="19774" y="0"/>
                  </a:moveTo>
                  <a:lnTo>
                    <a:pt x="19774" y="0"/>
                  </a:lnTo>
                  <a:lnTo>
                    <a:pt x="0" y="14305"/>
                  </a:lnTo>
                  <a:lnTo>
                    <a:pt x="947" y="15887"/>
                  </a:lnTo>
                  <a:lnTo>
                    <a:pt x="9525" y="17644"/>
                  </a:lnTo>
                  <a:lnTo>
                    <a:pt x="53818" y="11892"/>
                  </a:lnTo>
                  <a:lnTo>
                    <a:pt x="89624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412"/>
            <p:cNvSpPr/>
            <p:nvPr>
              <p:custDataLst>
                <p:tags r:id="rId75"/>
              </p:custDataLst>
            </p:nvPr>
          </p:nvSpPr>
          <p:spPr>
            <a:xfrm>
              <a:off x="6460929" y="3454400"/>
              <a:ext cx="206572" cy="57151"/>
            </a:xfrm>
            <a:custGeom>
              <a:avLst/>
              <a:gdLst/>
              <a:ahLst/>
              <a:cxnLst/>
              <a:rect l="0" t="0" r="0" b="0"/>
              <a:pathLst>
                <a:path w="206572" h="57151">
                  <a:moveTo>
                    <a:pt x="3371" y="57150"/>
                  </a:moveTo>
                  <a:lnTo>
                    <a:pt x="3371" y="57150"/>
                  </a:lnTo>
                  <a:lnTo>
                    <a:pt x="0" y="53779"/>
                  </a:lnTo>
                  <a:lnTo>
                    <a:pt x="418" y="52080"/>
                  </a:lnTo>
                  <a:lnTo>
                    <a:pt x="4646" y="48312"/>
                  </a:lnTo>
                  <a:lnTo>
                    <a:pt x="47027" y="30710"/>
                  </a:lnTo>
                  <a:lnTo>
                    <a:pt x="84627" y="21645"/>
                  </a:lnTo>
                  <a:lnTo>
                    <a:pt x="130972" y="12913"/>
                  </a:lnTo>
                  <a:lnTo>
                    <a:pt x="172972" y="5739"/>
                  </a:lnTo>
                  <a:lnTo>
                    <a:pt x="2065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413"/>
            <p:cNvSpPr/>
            <p:nvPr>
              <p:custDataLst>
                <p:tags r:id="rId76"/>
              </p:custDataLst>
            </p:nvPr>
          </p:nvSpPr>
          <p:spPr>
            <a:xfrm>
              <a:off x="6553307" y="3596108"/>
              <a:ext cx="114194" cy="147957"/>
            </a:xfrm>
            <a:custGeom>
              <a:avLst/>
              <a:gdLst/>
              <a:ahLst/>
              <a:cxnLst/>
              <a:rect l="0" t="0" r="0" b="0"/>
              <a:pathLst>
                <a:path w="114194" h="147957">
                  <a:moveTo>
                    <a:pt x="18943" y="36092"/>
                  </a:moveTo>
                  <a:lnTo>
                    <a:pt x="18943" y="36092"/>
                  </a:lnTo>
                  <a:lnTo>
                    <a:pt x="13874" y="80122"/>
                  </a:lnTo>
                  <a:lnTo>
                    <a:pt x="4016" y="126357"/>
                  </a:lnTo>
                  <a:lnTo>
                    <a:pt x="254" y="147956"/>
                  </a:lnTo>
                  <a:lnTo>
                    <a:pt x="0" y="142929"/>
                  </a:lnTo>
                  <a:lnTo>
                    <a:pt x="5689" y="106898"/>
                  </a:lnTo>
                  <a:lnTo>
                    <a:pt x="16506" y="64284"/>
                  </a:lnTo>
                  <a:lnTo>
                    <a:pt x="33507" y="26336"/>
                  </a:lnTo>
                  <a:lnTo>
                    <a:pt x="48229" y="8472"/>
                  </a:lnTo>
                  <a:lnTo>
                    <a:pt x="56106" y="3568"/>
                  </a:lnTo>
                  <a:lnTo>
                    <a:pt x="72384" y="0"/>
                  </a:lnTo>
                  <a:lnTo>
                    <a:pt x="87143" y="4529"/>
                  </a:lnTo>
                  <a:lnTo>
                    <a:pt x="94043" y="8700"/>
                  </a:lnTo>
                  <a:lnTo>
                    <a:pt x="103591" y="22742"/>
                  </a:lnTo>
                  <a:lnTo>
                    <a:pt x="109481" y="40742"/>
                  </a:lnTo>
                  <a:lnTo>
                    <a:pt x="113572" y="84717"/>
                  </a:lnTo>
                  <a:lnTo>
                    <a:pt x="114193" y="995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414"/>
            <p:cNvSpPr/>
            <p:nvPr>
              <p:custDataLst>
                <p:tags r:id="rId77"/>
              </p:custDataLst>
            </p:nvPr>
          </p:nvSpPr>
          <p:spPr>
            <a:xfrm>
              <a:off x="6841489" y="3177259"/>
              <a:ext cx="181612" cy="292865"/>
            </a:xfrm>
            <a:custGeom>
              <a:avLst/>
              <a:gdLst/>
              <a:ahLst/>
              <a:cxnLst/>
              <a:rect l="0" t="0" r="0" b="0"/>
              <a:pathLst>
                <a:path w="181612" h="292865">
                  <a:moveTo>
                    <a:pt x="181611" y="35841"/>
                  </a:moveTo>
                  <a:lnTo>
                    <a:pt x="181611" y="35841"/>
                  </a:lnTo>
                  <a:lnTo>
                    <a:pt x="181610" y="25728"/>
                  </a:lnTo>
                  <a:lnTo>
                    <a:pt x="179494" y="22044"/>
                  </a:lnTo>
                  <a:lnTo>
                    <a:pt x="165696" y="12781"/>
                  </a:lnTo>
                  <a:lnTo>
                    <a:pt x="144047" y="2825"/>
                  </a:lnTo>
                  <a:lnTo>
                    <a:pt x="127991" y="0"/>
                  </a:lnTo>
                  <a:lnTo>
                    <a:pt x="99715" y="5152"/>
                  </a:lnTo>
                  <a:lnTo>
                    <a:pt x="72366" y="22358"/>
                  </a:lnTo>
                  <a:lnTo>
                    <a:pt x="46387" y="52072"/>
                  </a:lnTo>
                  <a:lnTo>
                    <a:pt x="27558" y="97800"/>
                  </a:lnTo>
                  <a:lnTo>
                    <a:pt x="17657" y="131347"/>
                  </a:lnTo>
                  <a:lnTo>
                    <a:pt x="9260" y="164366"/>
                  </a:lnTo>
                  <a:lnTo>
                    <a:pt x="1270" y="210016"/>
                  </a:lnTo>
                  <a:lnTo>
                    <a:pt x="0" y="248550"/>
                  </a:lnTo>
                  <a:lnTo>
                    <a:pt x="4705" y="266551"/>
                  </a:lnTo>
                  <a:lnTo>
                    <a:pt x="15285" y="285213"/>
                  </a:lnTo>
                  <a:lnTo>
                    <a:pt x="30782" y="291312"/>
                  </a:lnTo>
                  <a:lnTo>
                    <a:pt x="63308" y="292864"/>
                  </a:lnTo>
                  <a:lnTo>
                    <a:pt x="108853" y="287067"/>
                  </a:lnTo>
                  <a:lnTo>
                    <a:pt x="156211" y="2644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415"/>
            <p:cNvSpPr/>
            <p:nvPr>
              <p:custDataLst>
                <p:tags r:id="rId78"/>
              </p:custDataLst>
            </p:nvPr>
          </p:nvSpPr>
          <p:spPr>
            <a:xfrm>
              <a:off x="6807200" y="3327400"/>
              <a:ext cx="139701" cy="50801"/>
            </a:xfrm>
            <a:custGeom>
              <a:avLst/>
              <a:gdLst/>
              <a:ahLst/>
              <a:cxnLst/>
              <a:rect l="0" t="0" r="0" b="0"/>
              <a:pathLst>
                <a:path w="139701" h="50801">
                  <a:moveTo>
                    <a:pt x="0" y="50800"/>
                  </a:moveTo>
                  <a:lnTo>
                    <a:pt x="0" y="50800"/>
                  </a:lnTo>
                  <a:lnTo>
                    <a:pt x="3370" y="50800"/>
                  </a:lnTo>
                  <a:lnTo>
                    <a:pt x="29180" y="38248"/>
                  </a:lnTo>
                  <a:lnTo>
                    <a:pt x="75909" y="19094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416"/>
            <p:cNvSpPr/>
            <p:nvPr>
              <p:custDataLst>
                <p:tags r:id="rId79"/>
              </p:custDataLst>
            </p:nvPr>
          </p:nvSpPr>
          <p:spPr>
            <a:xfrm>
              <a:off x="7114743" y="3071929"/>
              <a:ext cx="219508" cy="386123"/>
            </a:xfrm>
            <a:custGeom>
              <a:avLst/>
              <a:gdLst/>
              <a:ahLst/>
              <a:cxnLst/>
              <a:rect l="0" t="0" r="0" b="0"/>
              <a:pathLst>
                <a:path w="219508" h="386123">
                  <a:moveTo>
                    <a:pt x="219507" y="45921"/>
                  </a:moveTo>
                  <a:lnTo>
                    <a:pt x="219507" y="45921"/>
                  </a:lnTo>
                  <a:lnTo>
                    <a:pt x="207298" y="19406"/>
                  </a:lnTo>
                  <a:lnTo>
                    <a:pt x="194090" y="11089"/>
                  </a:lnTo>
                  <a:lnTo>
                    <a:pt x="163608" y="0"/>
                  </a:lnTo>
                  <a:lnTo>
                    <a:pt x="148331" y="1052"/>
                  </a:lnTo>
                  <a:lnTo>
                    <a:pt x="140307" y="3309"/>
                  </a:lnTo>
                  <a:lnTo>
                    <a:pt x="112158" y="23339"/>
                  </a:lnTo>
                  <a:lnTo>
                    <a:pt x="88217" y="58358"/>
                  </a:lnTo>
                  <a:lnTo>
                    <a:pt x="74372" y="89549"/>
                  </a:lnTo>
                  <a:lnTo>
                    <a:pt x="62575" y="125283"/>
                  </a:lnTo>
                  <a:lnTo>
                    <a:pt x="54980" y="164684"/>
                  </a:lnTo>
                  <a:lnTo>
                    <a:pt x="49252" y="201951"/>
                  </a:lnTo>
                  <a:lnTo>
                    <a:pt x="43649" y="237328"/>
                  </a:lnTo>
                  <a:lnTo>
                    <a:pt x="36455" y="271867"/>
                  </a:lnTo>
                  <a:lnTo>
                    <a:pt x="21101" y="316303"/>
                  </a:lnTo>
                  <a:lnTo>
                    <a:pt x="3430" y="357694"/>
                  </a:lnTo>
                  <a:lnTo>
                    <a:pt x="0" y="370518"/>
                  </a:lnTo>
                  <a:lnTo>
                    <a:pt x="497" y="375208"/>
                  </a:lnTo>
                  <a:lnTo>
                    <a:pt x="2239" y="379040"/>
                  </a:lnTo>
                  <a:lnTo>
                    <a:pt x="4811" y="382300"/>
                  </a:lnTo>
                  <a:lnTo>
                    <a:pt x="17077" y="385923"/>
                  </a:lnTo>
                  <a:lnTo>
                    <a:pt x="37110" y="386122"/>
                  </a:lnTo>
                  <a:lnTo>
                    <a:pt x="84090" y="378300"/>
                  </a:lnTo>
                  <a:lnTo>
                    <a:pt x="119810" y="370975"/>
                  </a:lnTo>
                  <a:lnTo>
                    <a:pt x="156007" y="363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417"/>
            <p:cNvSpPr/>
            <p:nvPr>
              <p:custDataLst>
                <p:tags r:id="rId80"/>
              </p:custDataLst>
            </p:nvPr>
          </p:nvSpPr>
          <p:spPr>
            <a:xfrm>
              <a:off x="7331845" y="3140762"/>
              <a:ext cx="243706" cy="254986"/>
            </a:xfrm>
            <a:custGeom>
              <a:avLst/>
              <a:gdLst/>
              <a:ahLst/>
              <a:cxnLst/>
              <a:rect l="0" t="0" r="0" b="0"/>
              <a:pathLst>
                <a:path w="243706" h="254986">
                  <a:moveTo>
                    <a:pt x="224655" y="8838"/>
                  </a:moveTo>
                  <a:lnTo>
                    <a:pt x="224655" y="8838"/>
                  </a:lnTo>
                  <a:lnTo>
                    <a:pt x="228025" y="5467"/>
                  </a:lnTo>
                  <a:lnTo>
                    <a:pt x="226902" y="3768"/>
                  </a:lnTo>
                  <a:lnTo>
                    <a:pt x="220010" y="0"/>
                  </a:lnTo>
                  <a:lnTo>
                    <a:pt x="190744" y="4025"/>
                  </a:lnTo>
                  <a:lnTo>
                    <a:pt x="159019" y="14224"/>
                  </a:lnTo>
                  <a:lnTo>
                    <a:pt x="122105" y="28871"/>
                  </a:lnTo>
                  <a:lnTo>
                    <a:pt x="84533" y="47140"/>
                  </a:lnTo>
                  <a:lnTo>
                    <a:pt x="41163" y="73887"/>
                  </a:lnTo>
                  <a:lnTo>
                    <a:pt x="26686" y="89254"/>
                  </a:lnTo>
                  <a:lnTo>
                    <a:pt x="22826" y="96316"/>
                  </a:lnTo>
                  <a:lnTo>
                    <a:pt x="23780" y="103140"/>
                  </a:lnTo>
                  <a:lnTo>
                    <a:pt x="34247" y="116367"/>
                  </a:lnTo>
                  <a:lnTo>
                    <a:pt x="76829" y="128971"/>
                  </a:lnTo>
                  <a:lnTo>
                    <a:pt x="120647" y="140545"/>
                  </a:lnTo>
                  <a:lnTo>
                    <a:pt x="146957" y="149541"/>
                  </a:lnTo>
                  <a:lnTo>
                    <a:pt x="149573" y="153440"/>
                  </a:lnTo>
                  <a:lnTo>
                    <a:pt x="149201" y="158156"/>
                  </a:lnTo>
                  <a:lnTo>
                    <a:pt x="146836" y="163417"/>
                  </a:lnTo>
                  <a:lnTo>
                    <a:pt x="109796" y="184304"/>
                  </a:lnTo>
                  <a:lnTo>
                    <a:pt x="77417" y="200182"/>
                  </a:lnTo>
                  <a:lnTo>
                    <a:pt x="33097" y="223107"/>
                  </a:lnTo>
                  <a:lnTo>
                    <a:pt x="0" y="243074"/>
                  </a:lnTo>
                  <a:lnTo>
                    <a:pt x="97" y="246134"/>
                  </a:lnTo>
                  <a:lnTo>
                    <a:pt x="3689" y="248880"/>
                  </a:lnTo>
                  <a:lnTo>
                    <a:pt x="9611" y="251416"/>
                  </a:lnTo>
                  <a:lnTo>
                    <a:pt x="51655" y="254985"/>
                  </a:lnTo>
                  <a:lnTo>
                    <a:pt x="96496" y="252057"/>
                  </a:lnTo>
                  <a:lnTo>
                    <a:pt x="122282" y="249301"/>
                  </a:lnTo>
                  <a:lnTo>
                    <a:pt x="147234" y="246052"/>
                  </a:lnTo>
                  <a:lnTo>
                    <a:pt x="171630" y="242475"/>
                  </a:lnTo>
                  <a:lnTo>
                    <a:pt x="211671" y="236149"/>
                  </a:lnTo>
                  <a:lnTo>
                    <a:pt x="243705" y="231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418"/>
            <p:cNvSpPr/>
            <p:nvPr>
              <p:custDataLst>
                <p:tags r:id="rId81"/>
              </p:custDataLst>
            </p:nvPr>
          </p:nvSpPr>
          <p:spPr>
            <a:xfrm>
              <a:off x="7667429" y="3149600"/>
              <a:ext cx="143095" cy="222251"/>
            </a:xfrm>
            <a:custGeom>
              <a:avLst/>
              <a:gdLst/>
              <a:ahLst/>
              <a:cxnLst/>
              <a:rect l="0" t="0" r="0" b="0"/>
              <a:pathLst>
                <a:path w="143095" h="22225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18" y="706"/>
                  </a:lnTo>
                  <a:lnTo>
                    <a:pt x="39135" y="36884"/>
                  </a:lnTo>
                  <a:lnTo>
                    <a:pt x="73705" y="76937"/>
                  </a:lnTo>
                  <a:lnTo>
                    <a:pt x="105899" y="122828"/>
                  </a:lnTo>
                  <a:lnTo>
                    <a:pt x="131508" y="163864"/>
                  </a:lnTo>
                  <a:lnTo>
                    <a:pt x="143094" y="199306"/>
                  </a:lnTo>
                  <a:lnTo>
                    <a:pt x="143071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419"/>
            <p:cNvSpPr/>
            <p:nvPr>
              <p:custDataLst>
                <p:tags r:id="rId82"/>
              </p:custDataLst>
            </p:nvPr>
          </p:nvSpPr>
          <p:spPr>
            <a:xfrm>
              <a:off x="7664450" y="3133529"/>
              <a:ext cx="196851" cy="270072"/>
            </a:xfrm>
            <a:custGeom>
              <a:avLst/>
              <a:gdLst/>
              <a:ahLst/>
              <a:cxnLst/>
              <a:rect l="0" t="0" r="0" b="0"/>
              <a:pathLst>
                <a:path w="196851" h="270072">
                  <a:moveTo>
                    <a:pt x="196850" y="3371"/>
                  </a:moveTo>
                  <a:lnTo>
                    <a:pt x="196850" y="3371"/>
                  </a:lnTo>
                  <a:lnTo>
                    <a:pt x="193479" y="0"/>
                  </a:lnTo>
                  <a:lnTo>
                    <a:pt x="190369" y="418"/>
                  </a:lnTo>
                  <a:lnTo>
                    <a:pt x="181270" y="4646"/>
                  </a:lnTo>
                  <a:lnTo>
                    <a:pt x="137902" y="40547"/>
                  </a:lnTo>
                  <a:lnTo>
                    <a:pt x="96207" y="85961"/>
                  </a:lnTo>
                  <a:lnTo>
                    <a:pt x="67218" y="123568"/>
                  </a:lnTo>
                  <a:lnTo>
                    <a:pt x="39752" y="165682"/>
                  </a:lnTo>
                  <a:lnTo>
                    <a:pt x="17667" y="206743"/>
                  </a:lnTo>
                  <a:lnTo>
                    <a:pt x="5235" y="249425"/>
                  </a:lnTo>
                  <a:lnTo>
                    <a:pt x="0" y="270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420"/>
            <p:cNvSpPr/>
            <p:nvPr>
              <p:custDataLst>
                <p:tags r:id="rId83"/>
              </p:custDataLst>
            </p:nvPr>
          </p:nvSpPr>
          <p:spPr>
            <a:xfrm>
              <a:off x="7874000" y="3346450"/>
              <a:ext cx="44451" cy="63501"/>
            </a:xfrm>
            <a:custGeom>
              <a:avLst/>
              <a:gdLst/>
              <a:ahLst/>
              <a:cxnLst/>
              <a:rect l="0" t="0" r="0" b="0"/>
              <a:pathLst>
                <a:path w="44451" h="63501">
                  <a:moveTo>
                    <a:pt x="44450" y="0"/>
                  </a:moveTo>
                  <a:lnTo>
                    <a:pt x="44450" y="0"/>
                  </a:lnTo>
                  <a:lnTo>
                    <a:pt x="13693" y="43621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421"/>
            <p:cNvSpPr/>
            <p:nvPr>
              <p:custDataLst>
                <p:tags r:id="rId84"/>
              </p:custDataLst>
            </p:nvPr>
          </p:nvSpPr>
          <p:spPr>
            <a:xfrm>
              <a:off x="7905750" y="320675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12700" y="25400"/>
                  </a:moveTo>
                  <a:lnTo>
                    <a:pt x="12700" y="25400"/>
                  </a:lnTo>
                  <a:lnTo>
                    <a:pt x="5958" y="18658"/>
                  </a:lnTo>
                  <a:lnTo>
                    <a:pt x="2649" y="1158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422"/>
            <p:cNvSpPr/>
            <p:nvPr>
              <p:custDataLst>
                <p:tags r:id="rId85"/>
              </p:custDataLst>
            </p:nvPr>
          </p:nvSpPr>
          <p:spPr>
            <a:xfrm>
              <a:off x="8051800" y="3018538"/>
              <a:ext cx="170013" cy="530141"/>
            </a:xfrm>
            <a:custGeom>
              <a:avLst/>
              <a:gdLst/>
              <a:ahLst/>
              <a:cxnLst/>
              <a:rect l="0" t="0" r="0" b="0"/>
              <a:pathLst>
                <a:path w="170013" h="530141">
                  <a:moveTo>
                    <a:pt x="0" y="23112"/>
                  </a:moveTo>
                  <a:lnTo>
                    <a:pt x="0" y="23112"/>
                  </a:lnTo>
                  <a:lnTo>
                    <a:pt x="6741" y="16370"/>
                  </a:lnTo>
                  <a:lnTo>
                    <a:pt x="34530" y="5435"/>
                  </a:lnTo>
                  <a:lnTo>
                    <a:pt x="74044" y="0"/>
                  </a:lnTo>
                  <a:lnTo>
                    <a:pt x="117032" y="5132"/>
                  </a:lnTo>
                  <a:lnTo>
                    <a:pt x="150937" y="18961"/>
                  </a:lnTo>
                  <a:lnTo>
                    <a:pt x="158479" y="26694"/>
                  </a:lnTo>
                  <a:lnTo>
                    <a:pt x="168742" y="46576"/>
                  </a:lnTo>
                  <a:lnTo>
                    <a:pt x="170012" y="71405"/>
                  </a:lnTo>
                  <a:lnTo>
                    <a:pt x="160910" y="116914"/>
                  </a:lnTo>
                  <a:lnTo>
                    <a:pt x="150537" y="152996"/>
                  </a:lnTo>
                  <a:lnTo>
                    <a:pt x="138872" y="192551"/>
                  </a:lnTo>
                  <a:lnTo>
                    <a:pt x="124751" y="239295"/>
                  </a:lnTo>
                  <a:lnTo>
                    <a:pt x="117034" y="264600"/>
                  </a:lnTo>
                  <a:lnTo>
                    <a:pt x="110479" y="289232"/>
                  </a:lnTo>
                  <a:lnTo>
                    <a:pt x="104696" y="313414"/>
                  </a:lnTo>
                  <a:lnTo>
                    <a:pt x="95921" y="358157"/>
                  </a:lnTo>
                  <a:lnTo>
                    <a:pt x="92019" y="394506"/>
                  </a:lnTo>
                  <a:lnTo>
                    <a:pt x="95931" y="427124"/>
                  </a:lnTo>
                  <a:lnTo>
                    <a:pt x="108152" y="471373"/>
                  </a:lnTo>
                  <a:lnTo>
                    <a:pt x="121552" y="514137"/>
                  </a:lnTo>
                  <a:lnTo>
                    <a:pt x="120545" y="520501"/>
                  </a:lnTo>
                  <a:lnTo>
                    <a:pt x="117053" y="525449"/>
                  </a:lnTo>
                  <a:lnTo>
                    <a:pt x="111902" y="529454"/>
                  </a:lnTo>
                  <a:lnTo>
                    <a:pt x="94890" y="530140"/>
                  </a:lnTo>
                  <a:lnTo>
                    <a:pt x="63500" y="5247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3" name="SMARTInkShape-423"/>
          <p:cNvSpPr/>
          <p:nvPr>
            <p:custDataLst>
              <p:tags r:id="rId1"/>
            </p:custDataLst>
          </p:nvPr>
        </p:nvSpPr>
        <p:spPr>
          <a:xfrm>
            <a:off x="6616700" y="3190348"/>
            <a:ext cx="14129" cy="245003"/>
          </a:xfrm>
          <a:custGeom>
            <a:avLst/>
            <a:gdLst/>
            <a:ahLst/>
            <a:cxnLst/>
            <a:rect l="0" t="0" r="0" b="0"/>
            <a:pathLst>
              <a:path w="14129" h="245003">
                <a:moveTo>
                  <a:pt x="0" y="16402"/>
                </a:moveTo>
                <a:lnTo>
                  <a:pt x="0" y="16402"/>
                </a:lnTo>
                <a:lnTo>
                  <a:pt x="0" y="0"/>
                </a:lnTo>
                <a:lnTo>
                  <a:pt x="12209" y="34213"/>
                </a:lnTo>
                <a:lnTo>
                  <a:pt x="14128" y="64299"/>
                </a:lnTo>
                <a:lnTo>
                  <a:pt x="13335" y="101189"/>
                </a:lnTo>
                <a:lnTo>
                  <a:pt x="12982" y="141104"/>
                </a:lnTo>
                <a:lnTo>
                  <a:pt x="9062" y="182362"/>
                </a:lnTo>
                <a:lnTo>
                  <a:pt x="0" y="24500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6" name="SMARTInkShape-Group87"/>
          <p:cNvGrpSpPr/>
          <p:nvPr/>
        </p:nvGrpSpPr>
        <p:grpSpPr>
          <a:xfrm>
            <a:off x="8568841" y="3314700"/>
            <a:ext cx="238610" cy="107068"/>
            <a:chOff x="8568841" y="3314700"/>
            <a:chExt cx="238610" cy="107068"/>
          </a:xfrm>
        </p:grpSpPr>
        <p:sp>
          <p:nvSpPr>
            <p:cNvPr id="114" name="SMARTInkShape-424"/>
            <p:cNvSpPr/>
            <p:nvPr>
              <p:custDataLst>
                <p:tags r:id="rId71"/>
              </p:custDataLst>
            </p:nvPr>
          </p:nvSpPr>
          <p:spPr>
            <a:xfrm>
              <a:off x="8568841" y="3314700"/>
              <a:ext cx="206860" cy="6351"/>
            </a:xfrm>
            <a:custGeom>
              <a:avLst/>
              <a:gdLst/>
              <a:ahLst/>
              <a:cxnLst/>
              <a:rect l="0" t="0" r="0" b="0"/>
              <a:pathLst>
                <a:path w="206860" h="6351">
                  <a:moveTo>
                    <a:pt x="3659" y="6350"/>
                  </a:moveTo>
                  <a:lnTo>
                    <a:pt x="3659" y="6350"/>
                  </a:lnTo>
                  <a:lnTo>
                    <a:pt x="0" y="6350"/>
                  </a:lnTo>
                  <a:lnTo>
                    <a:pt x="47328" y="4468"/>
                  </a:lnTo>
                  <a:lnTo>
                    <a:pt x="83039" y="1986"/>
                  </a:lnTo>
                  <a:lnTo>
                    <a:pt x="122430" y="883"/>
                  </a:lnTo>
                  <a:lnTo>
                    <a:pt x="157810" y="392"/>
                  </a:lnTo>
                  <a:lnTo>
                    <a:pt x="2068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425"/>
            <p:cNvSpPr/>
            <p:nvPr>
              <p:custDataLst>
                <p:tags r:id="rId72"/>
              </p:custDataLst>
            </p:nvPr>
          </p:nvSpPr>
          <p:spPr>
            <a:xfrm>
              <a:off x="8617832" y="3384550"/>
              <a:ext cx="189619" cy="37218"/>
            </a:xfrm>
            <a:custGeom>
              <a:avLst/>
              <a:gdLst/>
              <a:ahLst/>
              <a:cxnLst/>
              <a:rect l="0" t="0" r="0" b="0"/>
              <a:pathLst>
                <a:path w="189619" h="37218">
                  <a:moveTo>
                    <a:pt x="5468" y="31750"/>
                  </a:moveTo>
                  <a:lnTo>
                    <a:pt x="5468" y="31750"/>
                  </a:lnTo>
                  <a:lnTo>
                    <a:pt x="0" y="37217"/>
                  </a:lnTo>
                  <a:lnTo>
                    <a:pt x="43179" y="29195"/>
                  </a:lnTo>
                  <a:lnTo>
                    <a:pt x="82201" y="21442"/>
                  </a:lnTo>
                  <a:lnTo>
                    <a:pt x="107424" y="16411"/>
                  </a:lnTo>
                  <a:lnTo>
                    <a:pt x="153087" y="7294"/>
                  </a:lnTo>
                  <a:lnTo>
                    <a:pt x="1896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SMARTInkShape-Group88"/>
          <p:cNvGrpSpPr/>
          <p:nvPr/>
        </p:nvGrpSpPr>
        <p:grpSpPr>
          <a:xfrm>
            <a:off x="9277350" y="2972139"/>
            <a:ext cx="2742152" cy="887921"/>
            <a:chOff x="9277350" y="2972139"/>
            <a:chExt cx="2742152" cy="887921"/>
          </a:xfrm>
        </p:grpSpPr>
        <p:sp>
          <p:nvSpPr>
            <p:cNvPr id="117" name="SMARTInkShape-426"/>
            <p:cNvSpPr/>
            <p:nvPr>
              <p:custDataLst>
                <p:tags r:id="rId51"/>
              </p:custDataLst>
            </p:nvPr>
          </p:nvSpPr>
          <p:spPr>
            <a:xfrm>
              <a:off x="9337600" y="3108016"/>
              <a:ext cx="206451" cy="236912"/>
            </a:xfrm>
            <a:custGeom>
              <a:avLst/>
              <a:gdLst/>
              <a:ahLst/>
              <a:cxnLst/>
              <a:rect l="0" t="0" r="0" b="0"/>
              <a:pathLst>
                <a:path w="206451" h="236912">
                  <a:moveTo>
                    <a:pt x="136600" y="9834"/>
                  </a:moveTo>
                  <a:lnTo>
                    <a:pt x="136600" y="9834"/>
                  </a:lnTo>
                  <a:lnTo>
                    <a:pt x="139970" y="6463"/>
                  </a:lnTo>
                  <a:lnTo>
                    <a:pt x="143507" y="4808"/>
                  </a:lnTo>
                  <a:lnTo>
                    <a:pt x="145437" y="4367"/>
                  </a:lnTo>
                  <a:lnTo>
                    <a:pt x="146726" y="3367"/>
                  </a:lnTo>
                  <a:lnTo>
                    <a:pt x="148156" y="374"/>
                  </a:lnTo>
                  <a:lnTo>
                    <a:pt x="148537" y="0"/>
                  </a:lnTo>
                  <a:lnTo>
                    <a:pt x="148791" y="456"/>
                  </a:lnTo>
                  <a:lnTo>
                    <a:pt x="148960" y="1465"/>
                  </a:lnTo>
                  <a:lnTo>
                    <a:pt x="148368" y="2138"/>
                  </a:lnTo>
                  <a:lnTo>
                    <a:pt x="106910" y="15957"/>
                  </a:lnTo>
                  <a:lnTo>
                    <a:pt x="62923" y="44910"/>
                  </a:lnTo>
                  <a:lnTo>
                    <a:pt x="32519" y="72031"/>
                  </a:lnTo>
                  <a:lnTo>
                    <a:pt x="26842" y="82397"/>
                  </a:lnTo>
                  <a:lnTo>
                    <a:pt x="27445" y="86432"/>
                  </a:lnTo>
                  <a:lnTo>
                    <a:pt x="29963" y="89827"/>
                  </a:lnTo>
                  <a:lnTo>
                    <a:pt x="47383" y="99858"/>
                  </a:lnTo>
                  <a:lnTo>
                    <a:pt x="93650" y="114979"/>
                  </a:lnTo>
                  <a:lnTo>
                    <a:pt x="113996" y="121813"/>
                  </a:lnTo>
                  <a:lnTo>
                    <a:pt x="119498" y="126160"/>
                  </a:lnTo>
                  <a:lnTo>
                    <a:pt x="118848" y="129718"/>
                  </a:lnTo>
                  <a:lnTo>
                    <a:pt x="112483" y="139315"/>
                  </a:lnTo>
                  <a:lnTo>
                    <a:pt x="71318" y="168911"/>
                  </a:lnTo>
                  <a:lnTo>
                    <a:pt x="30414" y="197419"/>
                  </a:lnTo>
                  <a:lnTo>
                    <a:pt x="493" y="222597"/>
                  </a:lnTo>
                  <a:lnTo>
                    <a:pt x="0" y="224348"/>
                  </a:lnTo>
                  <a:lnTo>
                    <a:pt x="377" y="226221"/>
                  </a:lnTo>
                  <a:lnTo>
                    <a:pt x="1335" y="228176"/>
                  </a:lnTo>
                  <a:lnTo>
                    <a:pt x="12795" y="234297"/>
                  </a:lnTo>
                  <a:lnTo>
                    <a:pt x="56615" y="236911"/>
                  </a:lnTo>
                  <a:lnTo>
                    <a:pt x="103335" y="233122"/>
                  </a:lnTo>
                  <a:lnTo>
                    <a:pt x="138749" y="229488"/>
                  </a:lnTo>
                  <a:lnTo>
                    <a:pt x="180903" y="220104"/>
                  </a:lnTo>
                  <a:lnTo>
                    <a:pt x="206450" y="2130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427"/>
            <p:cNvSpPr/>
            <p:nvPr>
              <p:custDataLst>
                <p:tags r:id="rId52"/>
              </p:custDataLst>
            </p:nvPr>
          </p:nvSpPr>
          <p:spPr>
            <a:xfrm>
              <a:off x="9748509" y="3048000"/>
              <a:ext cx="156348" cy="233794"/>
            </a:xfrm>
            <a:custGeom>
              <a:avLst/>
              <a:gdLst/>
              <a:ahLst/>
              <a:cxnLst/>
              <a:rect l="0" t="0" r="0" b="0"/>
              <a:pathLst>
                <a:path w="156348" h="233794">
                  <a:moveTo>
                    <a:pt x="144791" y="0"/>
                  </a:moveTo>
                  <a:lnTo>
                    <a:pt x="144791" y="0"/>
                  </a:lnTo>
                  <a:lnTo>
                    <a:pt x="148161" y="3371"/>
                  </a:lnTo>
                  <a:lnTo>
                    <a:pt x="149860" y="3658"/>
                  </a:lnTo>
                  <a:lnTo>
                    <a:pt x="151698" y="3144"/>
                  </a:lnTo>
                  <a:lnTo>
                    <a:pt x="156347" y="621"/>
                  </a:lnTo>
                  <a:lnTo>
                    <a:pt x="132972" y="54"/>
                  </a:lnTo>
                  <a:lnTo>
                    <a:pt x="86642" y="13822"/>
                  </a:lnTo>
                  <a:lnTo>
                    <a:pt x="55595" y="29495"/>
                  </a:lnTo>
                  <a:lnTo>
                    <a:pt x="36708" y="44154"/>
                  </a:lnTo>
                  <a:lnTo>
                    <a:pt x="18144" y="68978"/>
                  </a:lnTo>
                  <a:lnTo>
                    <a:pt x="5117" y="98363"/>
                  </a:lnTo>
                  <a:lnTo>
                    <a:pt x="0" y="139897"/>
                  </a:lnTo>
                  <a:lnTo>
                    <a:pt x="2360" y="178701"/>
                  </a:lnTo>
                  <a:lnTo>
                    <a:pt x="13689" y="221772"/>
                  </a:lnTo>
                  <a:lnTo>
                    <a:pt x="19290" y="226164"/>
                  </a:lnTo>
                  <a:lnTo>
                    <a:pt x="36801" y="231045"/>
                  </a:lnTo>
                  <a:lnTo>
                    <a:pt x="73832" y="233793"/>
                  </a:lnTo>
                  <a:lnTo>
                    <a:pt x="112713" y="231236"/>
                  </a:lnTo>
                  <a:lnTo>
                    <a:pt x="130769" y="226008"/>
                  </a:lnTo>
                  <a:lnTo>
                    <a:pt x="142086" y="218982"/>
                  </a:lnTo>
                  <a:lnTo>
                    <a:pt x="151141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428"/>
            <p:cNvSpPr/>
            <p:nvPr>
              <p:custDataLst>
                <p:tags r:id="rId53"/>
              </p:custDataLst>
            </p:nvPr>
          </p:nvSpPr>
          <p:spPr>
            <a:xfrm>
              <a:off x="9779882" y="3155950"/>
              <a:ext cx="100719" cy="31751"/>
            </a:xfrm>
            <a:custGeom>
              <a:avLst/>
              <a:gdLst/>
              <a:ahLst/>
              <a:cxnLst/>
              <a:rect l="0" t="0" r="0" b="0"/>
              <a:pathLst>
                <a:path w="100719" h="31751">
                  <a:moveTo>
                    <a:pt x="5468" y="31750"/>
                  </a:moveTo>
                  <a:lnTo>
                    <a:pt x="5468" y="31750"/>
                  </a:lnTo>
                  <a:lnTo>
                    <a:pt x="2098" y="28379"/>
                  </a:lnTo>
                  <a:lnTo>
                    <a:pt x="442" y="24843"/>
                  </a:lnTo>
                  <a:lnTo>
                    <a:pt x="0" y="22912"/>
                  </a:lnTo>
                  <a:lnTo>
                    <a:pt x="2528" y="20919"/>
                  </a:lnTo>
                  <a:lnTo>
                    <a:pt x="37920" y="10551"/>
                  </a:lnTo>
                  <a:lnTo>
                    <a:pt x="83191" y="2816"/>
                  </a:lnTo>
                  <a:lnTo>
                    <a:pt x="1007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429"/>
            <p:cNvSpPr/>
            <p:nvPr>
              <p:custDataLst>
                <p:tags r:id="rId54"/>
              </p:custDataLst>
            </p:nvPr>
          </p:nvSpPr>
          <p:spPr>
            <a:xfrm>
              <a:off x="9980723" y="2976173"/>
              <a:ext cx="185628" cy="299987"/>
            </a:xfrm>
            <a:custGeom>
              <a:avLst/>
              <a:gdLst/>
              <a:ahLst/>
              <a:cxnLst/>
              <a:rect l="0" t="0" r="0" b="0"/>
              <a:pathLst>
                <a:path w="185628" h="299987">
                  <a:moveTo>
                    <a:pt x="185627" y="40077"/>
                  </a:moveTo>
                  <a:lnTo>
                    <a:pt x="185627" y="40077"/>
                  </a:lnTo>
                  <a:lnTo>
                    <a:pt x="178885" y="36706"/>
                  </a:lnTo>
                  <a:lnTo>
                    <a:pt x="150203" y="7183"/>
                  </a:lnTo>
                  <a:lnTo>
                    <a:pt x="136486" y="1234"/>
                  </a:lnTo>
                  <a:lnTo>
                    <a:pt x="120982" y="0"/>
                  </a:lnTo>
                  <a:lnTo>
                    <a:pt x="103978" y="3215"/>
                  </a:lnTo>
                  <a:lnTo>
                    <a:pt x="84663" y="11700"/>
                  </a:lnTo>
                  <a:lnTo>
                    <a:pt x="57326" y="35118"/>
                  </a:lnTo>
                  <a:lnTo>
                    <a:pt x="24216" y="78295"/>
                  </a:lnTo>
                  <a:lnTo>
                    <a:pt x="8136" y="108002"/>
                  </a:lnTo>
                  <a:lnTo>
                    <a:pt x="0" y="142988"/>
                  </a:lnTo>
                  <a:lnTo>
                    <a:pt x="1430" y="179460"/>
                  </a:lnTo>
                  <a:lnTo>
                    <a:pt x="6354" y="221865"/>
                  </a:lnTo>
                  <a:lnTo>
                    <a:pt x="7698" y="267912"/>
                  </a:lnTo>
                  <a:lnTo>
                    <a:pt x="7801" y="287184"/>
                  </a:lnTo>
                  <a:lnTo>
                    <a:pt x="9697" y="292895"/>
                  </a:lnTo>
                  <a:lnTo>
                    <a:pt x="11190" y="295405"/>
                  </a:lnTo>
                  <a:lnTo>
                    <a:pt x="13597" y="297079"/>
                  </a:lnTo>
                  <a:lnTo>
                    <a:pt x="20034" y="298939"/>
                  </a:lnTo>
                  <a:lnTo>
                    <a:pt x="34962" y="299986"/>
                  </a:lnTo>
                  <a:lnTo>
                    <a:pt x="77677" y="2877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430"/>
            <p:cNvSpPr/>
            <p:nvPr>
              <p:custDataLst>
                <p:tags r:id="rId55"/>
              </p:custDataLst>
            </p:nvPr>
          </p:nvSpPr>
          <p:spPr>
            <a:xfrm>
              <a:off x="10172700" y="3041650"/>
              <a:ext cx="114301" cy="209551"/>
            </a:xfrm>
            <a:custGeom>
              <a:avLst/>
              <a:gdLst/>
              <a:ahLst/>
              <a:cxnLst/>
              <a:rect l="0" t="0" r="0" b="0"/>
              <a:pathLst>
                <a:path w="114301" h="209551">
                  <a:moveTo>
                    <a:pt x="0" y="0"/>
                  </a:moveTo>
                  <a:lnTo>
                    <a:pt x="0" y="0"/>
                  </a:lnTo>
                  <a:lnTo>
                    <a:pt x="12242" y="43338"/>
                  </a:lnTo>
                  <a:lnTo>
                    <a:pt x="27850" y="78458"/>
                  </a:lnTo>
                  <a:lnTo>
                    <a:pt x="50036" y="119124"/>
                  </a:lnTo>
                  <a:lnTo>
                    <a:pt x="73778" y="156887"/>
                  </a:lnTo>
                  <a:lnTo>
                    <a:pt x="11430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431"/>
            <p:cNvSpPr/>
            <p:nvPr>
              <p:custDataLst>
                <p:tags r:id="rId56"/>
              </p:custDataLst>
            </p:nvPr>
          </p:nvSpPr>
          <p:spPr>
            <a:xfrm>
              <a:off x="10179050" y="3054611"/>
              <a:ext cx="152401" cy="234690"/>
            </a:xfrm>
            <a:custGeom>
              <a:avLst/>
              <a:gdLst/>
              <a:ahLst/>
              <a:cxnLst/>
              <a:rect l="0" t="0" r="0" b="0"/>
              <a:pathLst>
                <a:path w="152401" h="234690">
                  <a:moveTo>
                    <a:pt x="152400" y="6089"/>
                  </a:moveTo>
                  <a:lnTo>
                    <a:pt x="152400" y="6089"/>
                  </a:lnTo>
                  <a:lnTo>
                    <a:pt x="152399" y="2718"/>
                  </a:lnTo>
                  <a:lnTo>
                    <a:pt x="151695" y="1725"/>
                  </a:lnTo>
                  <a:lnTo>
                    <a:pt x="150519" y="1063"/>
                  </a:lnTo>
                  <a:lnTo>
                    <a:pt x="145920" y="327"/>
                  </a:lnTo>
                  <a:lnTo>
                    <a:pt x="136820" y="0"/>
                  </a:lnTo>
                  <a:lnTo>
                    <a:pt x="123838" y="7381"/>
                  </a:lnTo>
                  <a:lnTo>
                    <a:pt x="76227" y="49559"/>
                  </a:lnTo>
                  <a:lnTo>
                    <a:pt x="51984" y="89446"/>
                  </a:lnTo>
                  <a:lnTo>
                    <a:pt x="29358" y="135993"/>
                  </a:lnTo>
                  <a:lnTo>
                    <a:pt x="16538" y="180673"/>
                  </a:lnTo>
                  <a:lnTo>
                    <a:pt x="0" y="234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432"/>
            <p:cNvSpPr/>
            <p:nvPr>
              <p:custDataLst>
                <p:tags r:id="rId57"/>
              </p:custDataLst>
            </p:nvPr>
          </p:nvSpPr>
          <p:spPr>
            <a:xfrm>
              <a:off x="10369550" y="3194050"/>
              <a:ext cx="38101" cy="82551"/>
            </a:xfrm>
            <a:custGeom>
              <a:avLst/>
              <a:gdLst/>
              <a:ahLst/>
              <a:cxnLst/>
              <a:rect l="0" t="0" r="0" b="0"/>
              <a:pathLst>
                <a:path w="38101" h="82551">
                  <a:moveTo>
                    <a:pt x="38100" y="0"/>
                  </a:moveTo>
                  <a:lnTo>
                    <a:pt x="38100" y="0"/>
                  </a:lnTo>
                  <a:lnTo>
                    <a:pt x="31358" y="3371"/>
                  </a:lnTo>
                  <a:lnTo>
                    <a:pt x="20423" y="18951"/>
                  </a:lnTo>
                  <a:lnTo>
                    <a:pt x="6808" y="60839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433"/>
            <p:cNvSpPr/>
            <p:nvPr>
              <p:custDataLst>
                <p:tags r:id="rId58"/>
              </p:custDataLst>
            </p:nvPr>
          </p:nvSpPr>
          <p:spPr>
            <a:xfrm>
              <a:off x="10420350" y="30988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434"/>
            <p:cNvSpPr/>
            <p:nvPr>
              <p:custDataLst>
                <p:tags r:id="rId59"/>
              </p:custDataLst>
            </p:nvPr>
          </p:nvSpPr>
          <p:spPr>
            <a:xfrm>
              <a:off x="10375900" y="2972139"/>
              <a:ext cx="252734" cy="378854"/>
            </a:xfrm>
            <a:custGeom>
              <a:avLst/>
              <a:gdLst/>
              <a:ahLst/>
              <a:cxnLst/>
              <a:rect l="0" t="0" r="0" b="0"/>
              <a:pathLst>
                <a:path w="252734" h="378854">
                  <a:moveTo>
                    <a:pt x="69850" y="12361"/>
                  </a:moveTo>
                  <a:lnTo>
                    <a:pt x="69850" y="12361"/>
                  </a:lnTo>
                  <a:lnTo>
                    <a:pt x="111944" y="3523"/>
                  </a:lnTo>
                  <a:lnTo>
                    <a:pt x="150605" y="806"/>
                  </a:lnTo>
                  <a:lnTo>
                    <a:pt x="196710" y="0"/>
                  </a:lnTo>
                  <a:lnTo>
                    <a:pt x="232635" y="3132"/>
                  </a:lnTo>
                  <a:lnTo>
                    <a:pt x="246387" y="8494"/>
                  </a:lnTo>
                  <a:lnTo>
                    <a:pt x="251040" y="11900"/>
                  </a:lnTo>
                  <a:lnTo>
                    <a:pt x="252733" y="15582"/>
                  </a:lnTo>
                  <a:lnTo>
                    <a:pt x="252450" y="19447"/>
                  </a:lnTo>
                  <a:lnTo>
                    <a:pt x="237438" y="60959"/>
                  </a:lnTo>
                  <a:lnTo>
                    <a:pt x="220400" y="101706"/>
                  </a:lnTo>
                  <a:lnTo>
                    <a:pt x="205670" y="132973"/>
                  </a:lnTo>
                  <a:lnTo>
                    <a:pt x="187834" y="167567"/>
                  </a:lnTo>
                  <a:lnTo>
                    <a:pt x="169559" y="203403"/>
                  </a:lnTo>
                  <a:lnTo>
                    <a:pt x="154381" y="238144"/>
                  </a:lnTo>
                  <a:lnTo>
                    <a:pt x="133938" y="282695"/>
                  </a:lnTo>
                  <a:lnTo>
                    <a:pt x="118911" y="324124"/>
                  </a:lnTo>
                  <a:lnTo>
                    <a:pt x="116349" y="336954"/>
                  </a:lnTo>
                  <a:lnTo>
                    <a:pt x="117092" y="347360"/>
                  </a:lnTo>
                  <a:lnTo>
                    <a:pt x="119948" y="365538"/>
                  </a:lnTo>
                  <a:lnTo>
                    <a:pt x="118769" y="369168"/>
                  </a:lnTo>
                  <a:lnTo>
                    <a:pt x="113700" y="375082"/>
                  </a:lnTo>
                  <a:lnTo>
                    <a:pt x="104860" y="378182"/>
                  </a:lnTo>
                  <a:lnTo>
                    <a:pt x="91055" y="378853"/>
                  </a:lnTo>
                  <a:lnTo>
                    <a:pt x="55514" y="373854"/>
                  </a:lnTo>
                  <a:lnTo>
                    <a:pt x="0" y="3552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435"/>
            <p:cNvSpPr/>
            <p:nvPr>
              <p:custDataLst>
                <p:tags r:id="rId60"/>
              </p:custDataLst>
            </p:nvPr>
          </p:nvSpPr>
          <p:spPr>
            <a:xfrm>
              <a:off x="9277350" y="3473450"/>
              <a:ext cx="1104901" cy="78689"/>
            </a:xfrm>
            <a:custGeom>
              <a:avLst/>
              <a:gdLst/>
              <a:ahLst/>
              <a:cxnLst/>
              <a:rect l="0" t="0" r="0" b="0"/>
              <a:pathLst>
                <a:path w="1104901" h="78689">
                  <a:moveTo>
                    <a:pt x="0" y="69850"/>
                  </a:moveTo>
                  <a:lnTo>
                    <a:pt x="0" y="69850"/>
                  </a:lnTo>
                  <a:lnTo>
                    <a:pt x="3370" y="73221"/>
                  </a:lnTo>
                  <a:lnTo>
                    <a:pt x="18952" y="78688"/>
                  </a:lnTo>
                  <a:lnTo>
                    <a:pt x="48639" y="75189"/>
                  </a:lnTo>
                  <a:lnTo>
                    <a:pt x="68409" y="71293"/>
                  </a:lnTo>
                  <a:lnTo>
                    <a:pt x="97111" y="67284"/>
                  </a:lnTo>
                  <a:lnTo>
                    <a:pt x="131769" y="63200"/>
                  </a:lnTo>
                  <a:lnTo>
                    <a:pt x="170396" y="59067"/>
                  </a:lnTo>
                  <a:lnTo>
                    <a:pt x="218019" y="53489"/>
                  </a:lnTo>
                  <a:lnTo>
                    <a:pt x="271640" y="46948"/>
                  </a:lnTo>
                  <a:lnTo>
                    <a:pt x="329260" y="39765"/>
                  </a:lnTo>
                  <a:lnTo>
                    <a:pt x="396601" y="33566"/>
                  </a:lnTo>
                  <a:lnTo>
                    <a:pt x="470422" y="28021"/>
                  </a:lnTo>
                  <a:lnTo>
                    <a:pt x="548565" y="22914"/>
                  </a:lnTo>
                  <a:lnTo>
                    <a:pt x="628176" y="18804"/>
                  </a:lnTo>
                  <a:lnTo>
                    <a:pt x="708768" y="15358"/>
                  </a:lnTo>
                  <a:lnTo>
                    <a:pt x="790012" y="12355"/>
                  </a:lnTo>
                  <a:lnTo>
                    <a:pt x="861109" y="9648"/>
                  </a:lnTo>
                  <a:lnTo>
                    <a:pt x="925439" y="7138"/>
                  </a:lnTo>
                  <a:lnTo>
                    <a:pt x="985259" y="4758"/>
                  </a:lnTo>
                  <a:lnTo>
                    <a:pt x="1025138" y="3172"/>
                  </a:lnTo>
                  <a:lnTo>
                    <a:pt x="1104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436"/>
            <p:cNvSpPr/>
            <p:nvPr>
              <p:custDataLst>
                <p:tags r:id="rId61"/>
              </p:custDataLst>
            </p:nvPr>
          </p:nvSpPr>
          <p:spPr>
            <a:xfrm>
              <a:off x="9825548" y="3656769"/>
              <a:ext cx="213803" cy="203291"/>
            </a:xfrm>
            <a:custGeom>
              <a:avLst/>
              <a:gdLst/>
              <a:ahLst/>
              <a:cxnLst/>
              <a:rect l="0" t="0" r="0" b="0"/>
              <a:pathLst>
                <a:path w="213803" h="203291">
                  <a:moveTo>
                    <a:pt x="10602" y="89731"/>
                  </a:moveTo>
                  <a:lnTo>
                    <a:pt x="10602" y="89731"/>
                  </a:lnTo>
                  <a:lnTo>
                    <a:pt x="11307" y="75228"/>
                  </a:lnTo>
                  <a:lnTo>
                    <a:pt x="14965" y="64424"/>
                  </a:lnTo>
                  <a:lnTo>
                    <a:pt x="15628" y="63687"/>
                  </a:lnTo>
                  <a:lnTo>
                    <a:pt x="16070" y="63902"/>
                  </a:lnTo>
                  <a:lnTo>
                    <a:pt x="20061" y="74317"/>
                  </a:lnTo>
                  <a:lnTo>
                    <a:pt x="21956" y="116372"/>
                  </a:lnTo>
                  <a:lnTo>
                    <a:pt x="18043" y="152893"/>
                  </a:lnTo>
                  <a:lnTo>
                    <a:pt x="11710" y="184254"/>
                  </a:lnTo>
                  <a:lnTo>
                    <a:pt x="2620" y="201306"/>
                  </a:lnTo>
                  <a:lnTo>
                    <a:pt x="1048" y="202920"/>
                  </a:lnTo>
                  <a:lnTo>
                    <a:pt x="0" y="203290"/>
                  </a:lnTo>
                  <a:lnTo>
                    <a:pt x="1894" y="186956"/>
                  </a:lnTo>
                  <a:lnTo>
                    <a:pt x="20407" y="141234"/>
                  </a:lnTo>
                  <a:lnTo>
                    <a:pt x="37302" y="103684"/>
                  </a:lnTo>
                  <a:lnTo>
                    <a:pt x="62216" y="63006"/>
                  </a:lnTo>
                  <a:lnTo>
                    <a:pt x="90692" y="27053"/>
                  </a:lnTo>
                  <a:lnTo>
                    <a:pt x="117459" y="6371"/>
                  </a:lnTo>
                  <a:lnTo>
                    <a:pt x="141584" y="0"/>
                  </a:lnTo>
                  <a:lnTo>
                    <a:pt x="152957" y="277"/>
                  </a:lnTo>
                  <a:lnTo>
                    <a:pt x="163359" y="4695"/>
                  </a:lnTo>
                  <a:lnTo>
                    <a:pt x="182446" y="20893"/>
                  </a:lnTo>
                  <a:lnTo>
                    <a:pt x="202315" y="63925"/>
                  </a:lnTo>
                  <a:lnTo>
                    <a:pt x="210398" y="110150"/>
                  </a:lnTo>
                  <a:lnTo>
                    <a:pt x="213802" y="1405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437"/>
            <p:cNvSpPr/>
            <p:nvPr>
              <p:custDataLst>
                <p:tags r:id="rId62"/>
              </p:custDataLst>
            </p:nvPr>
          </p:nvSpPr>
          <p:spPr>
            <a:xfrm>
              <a:off x="10807699" y="3473450"/>
              <a:ext cx="114302" cy="19051"/>
            </a:xfrm>
            <a:custGeom>
              <a:avLst/>
              <a:gdLst/>
              <a:ahLst/>
              <a:cxnLst/>
              <a:rect l="0" t="0" r="0" b="0"/>
              <a:pathLst>
                <a:path w="114302" h="19051">
                  <a:moveTo>
                    <a:pt x="1" y="19050"/>
                  </a:moveTo>
                  <a:lnTo>
                    <a:pt x="1" y="19050"/>
                  </a:lnTo>
                  <a:lnTo>
                    <a:pt x="0" y="15679"/>
                  </a:lnTo>
                  <a:lnTo>
                    <a:pt x="5646" y="12143"/>
                  </a:lnTo>
                  <a:lnTo>
                    <a:pt x="36628" y="4123"/>
                  </a:lnTo>
                  <a:lnTo>
                    <a:pt x="81409" y="1222"/>
                  </a:lnTo>
                  <a:lnTo>
                    <a:pt x="1143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438"/>
            <p:cNvSpPr/>
            <p:nvPr>
              <p:custDataLst>
                <p:tags r:id="rId63"/>
              </p:custDataLst>
            </p:nvPr>
          </p:nvSpPr>
          <p:spPr>
            <a:xfrm>
              <a:off x="10846682" y="3543300"/>
              <a:ext cx="126119" cy="16072"/>
            </a:xfrm>
            <a:custGeom>
              <a:avLst/>
              <a:gdLst/>
              <a:ahLst/>
              <a:cxnLst/>
              <a:rect l="0" t="0" r="0" b="0"/>
              <a:pathLst>
                <a:path w="126119" h="16072">
                  <a:moveTo>
                    <a:pt x="5468" y="12700"/>
                  </a:moveTo>
                  <a:lnTo>
                    <a:pt x="5468" y="12700"/>
                  </a:lnTo>
                  <a:lnTo>
                    <a:pt x="0" y="12700"/>
                  </a:lnTo>
                  <a:lnTo>
                    <a:pt x="12863" y="16071"/>
                  </a:lnTo>
                  <a:lnTo>
                    <a:pt x="55456" y="12686"/>
                  </a:lnTo>
                  <a:lnTo>
                    <a:pt x="102045" y="4386"/>
                  </a:lnTo>
                  <a:lnTo>
                    <a:pt x="1261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439"/>
            <p:cNvSpPr/>
            <p:nvPr>
              <p:custDataLst>
                <p:tags r:id="rId64"/>
              </p:custDataLst>
            </p:nvPr>
          </p:nvSpPr>
          <p:spPr>
            <a:xfrm>
              <a:off x="11173581" y="3182495"/>
              <a:ext cx="192920" cy="277430"/>
            </a:xfrm>
            <a:custGeom>
              <a:avLst/>
              <a:gdLst/>
              <a:ahLst/>
              <a:cxnLst/>
              <a:rect l="0" t="0" r="0" b="0"/>
              <a:pathLst>
                <a:path w="192920" h="277430">
                  <a:moveTo>
                    <a:pt x="192919" y="11555"/>
                  </a:moveTo>
                  <a:lnTo>
                    <a:pt x="192919" y="11555"/>
                  </a:lnTo>
                  <a:lnTo>
                    <a:pt x="192919" y="8184"/>
                  </a:lnTo>
                  <a:lnTo>
                    <a:pt x="191038" y="4648"/>
                  </a:lnTo>
                  <a:lnTo>
                    <a:pt x="189549" y="2717"/>
                  </a:lnTo>
                  <a:lnTo>
                    <a:pt x="184130" y="571"/>
                  </a:lnTo>
                  <a:lnTo>
                    <a:pt x="180710" y="0"/>
                  </a:lnTo>
                  <a:lnTo>
                    <a:pt x="153531" y="9926"/>
                  </a:lnTo>
                  <a:lnTo>
                    <a:pt x="122216" y="27065"/>
                  </a:lnTo>
                  <a:lnTo>
                    <a:pt x="95143" y="54564"/>
                  </a:lnTo>
                  <a:lnTo>
                    <a:pt x="71991" y="89915"/>
                  </a:lnTo>
                  <a:lnTo>
                    <a:pt x="44826" y="132061"/>
                  </a:lnTo>
                  <a:lnTo>
                    <a:pt x="22745" y="177867"/>
                  </a:lnTo>
                  <a:lnTo>
                    <a:pt x="1965" y="224140"/>
                  </a:lnTo>
                  <a:lnTo>
                    <a:pt x="0" y="233712"/>
                  </a:lnTo>
                  <a:lnTo>
                    <a:pt x="805" y="241504"/>
                  </a:lnTo>
                  <a:lnTo>
                    <a:pt x="7346" y="253925"/>
                  </a:lnTo>
                  <a:lnTo>
                    <a:pt x="22929" y="268851"/>
                  </a:lnTo>
                  <a:lnTo>
                    <a:pt x="38581" y="274075"/>
                  </a:lnTo>
                  <a:lnTo>
                    <a:pt x="84116" y="277429"/>
                  </a:lnTo>
                  <a:lnTo>
                    <a:pt x="116074" y="271268"/>
                  </a:lnTo>
                  <a:lnTo>
                    <a:pt x="128897" y="264331"/>
                  </a:lnTo>
                  <a:lnTo>
                    <a:pt x="142119" y="2528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440"/>
            <p:cNvSpPr/>
            <p:nvPr>
              <p:custDataLst>
                <p:tags r:id="rId65"/>
              </p:custDataLst>
            </p:nvPr>
          </p:nvSpPr>
          <p:spPr>
            <a:xfrm>
              <a:off x="11201400" y="3333750"/>
              <a:ext cx="107951" cy="31751"/>
            </a:xfrm>
            <a:custGeom>
              <a:avLst/>
              <a:gdLst/>
              <a:ahLst/>
              <a:cxnLst/>
              <a:rect l="0" t="0" r="0" b="0"/>
              <a:pathLst>
                <a:path w="107951" h="31751">
                  <a:moveTo>
                    <a:pt x="0" y="31750"/>
                  </a:moveTo>
                  <a:lnTo>
                    <a:pt x="0" y="31750"/>
                  </a:lnTo>
                  <a:lnTo>
                    <a:pt x="3370" y="31750"/>
                  </a:lnTo>
                  <a:lnTo>
                    <a:pt x="40619" y="19541"/>
                  </a:lnTo>
                  <a:lnTo>
                    <a:pt x="80317" y="7985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441"/>
            <p:cNvSpPr/>
            <p:nvPr>
              <p:custDataLst>
                <p:tags r:id="rId66"/>
              </p:custDataLst>
            </p:nvPr>
          </p:nvSpPr>
          <p:spPr>
            <a:xfrm>
              <a:off x="11430558" y="3170881"/>
              <a:ext cx="189943" cy="316969"/>
            </a:xfrm>
            <a:custGeom>
              <a:avLst/>
              <a:gdLst/>
              <a:ahLst/>
              <a:cxnLst/>
              <a:rect l="0" t="0" r="0" b="0"/>
              <a:pathLst>
                <a:path w="189943" h="316969">
                  <a:moveTo>
                    <a:pt x="189942" y="23169"/>
                  </a:moveTo>
                  <a:lnTo>
                    <a:pt x="189942" y="23169"/>
                  </a:lnTo>
                  <a:lnTo>
                    <a:pt x="189942" y="16427"/>
                  </a:lnTo>
                  <a:lnTo>
                    <a:pt x="186180" y="9354"/>
                  </a:lnTo>
                  <a:lnTo>
                    <a:pt x="183201" y="5492"/>
                  </a:lnTo>
                  <a:lnTo>
                    <a:pt x="174245" y="1202"/>
                  </a:lnTo>
                  <a:lnTo>
                    <a:pt x="163210" y="0"/>
                  </a:lnTo>
                  <a:lnTo>
                    <a:pt x="144391" y="3996"/>
                  </a:lnTo>
                  <a:lnTo>
                    <a:pt x="121255" y="15215"/>
                  </a:lnTo>
                  <a:lnTo>
                    <a:pt x="76378" y="54960"/>
                  </a:lnTo>
                  <a:lnTo>
                    <a:pt x="37268" y="99926"/>
                  </a:lnTo>
                  <a:lnTo>
                    <a:pt x="13762" y="143511"/>
                  </a:lnTo>
                  <a:lnTo>
                    <a:pt x="3684" y="173596"/>
                  </a:lnTo>
                  <a:lnTo>
                    <a:pt x="0" y="217642"/>
                  </a:lnTo>
                  <a:lnTo>
                    <a:pt x="2886" y="260201"/>
                  </a:lnTo>
                  <a:lnTo>
                    <a:pt x="14374" y="304291"/>
                  </a:lnTo>
                  <a:lnTo>
                    <a:pt x="22306" y="312271"/>
                  </a:lnTo>
                  <a:lnTo>
                    <a:pt x="27385" y="315387"/>
                  </a:lnTo>
                  <a:lnTo>
                    <a:pt x="40553" y="316968"/>
                  </a:lnTo>
                  <a:lnTo>
                    <a:pt x="86177" y="306764"/>
                  </a:lnTo>
                  <a:lnTo>
                    <a:pt x="101042" y="3025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442"/>
            <p:cNvSpPr/>
            <p:nvPr>
              <p:custDataLst>
                <p:tags r:id="rId67"/>
              </p:custDataLst>
            </p:nvPr>
          </p:nvSpPr>
          <p:spPr>
            <a:xfrm>
              <a:off x="11646782" y="3251200"/>
              <a:ext cx="113419" cy="165101"/>
            </a:xfrm>
            <a:custGeom>
              <a:avLst/>
              <a:gdLst/>
              <a:ahLst/>
              <a:cxnLst/>
              <a:rect l="0" t="0" r="0" b="0"/>
              <a:pathLst>
                <a:path w="113419" h="165101">
                  <a:moveTo>
                    <a:pt x="5468" y="0"/>
                  </a:moveTo>
                  <a:lnTo>
                    <a:pt x="5468" y="0"/>
                  </a:lnTo>
                  <a:lnTo>
                    <a:pt x="2098" y="0"/>
                  </a:lnTo>
                  <a:lnTo>
                    <a:pt x="1105" y="705"/>
                  </a:lnTo>
                  <a:lnTo>
                    <a:pt x="442" y="1882"/>
                  </a:lnTo>
                  <a:lnTo>
                    <a:pt x="0" y="3371"/>
                  </a:lnTo>
                  <a:lnTo>
                    <a:pt x="29082" y="44812"/>
                  </a:lnTo>
                  <a:lnTo>
                    <a:pt x="56130" y="81560"/>
                  </a:lnTo>
                  <a:lnTo>
                    <a:pt x="90395" y="127379"/>
                  </a:lnTo>
                  <a:lnTo>
                    <a:pt x="113418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443"/>
            <p:cNvSpPr/>
            <p:nvPr>
              <p:custDataLst>
                <p:tags r:id="rId68"/>
              </p:custDataLst>
            </p:nvPr>
          </p:nvSpPr>
          <p:spPr>
            <a:xfrm>
              <a:off x="11645900" y="3228779"/>
              <a:ext cx="190501" cy="231972"/>
            </a:xfrm>
            <a:custGeom>
              <a:avLst/>
              <a:gdLst/>
              <a:ahLst/>
              <a:cxnLst/>
              <a:rect l="0" t="0" r="0" b="0"/>
              <a:pathLst>
                <a:path w="190501" h="231972">
                  <a:moveTo>
                    <a:pt x="190500" y="3371"/>
                  </a:moveTo>
                  <a:lnTo>
                    <a:pt x="190500" y="3371"/>
                  </a:lnTo>
                  <a:lnTo>
                    <a:pt x="183757" y="0"/>
                  </a:lnTo>
                  <a:lnTo>
                    <a:pt x="172923" y="2108"/>
                  </a:lnTo>
                  <a:lnTo>
                    <a:pt x="166081" y="4646"/>
                  </a:lnTo>
                  <a:lnTo>
                    <a:pt x="124685" y="39841"/>
                  </a:lnTo>
                  <a:lnTo>
                    <a:pt x="88215" y="80185"/>
                  </a:lnTo>
                  <a:lnTo>
                    <a:pt x="52007" y="127574"/>
                  </a:lnTo>
                  <a:lnTo>
                    <a:pt x="32053" y="160642"/>
                  </a:lnTo>
                  <a:lnTo>
                    <a:pt x="11692" y="204251"/>
                  </a:lnTo>
                  <a:lnTo>
                    <a:pt x="0" y="231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444"/>
            <p:cNvSpPr/>
            <p:nvPr>
              <p:custDataLst>
                <p:tags r:id="rId69"/>
              </p:custDataLst>
            </p:nvPr>
          </p:nvSpPr>
          <p:spPr>
            <a:xfrm>
              <a:off x="11842750" y="335915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12700" y="0"/>
                  </a:moveTo>
                  <a:lnTo>
                    <a:pt x="12700" y="0"/>
                  </a:lnTo>
                  <a:lnTo>
                    <a:pt x="1144" y="39313"/>
                  </a:lnTo>
                  <a:lnTo>
                    <a:pt x="66" y="86266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445"/>
            <p:cNvSpPr/>
            <p:nvPr>
              <p:custDataLst>
                <p:tags r:id="rId70"/>
              </p:custDataLst>
            </p:nvPr>
          </p:nvSpPr>
          <p:spPr>
            <a:xfrm>
              <a:off x="11880850" y="3188623"/>
              <a:ext cx="138652" cy="320389"/>
            </a:xfrm>
            <a:custGeom>
              <a:avLst/>
              <a:gdLst/>
              <a:ahLst/>
              <a:cxnLst/>
              <a:rect l="0" t="0" r="0" b="0"/>
              <a:pathLst>
                <a:path w="138652" h="320389">
                  <a:moveTo>
                    <a:pt x="25400" y="37177"/>
                  </a:moveTo>
                  <a:lnTo>
                    <a:pt x="25400" y="37177"/>
                  </a:lnTo>
                  <a:lnTo>
                    <a:pt x="22030" y="30435"/>
                  </a:lnTo>
                  <a:lnTo>
                    <a:pt x="22255" y="23362"/>
                  </a:lnTo>
                  <a:lnTo>
                    <a:pt x="23302" y="19500"/>
                  </a:lnTo>
                  <a:lnTo>
                    <a:pt x="28232" y="13328"/>
                  </a:lnTo>
                  <a:lnTo>
                    <a:pt x="31521" y="10695"/>
                  </a:lnTo>
                  <a:lnTo>
                    <a:pt x="42703" y="7768"/>
                  </a:lnTo>
                  <a:lnTo>
                    <a:pt x="88798" y="2193"/>
                  </a:lnTo>
                  <a:lnTo>
                    <a:pt x="107920" y="0"/>
                  </a:lnTo>
                  <a:lnTo>
                    <a:pt x="116874" y="1369"/>
                  </a:lnTo>
                  <a:lnTo>
                    <a:pt x="123910" y="5034"/>
                  </a:lnTo>
                  <a:lnTo>
                    <a:pt x="131741" y="11368"/>
                  </a:lnTo>
                  <a:lnTo>
                    <a:pt x="136161" y="18886"/>
                  </a:lnTo>
                  <a:lnTo>
                    <a:pt x="138651" y="36696"/>
                  </a:lnTo>
                  <a:lnTo>
                    <a:pt x="137822" y="54602"/>
                  </a:lnTo>
                  <a:lnTo>
                    <a:pt x="125792" y="98605"/>
                  </a:lnTo>
                  <a:lnTo>
                    <a:pt x="112059" y="141926"/>
                  </a:lnTo>
                  <a:lnTo>
                    <a:pt x="102015" y="174748"/>
                  </a:lnTo>
                  <a:lnTo>
                    <a:pt x="95200" y="210503"/>
                  </a:lnTo>
                  <a:lnTo>
                    <a:pt x="93583" y="243798"/>
                  </a:lnTo>
                  <a:lnTo>
                    <a:pt x="96638" y="284665"/>
                  </a:lnTo>
                  <a:lnTo>
                    <a:pt x="101309" y="320176"/>
                  </a:lnTo>
                  <a:lnTo>
                    <a:pt x="99289" y="320388"/>
                  </a:lnTo>
                  <a:lnTo>
                    <a:pt x="56833" y="316299"/>
                  </a:lnTo>
                  <a:lnTo>
                    <a:pt x="0" y="310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SMARTInkShape-Group89"/>
          <p:cNvGrpSpPr/>
          <p:nvPr/>
        </p:nvGrpSpPr>
        <p:grpSpPr>
          <a:xfrm>
            <a:off x="6083300" y="4438650"/>
            <a:ext cx="222251" cy="113079"/>
            <a:chOff x="6083300" y="4438650"/>
            <a:chExt cx="222251" cy="113079"/>
          </a:xfrm>
        </p:grpSpPr>
        <p:sp>
          <p:nvSpPr>
            <p:cNvPr id="138" name="SMARTInkShape-446"/>
            <p:cNvSpPr/>
            <p:nvPr>
              <p:custDataLst>
                <p:tags r:id="rId49"/>
              </p:custDataLst>
            </p:nvPr>
          </p:nvSpPr>
          <p:spPr>
            <a:xfrm>
              <a:off x="6083300" y="4438650"/>
              <a:ext cx="222251" cy="19051"/>
            </a:xfrm>
            <a:custGeom>
              <a:avLst/>
              <a:gdLst/>
              <a:ahLst/>
              <a:cxnLst/>
              <a:rect l="0" t="0" r="0" b="0"/>
              <a:pathLst>
                <a:path w="222251" h="19051">
                  <a:moveTo>
                    <a:pt x="0" y="19050"/>
                  </a:moveTo>
                  <a:lnTo>
                    <a:pt x="0" y="19050"/>
                  </a:lnTo>
                  <a:lnTo>
                    <a:pt x="12962" y="13981"/>
                  </a:lnTo>
                  <a:lnTo>
                    <a:pt x="44762" y="8218"/>
                  </a:lnTo>
                  <a:lnTo>
                    <a:pt x="78691" y="4123"/>
                  </a:lnTo>
                  <a:lnTo>
                    <a:pt x="119170" y="1832"/>
                  </a:lnTo>
                  <a:lnTo>
                    <a:pt x="159503" y="814"/>
                  </a:lnTo>
                  <a:lnTo>
                    <a:pt x="201776" y="241"/>
                  </a:lnTo>
                  <a:lnTo>
                    <a:pt x="222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447"/>
            <p:cNvSpPr/>
            <p:nvPr>
              <p:custDataLst>
                <p:tags r:id="rId50"/>
              </p:custDataLst>
            </p:nvPr>
          </p:nvSpPr>
          <p:spPr>
            <a:xfrm>
              <a:off x="6141333" y="4533900"/>
              <a:ext cx="157868" cy="17829"/>
            </a:xfrm>
            <a:custGeom>
              <a:avLst/>
              <a:gdLst/>
              <a:ahLst/>
              <a:cxnLst/>
              <a:rect l="0" t="0" r="0" b="0"/>
              <a:pathLst>
                <a:path w="157868" h="17829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441" y="6908"/>
                  </a:lnTo>
                  <a:lnTo>
                    <a:pt x="0" y="8838"/>
                  </a:lnTo>
                  <a:lnTo>
                    <a:pt x="1116" y="10831"/>
                  </a:lnTo>
                  <a:lnTo>
                    <a:pt x="6120" y="14927"/>
                  </a:lnTo>
                  <a:lnTo>
                    <a:pt x="30354" y="17828"/>
                  </a:lnTo>
                  <a:lnTo>
                    <a:pt x="74460" y="15317"/>
                  </a:lnTo>
                  <a:lnTo>
                    <a:pt x="107627" y="13863"/>
                  </a:lnTo>
                  <a:lnTo>
                    <a:pt x="15786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" name="SMARTInkShape-Group90"/>
          <p:cNvGrpSpPr/>
          <p:nvPr/>
        </p:nvGrpSpPr>
        <p:grpSpPr>
          <a:xfrm>
            <a:off x="6611232" y="4269744"/>
            <a:ext cx="443619" cy="499107"/>
            <a:chOff x="6611232" y="4269744"/>
            <a:chExt cx="443619" cy="499107"/>
          </a:xfrm>
        </p:grpSpPr>
        <p:sp>
          <p:nvSpPr>
            <p:cNvPr id="141" name="SMARTInkShape-448"/>
            <p:cNvSpPr/>
            <p:nvPr>
              <p:custDataLst>
                <p:tags r:id="rId46"/>
              </p:custDataLst>
            </p:nvPr>
          </p:nvSpPr>
          <p:spPr>
            <a:xfrm>
              <a:off x="6611232" y="4269744"/>
              <a:ext cx="380119" cy="359145"/>
            </a:xfrm>
            <a:custGeom>
              <a:avLst/>
              <a:gdLst/>
              <a:ahLst/>
              <a:cxnLst/>
              <a:rect l="0" t="0" r="0" b="0"/>
              <a:pathLst>
                <a:path w="380119" h="359145">
                  <a:moveTo>
                    <a:pt x="5468" y="353056"/>
                  </a:moveTo>
                  <a:lnTo>
                    <a:pt x="5468" y="353056"/>
                  </a:lnTo>
                  <a:lnTo>
                    <a:pt x="0" y="358523"/>
                  </a:lnTo>
                  <a:lnTo>
                    <a:pt x="412" y="358818"/>
                  </a:lnTo>
                  <a:lnTo>
                    <a:pt x="2750" y="359144"/>
                  </a:lnTo>
                  <a:lnTo>
                    <a:pt x="47249" y="315347"/>
                  </a:lnTo>
                  <a:lnTo>
                    <a:pt x="81347" y="275169"/>
                  </a:lnTo>
                  <a:lnTo>
                    <a:pt x="100809" y="241534"/>
                  </a:lnTo>
                  <a:lnTo>
                    <a:pt x="118868" y="199774"/>
                  </a:lnTo>
                  <a:lnTo>
                    <a:pt x="134890" y="154402"/>
                  </a:lnTo>
                  <a:lnTo>
                    <a:pt x="146715" y="110719"/>
                  </a:lnTo>
                  <a:lnTo>
                    <a:pt x="156673" y="73430"/>
                  </a:lnTo>
                  <a:lnTo>
                    <a:pt x="166450" y="32197"/>
                  </a:lnTo>
                  <a:lnTo>
                    <a:pt x="169754" y="6043"/>
                  </a:lnTo>
                  <a:lnTo>
                    <a:pt x="169320" y="3181"/>
                  </a:lnTo>
                  <a:lnTo>
                    <a:pt x="168325" y="1272"/>
                  </a:lnTo>
                  <a:lnTo>
                    <a:pt x="166956" y="0"/>
                  </a:lnTo>
                  <a:lnTo>
                    <a:pt x="161672" y="9876"/>
                  </a:lnTo>
                  <a:lnTo>
                    <a:pt x="146781" y="57451"/>
                  </a:lnTo>
                  <a:lnTo>
                    <a:pt x="136713" y="90443"/>
                  </a:lnTo>
                  <a:lnTo>
                    <a:pt x="126594" y="125567"/>
                  </a:lnTo>
                  <a:lnTo>
                    <a:pt x="119744" y="159992"/>
                  </a:lnTo>
                  <a:lnTo>
                    <a:pt x="118663" y="204365"/>
                  </a:lnTo>
                  <a:lnTo>
                    <a:pt x="126182" y="237581"/>
                  </a:lnTo>
                  <a:lnTo>
                    <a:pt x="137347" y="258556"/>
                  </a:lnTo>
                  <a:lnTo>
                    <a:pt x="142777" y="261833"/>
                  </a:lnTo>
                  <a:lnTo>
                    <a:pt x="156335" y="263594"/>
                  </a:lnTo>
                  <a:lnTo>
                    <a:pt x="186576" y="260619"/>
                  </a:lnTo>
                  <a:lnTo>
                    <a:pt x="232461" y="241784"/>
                  </a:lnTo>
                  <a:lnTo>
                    <a:pt x="279531" y="213861"/>
                  </a:lnTo>
                  <a:lnTo>
                    <a:pt x="314644" y="179874"/>
                  </a:lnTo>
                  <a:lnTo>
                    <a:pt x="328206" y="149792"/>
                  </a:lnTo>
                  <a:lnTo>
                    <a:pt x="337925" y="102800"/>
                  </a:lnTo>
                  <a:lnTo>
                    <a:pt x="338923" y="69591"/>
                  </a:lnTo>
                  <a:lnTo>
                    <a:pt x="336409" y="57738"/>
                  </a:lnTo>
                  <a:lnTo>
                    <a:pt x="334751" y="54577"/>
                  </a:lnTo>
                  <a:lnTo>
                    <a:pt x="332939" y="52470"/>
                  </a:lnTo>
                  <a:lnTo>
                    <a:pt x="331733" y="51771"/>
                  </a:lnTo>
                  <a:lnTo>
                    <a:pt x="330928" y="52010"/>
                  </a:lnTo>
                  <a:lnTo>
                    <a:pt x="330391" y="52875"/>
                  </a:lnTo>
                  <a:lnTo>
                    <a:pt x="324433" y="90797"/>
                  </a:lnTo>
                  <a:lnTo>
                    <a:pt x="327165" y="125771"/>
                  </a:lnTo>
                  <a:lnTo>
                    <a:pt x="344102" y="172145"/>
                  </a:lnTo>
                  <a:lnTo>
                    <a:pt x="367135" y="217136"/>
                  </a:lnTo>
                  <a:lnTo>
                    <a:pt x="376271" y="236113"/>
                  </a:lnTo>
                  <a:lnTo>
                    <a:pt x="380118" y="251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449"/>
            <p:cNvSpPr/>
            <p:nvPr>
              <p:custDataLst>
                <p:tags r:id="rId47"/>
              </p:custDataLst>
            </p:nvPr>
          </p:nvSpPr>
          <p:spPr>
            <a:xfrm>
              <a:off x="6619679" y="4673992"/>
              <a:ext cx="333572" cy="5959"/>
            </a:xfrm>
            <a:custGeom>
              <a:avLst/>
              <a:gdLst/>
              <a:ahLst/>
              <a:cxnLst/>
              <a:rect l="0" t="0" r="0" b="0"/>
              <a:pathLst>
                <a:path w="333572" h="5959">
                  <a:moveTo>
                    <a:pt x="3371" y="5958"/>
                  </a:moveTo>
                  <a:lnTo>
                    <a:pt x="3371" y="5958"/>
                  </a:lnTo>
                  <a:lnTo>
                    <a:pt x="0" y="5958"/>
                  </a:lnTo>
                  <a:lnTo>
                    <a:pt x="42749" y="5958"/>
                  </a:lnTo>
                  <a:lnTo>
                    <a:pt x="78728" y="4076"/>
                  </a:lnTo>
                  <a:lnTo>
                    <a:pt x="123646" y="1594"/>
                  </a:lnTo>
                  <a:lnTo>
                    <a:pt x="148465" y="932"/>
                  </a:lnTo>
                  <a:lnTo>
                    <a:pt x="174184" y="491"/>
                  </a:lnTo>
                  <a:lnTo>
                    <a:pt x="221576" y="0"/>
                  </a:lnTo>
                  <a:lnTo>
                    <a:pt x="264040" y="488"/>
                  </a:lnTo>
                  <a:lnTo>
                    <a:pt x="310774" y="4024"/>
                  </a:lnTo>
                  <a:lnTo>
                    <a:pt x="333571" y="5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450"/>
            <p:cNvSpPr/>
            <p:nvPr>
              <p:custDataLst>
                <p:tags r:id="rId48"/>
              </p:custDataLst>
            </p:nvPr>
          </p:nvSpPr>
          <p:spPr>
            <a:xfrm>
              <a:off x="6645079" y="4699000"/>
              <a:ext cx="409772" cy="69851"/>
            </a:xfrm>
            <a:custGeom>
              <a:avLst/>
              <a:gdLst/>
              <a:ahLst/>
              <a:cxnLst/>
              <a:rect l="0" t="0" r="0" b="0"/>
              <a:pathLst>
                <a:path w="409772" h="69851">
                  <a:moveTo>
                    <a:pt x="3371" y="69850"/>
                  </a:moveTo>
                  <a:lnTo>
                    <a:pt x="3371" y="69850"/>
                  </a:lnTo>
                  <a:lnTo>
                    <a:pt x="0" y="69850"/>
                  </a:lnTo>
                  <a:lnTo>
                    <a:pt x="11388" y="63108"/>
                  </a:lnTo>
                  <a:lnTo>
                    <a:pt x="43858" y="54153"/>
                  </a:lnTo>
                  <a:lnTo>
                    <a:pt x="66346" y="48802"/>
                  </a:lnTo>
                  <a:lnTo>
                    <a:pt x="96860" y="43118"/>
                  </a:lnTo>
                  <a:lnTo>
                    <a:pt x="132724" y="37212"/>
                  </a:lnTo>
                  <a:lnTo>
                    <a:pt x="172157" y="31158"/>
                  </a:lnTo>
                  <a:lnTo>
                    <a:pt x="216084" y="25005"/>
                  </a:lnTo>
                  <a:lnTo>
                    <a:pt x="263007" y="18786"/>
                  </a:lnTo>
                  <a:lnTo>
                    <a:pt x="311929" y="12524"/>
                  </a:lnTo>
                  <a:lnTo>
                    <a:pt x="344543" y="8349"/>
                  </a:lnTo>
                  <a:lnTo>
                    <a:pt x="4097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SMARTInkShape-Group91"/>
          <p:cNvGrpSpPr/>
          <p:nvPr/>
        </p:nvGrpSpPr>
        <p:grpSpPr>
          <a:xfrm>
            <a:off x="2318011" y="5092700"/>
            <a:ext cx="1360765" cy="463551"/>
            <a:chOff x="2318011" y="5092700"/>
            <a:chExt cx="1360765" cy="463551"/>
          </a:xfrm>
        </p:grpSpPr>
        <p:sp>
          <p:nvSpPr>
            <p:cNvPr id="145" name="SMARTInkShape-451"/>
            <p:cNvSpPr/>
            <p:nvPr>
              <p:custDataLst>
                <p:tags r:id="rId35"/>
              </p:custDataLst>
            </p:nvPr>
          </p:nvSpPr>
          <p:spPr>
            <a:xfrm>
              <a:off x="2318011" y="5105923"/>
              <a:ext cx="170415" cy="433903"/>
            </a:xfrm>
            <a:custGeom>
              <a:avLst/>
              <a:gdLst/>
              <a:ahLst/>
              <a:cxnLst/>
              <a:rect l="0" t="0" r="0" b="0"/>
              <a:pathLst>
                <a:path w="170415" h="433903">
                  <a:moveTo>
                    <a:pt x="6089" y="12177"/>
                  </a:moveTo>
                  <a:lnTo>
                    <a:pt x="6089" y="12177"/>
                  </a:lnTo>
                  <a:lnTo>
                    <a:pt x="0" y="0"/>
                  </a:lnTo>
                  <a:lnTo>
                    <a:pt x="6681" y="45372"/>
                  </a:lnTo>
                  <a:lnTo>
                    <a:pt x="11291" y="85492"/>
                  </a:lnTo>
                  <a:lnTo>
                    <a:pt x="14496" y="109031"/>
                  </a:lnTo>
                  <a:lnTo>
                    <a:pt x="18044" y="133896"/>
                  </a:lnTo>
                  <a:lnTo>
                    <a:pt x="21114" y="161762"/>
                  </a:lnTo>
                  <a:lnTo>
                    <a:pt x="23867" y="191628"/>
                  </a:lnTo>
                  <a:lnTo>
                    <a:pt x="26408" y="222828"/>
                  </a:lnTo>
                  <a:lnTo>
                    <a:pt x="29512" y="252094"/>
                  </a:lnTo>
                  <a:lnTo>
                    <a:pt x="32994" y="280072"/>
                  </a:lnTo>
                  <a:lnTo>
                    <a:pt x="36725" y="307190"/>
                  </a:lnTo>
                  <a:lnTo>
                    <a:pt x="42753" y="352374"/>
                  </a:lnTo>
                  <a:lnTo>
                    <a:pt x="47079" y="388447"/>
                  </a:lnTo>
                  <a:lnTo>
                    <a:pt x="50083" y="427222"/>
                  </a:lnTo>
                  <a:lnTo>
                    <a:pt x="54242" y="388679"/>
                  </a:lnTo>
                  <a:lnTo>
                    <a:pt x="60651" y="356606"/>
                  </a:lnTo>
                  <a:lnTo>
                    <a:pt x="68204" y="321184"/>
                  </a:lnTo>
                  <a:lnTo>
                    <a:pt x="88208" y="277826"/>
                  </a:lnTo>
                  <a:lnTo>
                    <a:pt x="102841" y="253591"/>
                  </a:lnTo>
                  <a:lnTo>
                    <a:pt x="106574" y="252142"/>
                  </a:lnTo>
                  <a:lnTo>
                    <a:pt x="116366" y="252413"/>
                  </a:lnTo>
                  <a:lnTo>
                    <a:pt x="127773" y="260530"/>
                  </a:lnTo>
                  <a:lnTo>
                    <a:pt x="155714" y="295479"/>
                  </a:lnTo>
                  <a:lnTo>
                    <a:pt x="169975" y="330833"/>
                  </a:lnTo>
                  <a:lnTo>
                    <a:pt x="170414" y="355591"/>
                  </a:lnTo>
                  <a:lnTo>
                    <a:pt x="164494" y="380000"/>
                  </a:lnTo>
                  <a:lnTo>
                    <a:pt x="152456" y="402607"/>
                  </a:lnTo>
                  <a:lnTo>
                    <a:pt x="135817" y="418770"/>
                  </a:lnTo>
                  <a:lnTo>
                    <a:pt x="116662" y="429245"/>
                  </a:lnTo>
                  <a:lnTo>
                    <a:pt x="96390" y="433902"/>
                  </a:lnTo>
                  <a:lnTo>
                    <a:pt x="77503" y="432209"/>
                  </a:lnTo>
                  <a:lnTo>
                    <a:pt x="35928" y="420111"/>
                  </a:lnTo>
                  <a:lnTo>
                    <a:pt x="18789" y="4058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452"/>
            <p:cNvSpPr/>
            <p:nvPr>
              <p:custDataLst>
                <p:tags r:id="rId36"/>
              </p:custDataLst>
            </p:nvPr>
          </p:nvSpPr>
          <p:spPr>
            <a:xfrm>
              <a:off x="2535415" y="5368729"/>
              <a:ext cx="23636" cy="124022"/>
            </a:xfrm>
            <a:custGeom>
              <a:avLst/>
              <a:gdLst/>
              <a:ahLst/>
              <a:cxnLst/>
              <a:rect l="0" t="0" r="0" b="0"/>
              <a:pathLst>
                <a:path w="23636" h="124022">
                  <a:moveTo>
                    <a:pt x="10935" y="3371"/>
                  </a:moveTo>
                  <a:lnTo>
                    <a:pt x="10935" y="3371"/>
                  </a:lnTo>
                  <a:lnTo>
                    <a:pt x="4193" y="0"/>
                  </a:lnTo>
                  <a:lnTo>
                    <a:pt x="2207" y="418"/>
                  </a:lnTo>
                  <a:lnTo>
                    <a:pt x="883" y="2108"/>
                  </a:lnTo>
                  <a:lnTo>
                    <a:pt x="0" y="4646"/>
                  </a:lnTo>
                  <a:lnTo>
                    <a:pt x="7228" y="51371"/>
                  </a:lnTo>
                  <a:lnTo>
                    <a:pt x="18931" y="92842"/>
                  </a:lnTo>
                  <a:lnTo>
                    <a:pt x="23635" y="124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453"/>
            <p:cNvSpPr/>
            <p:nvPr>
              <p:custDataLst>
                <p:tags r:id="rId37"/>
              </p:custDataLst>
            </p:nvPr>
          </p:nvSpPr>
          <p:spPr>
            <a:xfrm>
              <a:off x="2520950" y="529590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454"/>
            <p:cNvSpPr/>
            <p:nvPr>
              <p:custDataLst>
                <p:tags r:id="rId38"/>
              </p:custDataLst>
            </p:nvPr>
          </p:nvSpPr>
          <p:spPr>
            <a:xfrm>
              <a:off x="2562002" y="5314206"/>
              <a:ext cx="130399" cy="159495"/>
            </a:xfrm>
            <a:custGeom>
              <a:avLst/>
              <a:gdLst/>
              <a:ahLst/>
              <a:cxnLst/>
              <a:rect l="0" t="0" r="0" b="0"/>
              <a:pathLst>
                <a:path w="130399" h="159495">
                  <a:moveTo>
                    <a:pt x="104998" y="38844"/>
                  </a:moveTo>
                  <a:lnTo>
                    <a:pt x="104998" y="38844"/>
                  </a:lnTo>
                  <a:lnTo>
                    <a:pt x="101627" y="35473"/>
                  </a:lnTo>
                  <a:lnTo>
                    <a:pt x="92756" y="18579"/>
                  </a:lnTo>
                  <a:lnTo>
                    <a:pt x="77852" y="5950"/>
                  </a:lnTo>
                  <a:lnTo>
                    <a:pt x="66122" y="0"/>
                  </a:lnTo>
                  <a:lnTo>
                    <a:pt x="59325" y="248"/>
                  </a:lnTo>
                  <a:lnTo>
                    <a:pt x="44247" y="6168"/>
                  </a:lnTo>
                  <a:lnTo>
                    <a:pt x="23262" y="28143"/>
                  </a:lnTo>
                  <a:lnTo>
                    <a:pt x="7010" y="56997"/>
                  </a:lnTo>
                  <a:lnTo>
                    <a:pt x="0" y="91260"/>
                  </a:lnTo>
                  <a:lnTo>
                    <a:pt x="2123" y="108236"/>
                  </a:lnTo>
                  <a:lnTo>
                    <a:pt x="7064" y="119073"/>
                  </a:lnTo>
                  <a:lnTo>
                    <a:pt x="11613" y="123890"/>
                  </a:lnTo>
                  <a:lnTo>
                    <a:pt x="15224" y="124469"/>
                  </a:lnTo>
                  <a:lnTo>
                    <a:pt x="24882" y="123231"/>
                  </a:lnTo>
                  <a:lnTo>
                    <a:pt x="36230" y="114684"/>
                  </a:lnTo>
                  <a:lnTo>
                    <a:pt x="76290" y="73943"/>
                  </a:lnTo>
                  <a:lnTo>
                    <a:pt x="81626" y="71416"/>
                  </a:lnTo>
                  <a:lnTo>
                    <a:pt x="93199" y="70489"/>
                  </a:lnTo>
                  <a:lnTo>
                    <a:pt x="98543" y="72641"/>
                  </a:lnTo>
                  <a:lnTo>
                    <a:pt x="108244" y="80676"/>
                  </a:lnTo>
                  <a:lnTo>
                    <a:pt x="113496" y="95065"/>
                  </a:lnTo>
                  <a:lnTo>
                    <a:pt x="122214" y="136794"/>
                  </a:lnTo>
                  <a:lnTo>
                    <a:pt x="130398" y="1594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455"/>
            <p:cNvSpPr/>
            <p:nvPr>
              <p:custDataLst>
                <p:tags r:id="rId39"/>
              </p:custDataLst>
            </p:nvPr>
          </p:nvSpPr>
          <p:spPr>
            <a:xfrm>
              <a:off x="2692400" y="5247748"/>
              <a:ext cx="125876" cy="213253"/>
            </a:xfrm>
            <a:custGeom>
              <a:avLst/>
              <a:gdLst/>
              <a:ahLst/>
              <a:cxnLst/>
              <a:rect l="0" t="0" r="0" b="0"/>
              <a:pathLst>
                <a:path w="125876" h="213253">
                  <a:moveTo>
                    <a:pt x="120650" y="16402"/>
                  </a:moveTo>
                  <a:lnTo>
                    <a:pt x="120650" y="16402"/>
                  </a:lnTo>
                  <a:lnTo>
                    <a:pt x="117279" y="6289"/>
                  </a:lnTo>
                  <a:lnTo>
                    <a:pt x="114169" y="3310"/>
                  </a:lnTo>
                  <a:lnTo>
                    <a:pt x="105070" y="0"/>
                  </a:lnTo>
                  <a:lnTo>
                    <a:pt x="77934" y="8250"/>
                  </a:lnTo>
                  <a:lnTo>
                    <a:pt x="49824" y="30841"/>
                  </a:lnTo>
                  <a:lnTo>
                    <a:pt x="37902" y="49866"/>
                  </a:lnTo>
                  <a:lnTo>
                    <a:pt x="33734" y="59877"/>
                  </a:lnTo>
                  <a:lnTo>
                    <a:pt x="32867" y="76647"/>
                  </a:lnTo>
                  <a:lnTo>
                    <a:pt x="34611" y="84082"/>
                  </a:lnTo>
                  <a:lnTo>
                    <a:pt x="44076" y="97987"/>
                  </a:lnTo>
                  <a:lnTo>
                    <a:pt x="81220" y="129869"/>
                  </a:lnTo>
                  <a:lnTo>
                    <a:pt x="112574" y="152933"/>
                  </a:lnTo>
                  <a:lnTo>
                    <a:pt x="123411" y="166688"/>
                  </a:lnTo>
                  <a:lnTo>
                    <a:pt x="125875" y="177505"/>
                  </a:lnTo>
                  <a:lnTo>
                    <a:pt x="122722" y="183071"/>
                  </a:lnTo>
                  <a:lnTo>
                    <a:pt x="109812" y="194899"/>
                  </a:lnTo>
                  <a:lnTo>
                    <a:pt x="75968" y="206717"/>
                  </a:lnTo>
                  <a:lnTo>
                    <a:pt x="31289" y="211316"/>
                  </a:lnTo>
                  <a:lnTo>
                    <a:pt x="0" y="2132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456"/>
            <p:cNvSpPr/>
            <p:nvPr>
              <p:custDataLst>
                <p:tags r:id="rId40"/>
              </p:custDataLst>
            </p:nvPr>
          </p:nvSpPr>
          <p:spPr>
            <a:xfrm>
              <a:off x="2997382" y="5170306"/>
              <a:ext cx="114119" cy="347845"/>
            </a:xfrm>
            <a:custGeom>
              <a:avLst/>
              <a:gdLst/>
              <a:ahLst/>
              <a:cxnLst/>
              <a:rect l="0" t="0" r="0" b="0"/>
              <a:pathLst>
                <a:path w="114119" h="347845">
                  <a:moveTo>
                    <a:pt x="114118" y="17644"/>
                  </a:moveTo>
                  <a:lnTo>
                    <a:pt x="114118" y="17644"/>
                  </a:lnTo>
                  <a:lnTo>
                    <a:pt x="110747" y="10902"/>
                  </a:lnTo>
                  <a:lnTo>
                    <a:pt x="105329" y="5711"/>
                  </a:lnTo>
                  <a:lnTo>
                    <a:pt x="101909" y="3339"/>
                  </a:lnTo>
                  <a:lnTo>
                    <a:pt x="86982" y="0"/>
                  </a:lnTo>
                  <a:lnTo>
                    <a:pt x="65782" y="5752"/>
                  </a:lnTo>
                  <a:lnTo>
                    <a:pt x="51713" y="20120"/>
                  </a:lnTo>
                  <a:lnTo>
                    <a:pt x="30011" y="59535"/>
                  </a:lnTo>
                  <a:lnTo>
                    <a:pt x="15354" y="100468"/>
                  </a:lnTo>
                  <a:lnTo>
                    <a:pt x="9470" y="127187"/>
                  </a:lnTo>
                  <a:lnTo>
                    <a:pt x="4136" y="156290"/>
                  </a:lnTo>
                  <a:lnTo>
                    <a:pt x="1286" y="184158"/>
                  </a:lnTo>
                  <a:lnTo>
                    <a:pt x="91" y="211203"/>
                  </a:lnTo>
                  <a:lnTo>
                    <a:pt x="0" y="237700"/>
                  </a:lnTo>
                  <a:lnTo>
                    <a:pt x="5543" y="282193"/>
                  </a:lnTo>
                  <a:lnTo>
                    <a:pt x="17179" y="317255"/>
                  </a:lnTo>
                  <a:lnTo>
                    <a:pt x="36462" y="339893"/>
                  </a:lnTo>
                  <a:lnTo>
                    <a:pt x="47531" y="345366"/>
                  </a:lnTo>
                  <a:lnTo>
                    <a:pt x="95068" y="3478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457"/>
            <p:cNvSpPr/>
            <p:nvPr>
              <p:custDataLst>
                <p:tags r:id="rId41"/>
              </p:custDataLst>
            </p:nvPr>
          </p:nvSpPr>
          <p:spPr>
            <a:xfrm>
              <a:off x="3171629" y="5266842"/>
              <a:ext cx="136722" cy="206859"/>
            </a:xfrm>
            <a:custGeom>
              <a:avLst/>
              <a:gdLst/>
              <a:ahLst/>
              <a:cxnLst/>
              <a:rect l="0" t="0" r="0" b="0"/>
              <a:pathLst>
                <a:path w="136722" h="206859">
                  <a:moveTo>
                    <a:pt x="3371" y="3658"/>
                  </a:moveTo>
                  <a:lnTo>
                    <a:pt x="3371" y="3658"/>
                  </a:lnTo>
                  <a:lnTo>
                    <a:pt x="0" y="287"/>
                  </a:lnTo>
                  <a:lnTo>
                    <a:pt x="418" y="0"/>
                  </a:lnTo>
                  <a:lnTo>
                    <a:pt x="4646" y="1561"/>
                  </a:lnTo>
                  <a:lnTo>
                    <a:pt x="35420" y="46708"/>
                  </a:lnTo>
                  <a:lnTo>
                    <a:pt x="68841" y="87675"/>
                  </a:lnTo>
                  <a:lnTo>
                    <a:pt x="99910" y="131092"/>
                  </a:lnTo>
                  <a:lnTo>
                    <a:pt x="120640" y="171474"/>
                  </a:lnTo>
                  <a:lnTo>
                    <a:pt x="136721" y="206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458"/>
            <p:cNvSpPr/>
            <p:nvPr>
              <p:custDataLst>
                <p:tags r:id="rId42"/>
              </p:custDataLst>
            </p:nvPr>
          </p:nvSpPr>
          <p:spPr>
            <a:xfrm>
              <a:off x="3238500" y="5248079"/>
              <a:ext cx="101601" cy="289122"/>
            </a:xfrm>
            <a:custGeom>
              <a:avLst/>
              <a:gdLst/>
              <a:ahLst/>
              <a:cxnLst/>
              <a:rect l="0" t="0" r="0" b="0"/>
              <a:pathLst>
                <a:path w="101601" h="289122">
                  <a:moveTo>
                    <a:pt x="101600" y="3371"/>
                  </a:moveTo>
                  <a:lnTo>
                    <a:pt x="101600" y="3371"/>
                  </a:lnTo>
                  <a:lnTo>
                    <a:pt x="94858" y="0"/>
                  </a:lnTo>
                  <a:lnTo>
                    <a:pt x="90755" y="418"/>
                  </a:lnTo>
                  <a:lnTo>
                    <a:pt x="80552" y="4646"/>
                  </a:lnTo>
                  <a:lnTo>
                    <a:pt x="59537" y="31814"/>
                  </a:lnTo>
                  <a:lnTo>
                    <a:pt x="43629" y="63049"/>
                  </a:lnTo>
                  <a:lnTo>
                    <a:pt x="28563" y="100450"/>
                  </a:lnTo>
                  <a:lnTo>
                    <a:pt x="17163" y="140591"/>
                  </a:lnTo>
                  <a:lnTo>
                    <a:pt x="9275" y="181950"/>
                  </a:lnTo>
                  <a:lnTo>
                    <a:pt x="4122" y="221734"/>
                  </a:lnTo>
                  <a:lnTo>
                    <a:pt x="1221" y="266959"/>
                  </a:lnTo>
                  <a:lnTo>
                    <a:pt x="0" y="289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459"/>
            <p:cNvSpPr/>
            <p:nvPr>
              <p:custDataLst>
                <p:tags r:id="rId43"/>
              </p:custDataLst>
            </p:nvPr>
          </p:nvSpPr>
          <p:spPr>
            <a:xfrm>
              <a:off x="3390900" y="5434307"/>
              <a:ext cx="84364" cy="121944"/>
            </a:xfrm>
            <a:custGeom>
              <a:avLst/>
              <a:gdLst/>
              <a:ahLst/>
              <a:cxnLst/>
              <a:rect l="0" t="0" r="0" b="0"/>
              <a:pathLst>
                <a:path w="84364" h="121944">
                  <a:moveTo>
                    <a:pt x="0" y="7643"/>
                  </a:moveTo>
                  <a:lnTo>
                    <a:pt x="0" y="7643"/>
                  </a:lnTo>
                  <a:lnTo>
                    <a:pt x="0" y="11014"/>
                  </a:lnTo>
                  <a:lnTo>
                    <a:pt x="9420" y="49984"/>
                  </a:lnTo>
                  <a:lnTo>
                    <a:pt x="1565" y="96691"/>
                  </a:lnTo>
                  <a:lnTo>
                    <a:pt x="1044" y="98759"/>
                  </a:lnTo>
                  <a:lnTo>
                    <a:pt x="696" y="98020"/>
                  </a:lnTo>
                  <a:lnTo>
                    <a:pt x="912" y="86162"/>
                  </a:lnTo>
                  <a:lnTo>
                    <a:pt x="8866" y="42424"/>
                  </a:lnTo>
                  <a:lnTo>
                    <a:pt x="18306" y="13402"/>
                  </a:lnTo>
                  <a:lnTo>
                    <a:pt x="26010" y="3147"/>
                  </a:lnTo>
                  <a:lnTo>
                    <a:pt x="30040" y="412"/>
                  </a:lnTo>
                  <a:lnTo>
                    <a:pt x="34137" y="0"/>
                  </a:lnTo>
                  <a:lnTo>
                    <a:pt x="42454" y="3306"/>
                  </a:lnTo>
                  <a:lnTo>
                    <a:pt x="58439" y="19841"/>
                  </a:lnTo>
                  <a:lnTo>
                    <a:pt x="77029" y="55783"/>
                  </a:lnTo>
                  <a:lnTo>
                    <a:pt x="84363" y="85720"/>
                  </a:lnTo>
                  <a:lnTo>
                    <a:pt x="82550" y="1219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460"/>
            <p:cNvSpPr/>
            <p:nvPr>
              <p:custDataLst>
                <p:tags r:id="rId44"/>
              </p:custDataLst>
            </p:nvPr>
          </p:nvSpPr>
          <p:spPr>
            <a:xfrm>
              <a:off x="3530600" y="5170666"/>
              <a:ext cx="148176" cy="379235"/>
            </a:xfrm>
            <a:custGeom>
              <a:avLst/>
              <a:gdLst/>
              <a:ahLst/>
              <a:cxnLst/>
              <a:rect l="0" t="0" r="0" b="0"/>
              <a:pathLst>
                <a:path w="148176" h="379235">
                  <a:moveTo>
                    <a:pt x="0" y="10934"/>
                  </a:moveTo>
                  <a:lnTo>
                    <a:pt x="0" y="10934"/>
                  </a:lnTo>
                  <a:lnTo>
                    <a:pt x="19573" y="2206"/>
                  </a:lnTo>
                  <a:lnTo>
                    <a:pt x="31982" y="0"/>
                  </a:lnTo>
                  <a:lnTo>
                    <a:pt x="46434" y="4663"/>
                  </a:lnTo>
                  <a:lnTo>
                    <a:pt x="54239" y="8870"/>
                  </a:lnTo>
                  <a:lnTo>
                    <a:pt x="85451" y="41759"/>
                  </a:lnTo>
                  <a:lnTo>
                    <a:pt x="107358" y="75198"/>
                  </a:lnTo>
                  <a:lnTo>
                    <a:pt x="127442" y="114990"/>
                  </a:lnTo>
                  <a:lnTo>
                    <a:pt x="143424" y="160898"/>
                  </a:lnTo>
                  <a:lnTo>
                    <a:pt x="148175" y="207642"/>
                  </a:lnTo>
                  <a:lnTo>
                    <a:pt x="144172" y="253582"/>
                  </a:lnTo>
                  <a:lnTo>
                    <a:pt x="132986" y="297518"/>
                  </a:lnTo>
                  <a:lnTo>
                    <a:pt x="114844" y="333038"/>
                  </a:lnTo>
                  <a:lnTo>
                    <a:pt x="82550" y="3792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461"/>
            <p:cNvSpPr/>
            <p:nvPr>
              <p:custDataLst>
                <p:tags r:id="rId45"/>
              </p:custDataLst>
            </p:nvPr>
          </p:nvSpPr>
          <p:spPr>
            <a:xfrm>
              <a:off x="3140140" y="5092700"/>
              <a:ext cx="193611" cy="15733"/>
            </a:xfrm>
            <a:custGeom>
              <a:avLst/>
              <a:gdLst/>
              <a:ahLst/>
              <a:cxnLst/>
              <a:rect l="0" t="0" r="0" b="0"/>
              <a:pathLst>
                <a:path w="193611" h="15733">
                  <a:moveTo>
                    <a:pt x="9460" y="0"/>
                  </a:moveTo>
                  <a:lnTo>
                    <a:pt x="9460" y="0"/>
                  </a:lnTo>
                  <a:lnTo>
                    <a:pt x="6089" y="3371"/>
                  </a:lnTo>
                  <a:lnTo>
                    <a:pt x="4434" y="6907"/>
                  </a:lnTo>
                  <a:lnTo>
                    <a:pt x="3993" y="8839"/>
                  </a:lnTo>
                  <a:lnTo>
                    <a:pt x="2993" y="10126"/>
                  </a:lnTo>
                  <a:lnTo>
                    <a:pt x="0" y="11556"/>
                  </a:lnTo>
                  <a:lnTo>
                    <a:pt x="331" y="12643"/>
                  </a:lnTo>
                  <a:lnTo>
                    <a:pt x="4462" y="15732"/>
                  </a:lnTo>
                  <a:lnTo>
                    <a:pt x="42417" y="13325"/>
                  </a:lnTo>
                  <a:lnTo>
                    <a:pt x="78906" y="9920"/>
                  </a:lnTo>
                  <a:lnTo>
                    <a:pt x="122875" y="6055"/>
                  </a:lnTo>
                  <a:lnTo>
                    <a:pt x="162172" y="2691"/>
                  </a:lnTo>
                  <a:lnTo>
                    <a:pt x="19361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6" name="SMARTInkShape-Group92"/>
          <p:cNvGrpSpPr/>
          <p:nvPr/>
        </p:nvGrpSpPr>
        <p:grpSpPr>
          <a:xfrm>
            <a:off x="3937000" y="5080631"/>
            <a:ext cx="1680208" cy="464405"/>
            <a:chOff x="3937000" y="5080631"/>
            <a:chExt cx="1680208" cy="464405"/>
          </a:xfrm>
        </p:grpSpPr>
        <p:sp>
          <p:nvSpPr>
            <p:cNvPr id="157" name="SMARTInkShape-462"/>
            <p:cNvSpPr/>
            <p:nvPr>
              <p:custDataLst>
                <p:tags r:id="rId26"/>
              </p:custDataLst>
            </p:nvPr>
          </p:nvSpPr>
          <p:spPr>
            <a:xfrm>
              <a:off x="3949700" y="5346700"/>
              <a:ext cx="177801" cy="12701"/>
            </a:xfrm>
            <a:custGeom>
              <a:avLst/>
              <a:gdLst/>
              <a:ahLst/>
              <a:cxnLst/>
              <a:rect l="0" t="0" r="0" b="0"/>
              <a:pathLst>
                <a:path w="177801" h="127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23597" y="8838"/>
                  </a:lnTo>
                  <a:lnTo>
                    <a:pt x="55878" y="9102"/>
                  </a:lnTo>
                  <a:lnTo>
                    <a:pt x="95390" y="8279"/>
                  </a:lnTo>
                  <a:lnTo>
                    <a:pt x="136470" y="10265"/>
                  </a:lnTo>
                  <a:lnTo>
                    <a:pt x="1778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463"/>
            <p:cNvSpPr/>
            <p:nvPr>
              <p:custDataLst>
                <p:tags r:id="rId27"/>
              </p:custDataLst>
            </p:nvPr>
          </p:nvSpPr>
          <p:spPr>
            <a:xfrm>
              <a:off x="3937000" y="5467350"/>
              <a:ext cx="165101" cy="31751"/>
            </a:xfrm>
            <a:custGeom>
              <a:avLst/>
              <a:gdLst/>
              <a:ahLst/>
              <a:cxnLst/>
              <a:rect l="0" t="0" r="0" b="0"/>
              <a:pathLst>
                <a:path w="165101" h="31751">
                  <a:moveTo>
                    <a:pt x="0" y="31750"/>
                  </a:moveTo>
                  <a:lnTo>
                    <a:pt x="0" y="31750"/>
                  </a:lnTo>
                  <a:lnTo>
                    <a:pt x="42063" y="22961"/>
                  </a:lnTo>
                  <a:lnTo>
                    <a:pt x="76550" y="15849"/>
                  </a:lnTo>
                  <a:lnTo>
                    <a:pt x="120100" y="7985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464"/>
            <p:cNvSpPr/>
            <p:nvPr>
              <p:custDataLst>
                <p:tags r:id="rId28"/>
              </p:custDataLst>
            </p:nvPr>
          </p:nvSpPr>
          <p:spPr>
            <a:xfrm>
              <a:off x="4406900" y="5365750"/>
              <a:ext cx="177801" cy="25401"/>
            </a:xfrm>
            <a:custGeom>
              <a:avLst/>
              <a:gdLst/>
              <a:ahLst/>
              <a:cxnLst/>
              <a:rect l="0" t="0" r="0" b="0"/>
              <a:pathLst>
                <a:path w="177801" h="25401">
                  <a:moveTo>
                    <a:pt x="0" y="25400"/>
                  </a:moveTo>
                  <a:lnTo>
                    <a:pt x="0" y="25400"/>
                  </a:lnTo>
                  <a:lnTo>
                    <a:pt x="3371" y="22029"/>
                  </a:lnTo>
                  <a:lnTo>
                    <a:pt x="46758" y="17561"/>
                  </a:lnTo>
                  <a:lnTo>
                    <a:pt x="85692" y="13449"/>
                  </a:lnTo>
                  <a:lnTo>
                    <a:pt x="131219" y="6919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465"/>
            <p:cNvSpPr/>
            <p:nvPr>
              <p:custDataLst>
                <p:tags r:id="rId29"/>
              </p:custDataLst>
            </p:nvPr>
          </p:nvSpPr>
          <p:spPr>
            <a:xfrm>
              <a:off x="4801024" y="5145167"/>
              <a:ext cx="247227" cy="385642"/>
            </a:xfrm>
            <a:custGeom>
              <a:avLst/>
              <a:gdLst/>
              <a:ahLst/>
              <a:cxnLst/>
              <a:rect l="0" t="0" r="0" b="0"/>
              <a:pathLst>
                <a:path w="247227" h="385642">
                  <a:moveTo>
                    <a:pt x="247226" y="23733"/>
                  </a:moveTo>
                  <a:lnTo>
                    <a:pt x="247226" y="23733"/>
                  </a:lnTo>
                  <a:lnTo>
                    <a:pt x="237087" y="9935"/>
                  </a:lnTo>
                  <a:lnTo>
                    <a:pt x="229549" y="3960"/>
                  </a:lnTo>
                  <a:lnTo>
                    <a:pt x="200517" y="0"/>
                  </a:lnTo>
                  <a:lnTo>
                    <a:pt x="160636" y="2198"/>
                  </a:lnTo>
                  <a:lnTo>
                    <a:pt x="120910" y="7318"/>
                  </a:lnTo>
                  <a:lnTo>
                    <a:pt x="89071" y="20045"/>
                  </a:lnTo>
                  <a:lnTo>
                    <a:pt x="68504" y="37222"/>
                  </a:lnTo>
                  <a:lnTo>
                    <a:pt x="56845" y="59087"/>
                  </a:lnTo>
                  <a:lnTo>
                    <a:pt x="51654" y="98241"/>
                  </a:lnTo>
                  <a:lnTo>
                    <a:pt x="50049" y="138629"/>
                  </a:lnTo>
                  <a:lnTo>
                    <a:pt x="47173" y="169813"/>
                  </a:lnTo>
                  <a:lnTo>
                    <a:pt x="41662" y="204368"/>
                  </a:lnTo>
                  <a:lnTo>
                    <a:pt x="33803" y="240893"/>
                  </a:lnTo>
                  <a:lnTo>
                    <a:pt x="23254" y="278293"/>
                  </a:lnTo>
                  <a:lnTo>
                    <a:pt x="12158" y="324936"/>
                  </a:lnTo>
                  <a:lnTo>
                    <a:pt x="1006" y="371160"/>
                  </a:lnTo>
                  <a:lnTo>
                    <a:pt x="0" y="380282"/>
                  </a:lnTo>
                  <a:lnTo>
                    <a:pt x="564" y="382083"/>
                  </a:lnTo>
                  <a:lnTo>
                    <a:pt x="1646" y="383283"/>
                  </a:lnTo>
                  <a:lnTo>
                    <a:pt x="3072" y="384083"/>
                  </a:lnTo>
                  <a:lnTo>
                    <a:pt x="42303" y="385542"/>
                  </a:lnTo>
                  <a:lnTo>
                    <a:pt x="83889" y="385641"/>
                  </a:lnTo>
                  <a:lnTo>
                    <a:pt x="115600" y="383783"/>
                  </a:lnTo>
                  <a:lnTo>
                    <a:pt x="164676" y="3793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466"/>
            <p:cNvSpPr/>
            <p:nvPr>
              <p:custDataLst>
                <p:tags r:id="rId30"/>
              </p:custDataLst>
            </p:nvPr>
          </p:nvSpPr>
          <p:spPr>
            <a:xfrm>
              <a:off x="5081765" y="5245623"/>
              <a:ext cx="195086" cy="285228"/>
            </a:xfrm>
            <a:custGeom>
              <a:avLst/>
              <a:gdLst/>
              <a:ahLst/>
              <a:cxnLst/>
              <a:rect l="0" t="0" r="0" b="0"/>
              <a:pathLst>
                <a:path w="195086" h="285228">
                  <a:moveTo>
                    <a:pt x="10935" y="12177"/>
                  </a:moveTo>
                  <a:lnTo>
                    <a:pt x="10935" y="12177"/>
                  </a:lnTo>
                  <a:lnTo>
                    <a:pt x="0" y="1243"/>
                  </a:lnTo>
                  <a:lnTo>
                    <a:pt x="117" y="654"/>
                  </a:lnTo>
                  <a:lnTo>
                    <a:pt x="901" y="261"/>
                  </a:lnTo>
                  <a:lnTo>
                    <a:pt x="2129" y="0"/>
                  </a:lnTo>
                  <a:lnTo>
                    <a:pt x="37536" y="32820"/>
                  </a:lnTo>
                  <a:lnTo>
                    <a:pt x="74791" y="73562"/>
                  </a:lnTo>
                  <a:lnTo>
                    <a:pt x="99287" y="105076"/>
                  </a:lnTo>
                  <a:lnTo>
                    <a:pt x="121934" y="137896"/>
                  </a:lnTo>
                  <a:lnTo>
                    <a:pt x="139996" y="171299"/>
                  </a:lnTo>
                  <a:lnTo>
                    <a:pt x="154373" y="204254"/>
                  </a:lnTo>
                  <a:lnTo>
                    <a:pt x="171106" y="247751"/>
                  </a:lnTo>
                  <a:lnTo>
                    <a:pt x="195085" y="285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467"/>
            <p:cNvSpPr/>
            <p:nvPr>
              <p:custDataLst>
                <p:tags r:id="rId31"/>
              </p:custDataLst>
            </p:nvPr>
          </p:nvSpPr>
          <p:spPr>
            <a:xfrm>
              <a:off x="5086350" y="5236974"/>
              <a:ext cx="184151" cy="262127"/>
            </a:xfrm>
            <a:custGeom>
              <a:avLst/>
              <a:gdLst/>
              <a:ahLst/>
              <a:cxnLst/>
              <a:rect l="0" t="0" r="0" b="0"/>
              <a:pathLst>
                <a:path w="184151" h="262127">
                  <a:moveTo>
                    <a:pt x="184150" y="14476"/>
                  </a:moveTo>
                  <a:lnTo>
                    <a:pt x="184150" y="14476"/>
                  </a:lnTo>
                  <a:lnTo>
                    <a:pt x="175422" y="5042"/>
                  </a:lnTo>
                  <a:lnTo>
                    <a:pt x="173215" y="171"/>
                  </a:lnTo>
                  <a:lnTo>
                    <a:pt x="171216" y="0"/>
                  </a:lnTo>
                  <a:lnTo>
                    <a:pt x="165231" y="3574"/>
                  </a:lnTo>
                  <a:lnTo>
                    <a:pt x="130092" y="50852"/>
                  </a:lnTo>
                  <a:lnTo>
                    <a:pt x="96871" y="95810"/>
                  </a:lnTo>
                  <a:lnTo>
                    <a:pt x="70570" y="129646"/>
                  </a:lnTo>
                  <a:lnTo>
                    <a:pt x="34785" y="176463"/>
                  </a:lnTo>
                  <a:lnTo>
                    <a:pt x="14697" y="219498"/>
                  </a:lnTo>
                  <a:lnTo>
                    <a:pt x="0" y="262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468"/>
            <p:cNvSpPr/>
            <p:nvPr>
              <p:custDataLst>
                <p:tags r:id="rId32"/>
              </p:custDataLst>
            </p:nvPr>
          </p:nvSpPr>
          <p:spPr>
            <a:xfrm>
              <a:off x="5308625" y="5442098"/>
              <a:ext cx="101420" cy="102938"/>
            </a:xfrm>
            <a:custGeom>
              <a:avLst/>
              <a:gdLst/>
              <a:ahLst/>
              <a:cxnLst/>
              <a:rect l="0" t="0" r="0" b="0"/>
              <a:pathLst>
                <a:path w="101420" h="102938">
                  <a:moveTo>
                    <a:pt x="12675" y="25252"/>
                  </a:moveTo>
                  <a:lnTo>
                    <a:pt x="12675" y="25252"/>
                  </a:lnTo>
                  <a:lnTo>
                    <a:pt x="7649" y="45974"/>
                  </a:lnTo>
                  <a:lnTo>
                    <a:pt x="935" y="88850"/>
                  </a:lnTo>
                  <a:lnTo>
                    <a:pt x="101" y="102937"/>
                  </a:lnTo>
                  <a:lnTo>
                    <a:pt x="0" y="95003"/>
                  </a:lnTo>
                  <a:lnTo>
                    <a:pt x="15675" y="53156"/>
                  </a:lnTo>
                  <a:lnTo>
                    <a:pt x="27414" y="32010"/>
                  </a:lnTo>
                  <a:lnTo>
                    <a:pt x="54183" y="4950"/>
                  </a:lnTo>
                  <a:lnTo>
                    <a:pt x="59397" y="1134"/>
                  </a:lnTo>
                  <a:lnTo>
                    <a:pt x="65695" y="0"/>
                  </a:lnTo>
                  <a:lnTo>
                    <a:pt x="80219" y="2505"/>
                  </a:lnTo>
                  <a:lnTo>
                    <a:pt x="92318" y="12085"/>
                  </a:lnTo>
                  <a:lnTo>
                    <a:pt x="97521" y="18591"/>
                  </a:lnTo>
                  <a:lnTo>
                    <a:pt x="101419" y="33345"/>
                  </a:lnTo>
                  <a:lnTo>
                    <a:pt x="99680" y="80673"/>
                  </a:lnTo>
                  <a:lnTo>
                    <a:pt x="95225" y="1014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469"/>
            <p:cNvSpPr/>
            <p:nvPr>
              <p:custDataLst>
                <p:tags r:id="rId33"/>
              </p:custDataLst>
            </p:nvPr>
          </p:nvSpPr>
          <p:spPr>
            <a:xfrm>
              <a:off x="5092700" y="5134080"/>
              <a:ext cx="177801" cy="9421"/>
            </a:xfrm>
            <a:custGeom>
              <a:avLst/>
              <a:gdLst/>
              <a:ahLst/>
              <a:cxnLst/>
              <a:rect l="0" t="0" r="0" b="0"/>
              <a:pathLst>
                <a:path w="177801" h="9421">
                  <a:moveTo>
                    <a:pt x="0" y="9420"/>
                  </a:moveTo>
                  <a:lnTo>
                    <a:pt x="0" y="9420"/>
                  </a:lnTo>
                  <a:lnTo>
                    <a:pt x="0" y="581"/>
                  </a:lnTo>
                  <a:lnTo>
                    <a:pt x="1411" y="0"/>
                  </a:lnTo>
                  <a:lnTo>
                    <a:pt x="34532" y="2526"/>
                  </a:lnTo>
                  <a:lnTo>
                    <a:pt x="65912" y="4710"/>
                  </a:lnTo>
                  <a:lnTo>
                    <a:pt x="102672" y="7326"/>
                  </a:lnTo>
                  <a:lnTo>
                    <a:pt x="140176" y="8490"/>
                  </a:lnTo>
                  <a:lnTo>
                    <a:pt x="177800" y="9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470"/>
            <p:cNvSpPr/>
            <p:nvPr>
              <p:custDataLst>
                <p:tags r:id="rId34"/>
              </p:custDataLst>
            </p:nvPr>
          </p:nvSpPr>
          <p:spPr>
            <a:xfrm>
              <a:off x="5429250" y="5080631"/>
              <a:ext cx="187958" cy="462367"/>
            </a:xfrm>
            <a:custGeom>
              <a:avLst/>
              <a:gdLst/>
              <a:ahLst/>
              <a:cxnLst/>
              <a:rect l="0" t="0" r="0" b="0"/>
              <a:pathLst>
                <a:path w="187958" h="462367">
                  <a:moveTo>
                    <a:pt x="0" y="31119"/>
                  </a:moveTo>
                  <a:lnTo>
                    <a:pt x="0" y="31119"/>
                  </a:lnTo>
                  <a:lnTo>
                    <a:pt x="47530" y="16192"/>
                  </a:lnTo>
                  <a:lnTo>
                    <a:pt x="89352" y="4155"/>
                  </a:lnTo>
                  <a:lnTo>
                    <a:pt x="128226" y="0"/>
                  </a:lnTo>
                  <a:lnTo>
                    <a:pt x="132051" y="1906"/>
                  </a:lnTo>
                  <a:lnTo>
                    <a:pt x="134600" y="5293"/>
                  </a:lnTo>
                  <a:lnTo>
                    <a:pt x="146160" y="46778"/>
                  </a:lnTo>
                  <a:lnTo>
                    <a:pt x="151168" y="90108"/>
                  </a:lnTo>
                  <a:lnTo>
                    <a:pt x="145293" y="130285"/>
                  </a:lnTo>
                  <a:lnTo>
                    <a:pt x="141358" y="173469"/>
                  </a:lnTo>
                  <a:lnTo>
                    <a:pt x="140437" y="208450"/>
                  </a:lnTo>
                  <a:lnTo>
                    <a:pt x="140733" y="246810"/>
                  </a:lnTo>
                  <a:lnTo>
                    <a:pt x="143216" y="285026"/>
                  </a:lnTo>
                  <a:lnTo>
                    <a:pt x="150435" y="323178"/>
                  </a:lnTo>
                  <a:lnTo>
                    <a:pt x="159994" y="358478"/>
                  </a:lnTo>
                  <a:lnTo>
                    <a:pt x="173308" y="397479"/>
                  </a:lnTo>
                  <a:lnTo>
                    <a:pt x="187957" y="438431"/>
                  </a:lnTo>
                  <a:lnTo>
                    <a:pt x="186689" y="443771"/>
                  </a:lnTo>
                  <a:lnTo>
                    <a:pt x="179634" y="453468"/>
                  </a:lnTo>
                  <a:lnTo>
                    <a:pt x="165680" y="458718"/>
                  </a:lnTo>
                  <a:lnTo>
                    <a:pt x="122843" y="462366"/>
                  </a:lnTo>
                  <a:lnTo>
                    <a:pt x="98094" y="461344"/>
                  </a:lnTo>
                  <a:lnTo>
                    <a:pt x="69850" y="4502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7" name="SMARTInkShape-471"/>
          <p:cNvSpPr/>
          <p:nvPr>
            <p:custDataLst>
              <p:tags r:id="rId2"/>
            </p:custDataLst>
          </p:nvPr>
        </p:nvSpPr>
        <p:spPr>
          <a:xfrm>
            <a:off x="4442725" y="5144677"/>
            <a:ext cx="249926" cy="386950"/>
          </a:xfrm>
          <a:custGeom>
            <a:avLst/>
            <a:gdLst/>
            <a:ahLst/>
            <a:cxnLst/>
            <a:rect l="0" t="0" r="0" b="0"/>
            <a:pathLst>
              <a:path w="249926" h="386950">
                <a:moveTo>
                  <a:pt x="249925" y="11523"/>
                </a:moveTo>
                <a:lnTo>
                  <a:pt x="249925" y="11523"/>
                </a:lnTo>
                <a:lnTo>
                  <a:pt x="246554" y="4781"/>
                </a:lnTo>
                <a:lnTo>
                  <a:pt x="243444" y="2795"/>
                </a:lnTo>
                <a:lnTo>
                  <a:pt x="227543" y="0"/>
                </a:lnTo>
                <a:lnTo>
                  <a:pt x="187517" y="937"/>
                </a:lnTo>
                <a:lnTo>
                  <a:pt x="148648" y="5799"/>
                </a:lnTo>
                <a:lnTo>
                  <a:pt x="124480" y="11096"/>
                </a:lnTo>
                <a:lnTo>
                  <a:pt x="95712" y="25978"/>
                </a:lnTo>
                <a:lnTo>
                  <a:pt x="80492" y="37703"/>
                </a:lnTo>
                <a:lnTo>
                  <a:pt x="63393" y="62946"/>
                </a:lnTo>
                <a:lnTo>
                  <a:pt x="49390" y="99510"/>
                </a:lnTo>
                <a:lnTo>
                  <a:pt x="42500" y="131062"/>
                </a:lnTo>
                <a:lnTo>
                  <a:pt x="34969" y="166957"/>
                </a:lnTo>
                <a:lnTo>
                  <a:pt x="22215" y="206428"/>
                </a:lnTo>
                <a:lnTo>
                  <a:pt x="12783" y="245609"/>
                </a:lnTo>
                <a:lnTo>
                  <a:pt x="6240" y="282072"/>
                </a:lnTo>
                <a:lnTo>
                  <a:pt x="0" y="324990"/>
                </a:lnTo>
                <a:lnTo>
                  <a:pt x="2698" y="355502"/>
                </a:lnTo>
                <a:lnTo>
                  <a:pt x="8578" y="371130"/>
                </a:lnTo>
                <a:lnTo>
                  <a:pt x="14944" y="376850"/>
                </a:lnTo>
                <a:lnTo>
                  <a:pt x="33305" y="385087"/>
                </a:lnTo>
                <a:lnTo>
                  <a:pt x="77556" y="386949"/>
                </a:lnTo>
                <a:lnTo>
                  <a:pt x="114520" y="382755"/>
                </a:lnTo>
                <a:lnTo>
                  <a:pt x="151645" y="376186"/>
                </a:lnTo>
                <a:lnTo>
                  <a:pt x="211825" y="36077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0" name="SMARTInkShape-Group94"/>
          <p:cNvGrpSpPr/>
          <p:nvPr/>
        </p:nvGrpSpPr>
        <p:grpSpPr>
          <a:xfrm>
            <a:off x="5940229" y="5304187"/>
            <a:ext cx="657422" cy="290164"/>
            <a:chOff x="5940229" y="5304187"/>
            <a:chExt cx="657422" cy="290164"/>
          </a:xfrm>
        </p:grpSpPr>
        <p:sp>
          <p:nvSpPr>
            <p:cNvPr id="168" name="SMARTInkShape-472"/>
            <p:cNvSpPr/>
            <p:nvPr>
              <p:custDataLst>
                <p:tags r:id="rId24"/>
              </p:custDataLst>
            </p:nvPr>
          </p:nvSpPr>
          <p:spPr>
            <a:xfrm>
              <a:off x="5940229" y="5403850"/>
              <a:ext cx="193872" cy="1"/>
            </a:xfrm>
            <a:custGeom>
              <a:avLst/>
              <a:gdLst/>
              <a:ahLst/>
              <a:cxnLst/>
              <a:rect l="0" t="0" r="0" b="0"/>
              <a:pathLst>
                <a:path w="193872" h="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36183" y="0"/>
                  </a:lnTo>
                  <a:lnTo>
                    <a:pt x="79494" y="0"/>
                  </a:lnTo>
                  <a:lnTo>
                    <a:pt x="114109" y="0"/>
                  </a:lnTo>
                  <a:lnTo>
                    <a:pt x="146897" y="0"/>
                  </a:lnTo>
                  <a:lnTo>
                    <a:pt x="1938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473"/>
            <p:cNvSpPr/>
            <p:nvPr>
              <p:custDataLst>
                <p:tags r:id="rId25"/>
              </p:custDataLst>
            </p:nvPr>
          </p:nvSpPr>
          <p:spPr>
            <a:xfrm>
              <a:off x="6305550" y="5304187"/>
              <a:ext cx="292101" cy="290164"/>
            </a:xfrm>
            <a:custGeom>
              <a:avLst/>
              <a:gdLst/>
              <a:ahLst/>
              <a:cxnLst/>
              <a:rect l="0" t="0" r="0" b="0"/>
              <a:pathLst>
                <a:path w="292101" h="290164">
                  <a:moveTo>
                    <a:pt x="0" y="290163"/>
                  </a:moveTo>
                  <a:lnTo>
                    <a:pt x="0" y="290163"/>
                  </a:lnTo>
                  <a:lnTo>
                    <a:pt x="5070" y="284388"/>
                  </a:lnTo>
                  <a:lnTo>
                    <a:pt x="22862" y="245647"/>
                  </a:lnTo>
                  <a:lnTo>
                    <a:pt x="42992" y="204536"/>
                  </a:lnTo>
                  <a:lnTo>
                    <a:pt x="61440" y="166029"/>
                  </a:lnTo>
                  <a:lnTo>
                    <a:pt x="81399" y="120692"/>
                  </a:lnTo>
                  <a:lnTo>
                    <a:pt x="94504" y="85491"/>
                  </a:lnTo>
                  <a:lnTo>
                    <a:pt x="105847" y="47721"/>
                  </a:lnTo>
                  <a:lnTo>
                    <a:pt x="109838" y="29306"/>
                  </a:lnTo>
                  <a:lnTo>
                    <a:pt x="109259" y="16417"/>
                  </a:lnTo>
                  <a:lnTo>
                    <a:pt x="106650" y="7867"/>
                  </a:lnTo>
                  <a:lnTo>
                    <a:pt x="103139" y="2420"/>
                  </a:lnTo>
                  <a:lnTo>
                    <a:pt x="99227" y="0"/>
                  </a:lnTo>
                  <a:lnTo>
                    <a:pt x="96489" y="2176"/>
                  </a:lnTo>
                  <a:lnTo>
                    <a:pt x="89687" y="12120"/>
                  </a:lnTo>
                  <a:lnTo>
                    <a:pt x="81293" y="36957"/>
                  </a:lnTo>
                  <a:lnTo>
                    <a:pt x="81079" y="73400"/>
                  </a:lnTo>
                  <a:lnTo>
                    <a:pt x="85485" y="112107"/>
                  </a:lnTo>
                  <a:lnTo>
                    <a:pt x="93295" y="156632"/>
                  </a:lnTo>
                  <a:lnTo>
                    <a:pt x="100237" y="178867"/>
                  </a:lnTo>
                  <a:lnTo>
                    <a:pt x="107109" y="187311"/>
                  </a:lnTo>
                  <a:lnTo>
                    <a:pt x="110918" y="189139"/>
                  </a:lnTo>
                  <a:lnTo>
                    <a:pt x="118911" y="189290"/>
                  </a:lnTo>
                  <a:lnTo>
                    <a:pt x="138087" y="182037"/>
                  </a:lnTo>
                  <a:lnTo>
                    <a:pt x="161642" y="164208"/>
                  </a:lnTo>
                  <a:lnTo>
                    <a:pt x="194182" y="121350"/>
                  </a:lnTo>
                  <a:lnTo>
                    <a:pt x="214403" y="78258"/>
                  </a:lnTo>
                  <a:lnTo>
                    <a:pt x="230473" y="36665"/>
                  </a:lnTo>
                  <a:lnTo>
                    <a:pt x="234688" y="12790"/>
                  </a:lnTo>
                  <a:lnTo>
                    <a:pt x="234069" y="12820"/>
                  </a:lnTo>
                  <a:lnTo>
                    <a:pt x="231501" y="14734"/>
                  </a:lnTo>
                  <a:lnTo>
                    <a:pt x="222717" y="33263"/>
                  </a:lnTo>
                  <a:lnTo>
                    <a:pt x="217920" y="67838"/>
                  </a:lnTo>
                  <a:lnTo>
                    <a:pt x="216498" y="109362"/>
                  </a:lnTo>
                  <a:lnTo>
                    <a:pt x="226189" y="149574"/>
                  </a:lnTo>
                  <a:lnTo>
                    <a:pt x="238582" y="169823"/>
                  </a:lnTo>
                  <a:lnTo>
                    <a:pt x="254203" y="184468"/>
                  </a:lnTo>
                  <a:lnTo>
                    <a:pt x="292100" y="2012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SMARTInkShape-Group95"/>
          <p:cNvGrpSpPr/>
          <p:nvPr/>
        </p:nvGrpSpPr>
        <p:grpSpPr>
          <a:xfrm>
            <a:off x="7239000" y="5429250"/>
            <a:ext cx="260351" cy="158751"/>
            <a:chOff x="7239000" y="5429250"/>
            <a:chExt cx="260351" cy="158751"/>
          </a:xfrm>
        </p:grpSpPr>
        <p:sp>
          <p:nvSpPr>
            <p:cNvPr id="171" name="SMARTInkShape-474"/>
            <p:cNvSpPr/>
            <p:nvPr>
              <p:custDataLst>
                <p:tags r:id="rId22"/>
              </p:custDataLst>
            </p:nvPr>
          </p:nvSpPr>
          <p:spPr>
            <a:xfrm>
              <a:off x="7239000" y="5429250"/>
              <a:ext cx="222251" cy="38101"/>
            </a:xfrm>
            <a:custGeom>
              <a:avLst/>
              <a:gdLst/>
              <a:ahLst/>
              <a:cxnLst/>
              <a:rect l="0" t="0" r="0" b="0"/>
              <a:pathLst>
                <a:path w="222251" h="38101">
                  <a:moveTo>
                    <a:pt x="0" y="38100"/>
                  </a:moveTo>
                  <a:lnTo>
                    <a:pt x="0" y="38100"/>
                  </a:lnTo>
                  <a:lnTo>
                    <a:pt x="0" y="34729"/>
                  </a:lnTo>
                  <a:lnTo>
                    <a:pt x="40181" y="23353"/>
                  </a:lnTo>
                  <a:lnTo>
                    <a:pt x="72186" y="16024"/>
                  </a:lnTo>
                  <a:lnTo>
                    <a:pt x="114633" y="8062"/>
                  </a:lnTo>
                  <a:lnTo>
                    <a:pt x="157957" y="3584"/>
                  </a:lnTo>
                  <a:lnTo>
                    <a:pt x="222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475"/>
            <p:cNvSpPr/>
            <p:nvPr>
              <p:custDataLst>
                <p:tags r:id="rId23"/>
              </p:custDataLst>
            </p:nvPr>
          </p:nvSpPr>
          <p:spPr>
            <a:xfrm>
              <a:off x="7251700" y="5549900"/>
              <a:ext cx="247651" cy="38101"/>
            </a:xfrm>
            <a:custGeom>
              <a:avLst/>
              <a:gdLst/>
              <a:ahLst/>
              <a:cxnLst/>
              <a:rect l="0" t="0" r="0" b="0"/>
              <a:pathLst>
                <a:path w="247651" h="38101">
                  <a:moveTo>
                    <a:pt x="0" y="38100"/>
                  </a:moveTo>
                  <a:lnTo>
                    <a:pt x="0" y="38100"/>
                  </a:lnTo>
                  <a:lnTo>
                    <a:pt x="19459" y="31192"/>
                  </a:lnTo>
                  <a:lnTo>
                    <a:pt x="66481" y="23173"/>
                  </a:lnTo>
                  <a:lnTo>
                    <a:pt x="105042" y="17119"/>
                  </a:lnTo>
                  <a:lnTo>
                    <a:pt x="150402" y="10431"/>
                  </a:lnTo>
                  <a:lnTo>
                    <a:pt x="174351" y="7660"/>
                  </a:lnTo>
                  <a:lnTo>
                    <a:pt x="215072" y="3404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0" name="SMARTInkShape-Group96"/>
          <p:cNvGrpSpPr/>
          <p:nvPr/>
        </p:nvGrpSpPr>
        <p:grpSpPr>
          <a:xfrm>
            <a:off x="7734300" y="5283273"/>
            <a:ext cx="2261310" cy="1181028"/>
            <a:chOff x="7734300" y="5283273"/>
            <a:chExt cx="2261310" cy="1181028"/>
          </a:xfrm>
        </p:grpSpPr>
        <p:sp>
          <p:nvSpPr>
            <p:cNvPr id="174" name="SMARTInkShape-476"/>
            <p:cNvSpPr/>
            <p:nvPr>
              <p:custDataLst>
                <p:tags r:id="rId6"/>
              </p:custDataLst>
            </p:nvPr>
          </p:nvSpPr>
          <p:spPr>
            <a:xfrm>
              <a:off x="7734300" y="5291503"/>
              <a:ext cx="273051" cy="321898"/>
            </a:xfrm>
            <a:custGeom>
              <a:avLst/>
              <a:gdLst/>
              <a:ahLst/>
              <a:cxnLst/>
              <a:rect l="0" t="0" r="0" b="0"/>
              <a:pathLst>
                <a:path w="273051" h="321898">
                  <a:moveTo>
                    <a:pt x="0" y="321897"/>
                  </a:moveTo>
                  <a:lnTo>
                    <a:pt x="0" y="321897"/>
                  </a:lnTo>
                  <a:lnTo>
                    <a:pt x="22367" y="309654"/>
                  </a:lnTo>
                  <a:lnTo>
                    <a:pt x="39083" y="292634"/>
                  </a:lnTo>
                  <a:lnTo>
                    <a:pt x="57441" y="258193"/>
                  </a:lnTo>
                  <a:lnTo>
                    <a:pt x="69979" y="221147"/>
                  </a:lnTo>
                  <a:lnTo>
                    <a:pt x="77698" y="197581"/>
                  </a:lnTo>
                  <a:lnTo>
                    <a:pt x="86370" y="171286"/>
                  </a:lnTo>
                  <a:lnTo>
                    <a:pt x="95680" y="143173"/>
                  </a:lnTo>
                  <a:lnTo>
                    <a:pt x="107906" y="98766"/>
                  </a:lnTo>
                  <a:lnTo>
                    <a:pt x="115691" y="63977"/>
                  </a:lnTo>
                  <a:lnTo>
                    <a:pt x="124558" y="16663"/>
                  </a:lnTo>
                  <a:lnTo>
                    <a:pt x="125209" y="3499"/>
                  </a:lnTo>
                  <a:lnTo>
                    <a:pt x="124395" y="976"/>
                  </a:lnTo>
                  <a:lnTo>
                    <a:pt x="123146" y="0"/>
                  </a:lnTo>
                  <a:lnTo>
                    <a:pt x="122314" y="2171"/>
                  </a:lnTo>
                  <a:lnTo>
                    <a:pt x="114128" y="47056"/>
                  </a:lnTo>
                  <a:lnTo>
                    <a:pt x="106932" y="80976"/>
                  </a:lnTo>
                  <a:lnTo>
                    <a:pt x="99031" y="119571"/>
                  </a:lnTo>
                  <a:lnTo>
                    <a:pt x="90815" y="160243"/>
                  </a:lnTo>
                  <a:lnTo>
                    <a:pt x="88105" y="194312"/>
                  </a:lnTo>
                  <a:lnTo>
                    <a:pt x="92428" y="233530"/>
                  </a:lnTo>
                  <a:lnTo>
                    <a:pt x="98934" y="250873"/>
                  </a:lnTo>
                  <a:lnTo>
                    <a:pt x="106531" y="258581"/>
                  </a:lnTo>
                  <a:lnTo>
                    <a:pt x="111237" y="258519"/>
                  </a:lnTo>
                  <a:lnTo>
                    <a:pt x="122110" y="252807"/>
                  </a:lnTo>
                  <a:lnTo>
                    <a:pt x="156476" y="213862"/>
                  </a:lnTo>
                  <a:lnTo>
                    <a:pt x="176554" y="179807"/>
                  </a:lnTo>
                  <a:lnTo>
                    <a:pt x="200999" y="141154"/>
                  </a:lnTo>
                  <a:lnTo>
                    <a:pt x="225506" y="103277"/>
                  </a:lnTo>
                  <a:lnTo>
                    <a:pt x="249790" y="60271"/>
                  </a:lnTo>
                  <a:lnTo>
                    <a:pt x="260670" y="34593"/>
                  </a:lnTo>
                  <a:lnTo>
                    <a:pt x="260759" y="23300"/>
                  </a:lnTo>
                  <a:lnTo>
                    <a:pt x="260622" y="22644"/>
                  </a:lnTo>
                  <a:lnTo>
                    <a:pt x="255316" y="60239"/>
                  </a:lnTo>
                  <a:lnTo>
                    <a:pt x="251527" y="92009"/>
                  </a:lnTo>
                  <a:lnTo>
                    <a:pt x="249373" y="129178"/>
                  </a:lnTo>
                  <a:lnTo>
                    <a:pt x="249122" y="167100"/>
                  </a:lnTo>
                  <a:lnTo>
                    <a:pt x="254357" y="214099"/>
                  </a:lnTo>
                  <a:lnTo>
                    <a:pt x="273050" y="2583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477"/>
            <p:cNvSpPr/>
            <p:nvPr>
              <p:custDataLst>
                <p:tags r:id="rId7"/>
              </p:custDataLst>
            </p:nvPr>
          </p:nvSpPr>
          <p:spPr>
            <a:xfrm>
              <a:off x="8216900" y="5454650"/>
              <a:ext cx="165101" cy="6351"/>
            </a:xfrm>
            <a:custGeom>
              <a:avLst/>
              <a:gdLst/>
              <a:ahLst/>
              <a:cxnLst/>
              <a:rect l="0" t="0" r="0" b="0"/>
              <a:pathLst>
                <a:path w="165101" h="6351">
                  <a:moveTo>
                    <a:pt x="0" y="6350"/>
                  </a:moveTo>
                  <a:lnTo>
                    <a:pt x="0" y="6350"/>
                  </a:lnTo>
                  <a:lnTo>
                    <a:pt x="38301" y="6350"/>
                  </a:lnTo>
                  <a:lnTo>
                    <a:pt x="78140" y="4468"/>
                  </a:lnTo>
                  <a:lnTo>
                    <a:pt x="121225" y="1324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478"/>
            <p:cNvSpPr/>
            <p:nvPr>
              <p:custDataLst>
                <p:tags r:id="rId8"/>
              </p:custDataLst>
            </p:nvPr>
          </p:nvSpPr>
          <p:spPr>
            <a:xfrm>
              <a:off x="8426450" y="5283273"/>
              <a:ext cx="387351" cy="289753"/>
            </a:xfrm>
            <a:custGeom>
              <a:avLst/>
              <a:gdLst/>
              <a:ahLst/>
              <a:cxnLst/>
              <a:rect l="0" t="0" r="0" b="0"/>
              <a:pathLst>
                <a:path w="387351" h="289753">
                  <a:moveTo>
                    <a:pt x="0" y="272977"/>
                  </a:moveTo>
                  <a:lnTo>
                    <a:pt x="0" y="272977"/>
                  </a:lnTo>
                  <a:lnTo>
                    <a:pt x="6742" y="276348"/>
                  </a:lnTo>
                  <a:lnTo>
                    <a:pt x="21048" y="278444"/>
                  </a:lnTo>
                  <a:lnTo>
                    <a:pt x="38692" y="275695"/>
                  </a:lnTo>
                  <a:lnTo>
                    <a:pt x="57325" y="267040"/>
                  </a:lnTo>
                  <a:lnTo>
                    <a:pt x="79623" y="245426"/>
                  </a:lnTo>
                  <a:lnTo>
                    <a:pt x="95831" y="215341"/>
                  </a:lnTo>
                  <a:lnTo>
                    <a:pt x="112441" y="176100"/>
                  </a:lnTo>
                  <a:lnTo>
                    <a:pt x="129231" y="132789"/>
                  </a:lnTo>
                  <a:lnTo>
                    <a:pt x="142338" y="98958"/>
                  </a:lnTo>
                  <a:lnTo>
                    <a:pt x="150750" y="72163"/>
                  </a:lnTo>
                  <a:lnTo>
                    <a:pt x="152283" y="29979"/>
                  </a:lnTo>
                  <a:lnTo>
                    <a:pt x="152378" y="10959"/>
                  </a:lnTo>
                  <a:lnTo>
                    <a:pt x="150974" y="12221"/>
                  </a:lnTo>
                  <a:lnTo>
                    <a:pt x="131350" y="52154"/>
                  </a:lnTo>
                  <a:lnTo>
                    <a:pt x="121642" y="86169"/>
                  </a:lnTo>
                  <a:lnTo>
                    <a:pt x="112624" y="127156"/>
                  </a:lnTo>
                  <a:lnTo>
                    <a:pt x="103912" y="171244"/>
                  </a:lnTo>
                  <a:lnTo>
                    <a:pt x="99099" y="211064"/>
                  </a:lnTo>
                  <a:lnTo>
                    <a:pt x="100153" y="257690"/>
                  </a:lnTo>
                  <a:lnTo>
                    <a:pt x="106601" y="277472"/>
                  </a:lnTo>
                  <a:lnTo>
                    <a:pt x="116522" y="288615"/>
                  </a:lnTo>
                  <a:lnTo>
                    <a:pt x="122837" y="289752"/>
                  </a:lnTo>
                  <a:lnTo>
                    <a:pt x="137379" y="285371"/>
                  </a:lnTo>
                  <a:lnTo>
                    <a:pt x="171546" y="260892"/>
                  </a:lnTo>
                  <a:lnTo>
                    <a:pt x="212949" y="213344"/>
                  </a:lnTo>
                  <a:lnTo>
                    <a:pt x="230161" y="190888"/>
                  </a:lnTo>
                  <a:lnTo>
                    <a:pt x="249395" y="165334"/>
                  </a:lnTo>
                  <a:lnTo>
                    <a:pt x="269980" y="137715"/>
                  </a:lnTo>
                  <a:lnTo>
                    <a:pt x="302259" y="90094"/>
                  </a:lnTo>
                  <a:lnTo>
                    <a:pt x="326248" y="51290"/>
                  </a:lnTo>
                  <a:lnTo>
                    <a:pt x="345570" y="15694"/>
                  </a:lnTo>
                  <a:lnTo>
                    <a:pt x="348732" y="36"/>
                  </a:lnTo>
                  <a:lnTo>
                    <a:pt x="348905" y="0"/>
                  </a:lnTo>
                  <a:lnTo>
                    <a:pt x="335390" y="42000"/>
                  </a:lnTo>
                  <a:lnTo>
                    <a:pt x="325388" y="88122"/>
                  </a:lnTo>
                  <a:lnTo>
                    <a:pt x="321718" y="131186"/>
                  </a:lnTo>
                  <a:lnTo>
                    <a:pt x="326981" y="168876"/>
                  </a:lnTo>
                  <a:lnTo>
                    <a:pt x="334414" y="190021"/>
                  </a:lnTo>
                  <a:lnTo>
                    <a:pt x="344773" y="206474"/>
                  </a:lnTo>
                  <a:lnTo>
                    <a:pt x="360195" y="217080"/>
                  </a:lnTo>
                  <a:lnTo>
                    <a:pt x="387350" y="2285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479"/>
            <p:cNvSpPr/>
            <p:nvPr>
              <p:custDataLst>
                <p:tags r:id="rId9"/>
              </p:custDataLst>
            </p:nvPr>
          </p:nvSpPr>
          <p:spPr>
            <a:xfrm>
              <a:off x="8997950" y="5372980"/>
              <a:ext cx="114301" cy="5471"/>
            </a:xfrm>
            <a:custGeom>
              <a:avLst/>
              <a:gdLst/>
              <a:ahLst/>
              <a:cxnLst/>
              <a:rect l="0" t="0" r="0" b="0"/>
              <a:pathLst>
                <a:path w="114301" h="5471">
                  <a:moveTo>
                    <a:pt x="0" y="5470"/>
                  </a:moveTo>
                  <a:lnTo>
                    <a:pt x="0" y="5470"/>
                  </a:lnTo>
                  <a:lnTo>
                    <a:pt x="0" y="2099"/>
                  </a:lnTo>
                  <a:lnTo>
                    <a:pt x="1411" y="1106"/>
                  </a:lnTo>
                  <a:lnTo>
                    <a:pt x="6742" y="3"/>
                  </a:lnTo>
                  <a:lnTo>
                    <a:pt x="48420" y="0"/>
                  </a:lnTo>
                  <a:lnTo>
                    <a:pt x="91957" y="3535"/>
                  </a:lnTo>
                  <a:lnTo>
                    <a:pt x="114300" y="5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480"/>
            <p:cNvSpPr/>
            <p:nvPr>
              <p:custDataLst>
                <p:tags r:id="rId10"/>
              </p:custDataLst>
            </p:nvPr>
          </p:nvSpPr>
          <p:spPr>
            <a:xfrm>
              <a:off x="8978900" y="5441950"/>
              <a:ext cx="152401" cy="12701"/>
            </a:xfrm>
            <a:custGeom>
              <a:avLst/>
              <a:gdLst/>
              <a:ahLst/>
              <a:cxnLst/>
              <a:rect l="0" t="0" r="0" b="0"/>
              <a:pathLst>
                <a:path w="152401" h="12701">
                  <a:moveTo>
                    <a:pt x="0" y="0"/>
                  </a:moveTo>
                  <a:lnTo>
                    <a:pt x="0" y="0"/>
                  </a:lnTo>
                  <a:lnTo>
                    <a:pt x="19459" y="6907"/>
                  </a:lnTo>
                  <a:lnTo>
                    <a:pt x="63111" y="11556"/>
                  </a:lnTo>
                  <a:lnTo>
                    <a:pt x="96253" y="12192"/>
                  </a:lnTo>
                  <a:lnTo>
                    <a:pt x="1524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481"/>
            <p:cNvSpPr/>
            <p:nvPr>
              <p:custDataLst>
                <p:tags r:id="rId11"/>
              </p:custDataLst>
            </p:nvPr>
          </p:nvSpPr>
          <p:spPr>
            <a:xfrm>
              <a:off x="9328149" y="5697004"/>
              <a:ext cx="196852" cy="17997"/>
            </a:xfrm>
            <a:custGeom>
              <a:avLst/>
              <a:gdLst/>
              <a:ahLst/>
              <a:cxnLst/>
              <a:rect l="0" t="0" r="0" b="0"/>
              <a:pathLst>
                <a:path w="196852" h="17997">
                  <a:moveTo>
                    <a:pt x="1" y="11646"/>
                  </a:moveTo>
                  <a:lnTo>
                    <a:pt x="1" y="11646"/>
                  </a:lnTo>
                  <a:lnTo>
                    <a:pt x="0" y="4904"/>
                  </a:lnTo>
                  <a:lnTo>
                    <a:pt x="2117" y="2918"/>
                  </a:lnTo>
                  <a:lnTo>
                    <a:pt x="10114" y="711"/>
                  </a:lnTo>
                  <a:lnTo>
                    <a:pt x="53478" y="0"/>
                  </a:lnTo>
                  <a:lnTo>
                    <a:pt x="99414" y="4119"/>
                  </a:lnTo>
                  <a:lnTo>
                    <a:pt x="146657" y="9807"/>
                  </a:lnTo>
                  <a:lnTo>
                    <a:pt x="196851" y="179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482"/>
            <p:cNvSpPr/>
            <p:nvPr>
              <p:custDataLst>
                <p:tags r:id="rId12"/>
              </p:custDataLst>
            </p:nvPr>
          </p:nvSpPr>
          <p:spPr>
            <a:xfrm>
              <a:off x="9309100" y="5751887"/>
              <a:ext cx="215901" cy="13914"/>
            </a:xfrm>
            <a:custGeom>
              <a:avLst/>
              <a:gdLst/>
              <a:ahLst/>
              <a:cxnLst/>
              <a:rect l="0" t="0" r="0" b="0"/>
              <a:pathLst>
                <a:path w="215901" h="13914">
                  <a:moveTo>
                    <a:pt x="0" y="7563"/>
                  </a:moveTo>
                  <a:lnTo>
                    <a:pt x="0" y="7563"/>
                  </a:lnTo>
                  <a:lnTo>
                    <a:pt x="3370" y="821"/>
                  </a:lnTo>
                  <a:lnTo>
                    <a:pt x="49290" y="0"/>
                  </a:lnTo>
                  <a:lnTo>
                    <a:pt x="76604" y="1815"/>
                  </a:lnTo>
                  <a:lnTo>
                    <a:pt x="108924" y="4437"/>
                  </a:lnTo>
                  <a:lnTo>
                    <a:pt x="144583" y="7596"/>
                  </a:lnTo>
                  <a:lnTo>
                    <a:pt x="215900" y="139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483"/>
            <p:cNvSpPr/>
            <p:nvPr>
              <p:custDataLst>
                <p:tags r:id="rId13"/>
              </p:custDataLst>
            </p:nvPr>
          </p:nvSpPr>
          <p:spPr>
            <a:xfrm>
              <a:off x="9271000" y="5959279"/>
              <a:ext cx="103589" cy="291257"/>
            </a:xfrm>
            <a:custGeom>
              <a:avLst/>
              <a:gdLst/>
              <a:ahLst/>
              <a:cxnLst/>
              <a:rect l="0" t="0" r="0" b="0"/>
              <a:pathLst>
                <a:path w="103589" h="291257">
                  <a:moveTo>
                    <a:pt x="50800" y="3371"/>
                  </a:moveTo>
                  <a:lnTo>
                    <a:pt x="50800" y="3371"/>
                  </a:lnTo>
                  <a:lnTo>
                    <a:pt x="44058" y="0"/>
                  </a:lnTo>
                  <a:lnTo>
                    <a:pt x="42072" y="418"/>
                  </a:lnTo>
                  <a:lnTo>
                    <a:pt x="40748" y="2108"/>
                  </a:lnTo>
                  <a:lnTo>
                    <a:pt x="35252" y="31814"/>
                  </a:lnTo>
                  <a:lnTo>
                    <a:pt x="32788" y="74515"/>
                  </a:lnTo>
                  <a:lnTo>
                    <a:pt x="35974" y="108368"/>
                  </a:lnTo>
                  <a:lnTo>
                    <a:pt x="40683" y="145286"/>
                  </a:lnTo>
                  <a:lnTo>
                    <a:pt x="42776" y="185213"/>
                  </a:lnTo>
                  <a:lnTo>
                    <a:pt x="39943" y="218950"/>
                  </a:lnTo>
                  <a:lnTo>
                    <a:pt x="32828" y="266553"/>
                  </a:lnTo>
                  <a:lnTo>
                    <a:pt x="32230" y="272035"/>
                  </a:lnTo>
                  <a:lnTo>
                    <a:pt x="32069" y="272086"/>
                  </a:lnTo>
                  <a:lnTo>
                    <a:pt x="31892" y="268380"/>
                  </a:lnTo>
                  <a:lnTo>
                    <a:pt x="50610" y="227916"/>
                  </a:lnTo>
                  <a:lnTo>
                    <a:pt x="71235" y="184556"/>
                  </a:lnTo>
                  <a:lnTo>
                    <a:pt x="80921" y="170728"/>
                  </a:lnTo>
                  <a:lnTo>
                    <a:pt x="82875" y="172092"/>
                  </a:lnTo>
                  <a:lnTo>
                    <a:pt x="88809" y="179253"/>
                  </a:lnTo>
                  <a:lnTo>
                    <a:pt x="101309" y="220969"/>
                  </a:lnTo>
                  <a:lnTo>
                    <a:pt x="103588" y="240487"/>
                  </a:lnTo>
                  <a:lnTo>
                    <a:pt x="99896" y="258569"/>
                  </a:lnTo>
                  <a:lnTo>
                    <a:pt x="87908" y="274131"/>
                  </a:lnTo>
                  <a:lnTo>
                    <a:pt x="71525" y="285986"/>
                  </a:lnTo>
                  <a:lnTo>
                    <a:pt x="54838" y="291256"/>
                  </a:lnTo>
                  <a:lnTo>
                    <a:pt x="29575" y="290851"/>
                  </a:lnTo>
                  <a:lnTo>
                    <a:pt x="16437" y="284245"/>
                  </a:lnTo>
                  <a:lnTo>
                    <a:pt x="4869" y="272389"/>
                  </a:lnTo>
                  <a:lnTo>
                    <a:pt x="0" y="263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484"/>
            <p:cNvSpPr/>
            <p:nvPr>
              <p:custDataLst>
                <p:tags r:id="rId14"/>
              </p:custDataLst>
            </p:nvPr>
          </p:nvSpPr>
          <p:spPr>
            <a:xfrm>
              <a:off x="9417050" y="6155842"/>
              <a:ext cx="12192" cy="98909"/>
            </a:xfrm>
            <a:custGeom>
              <a:avLst/>
              <a:gdLst/>
              <a:ahLst/>
              <a:cxnLst/>
              <a:rect l="0" t="0" r="0" b="0"/>
              <a:pathLst>
                <a:path w="12192" h="9890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5" y="0"/>
                  </a:lnTo>
                  <a:lnTo>
                    <a:pt x="3370" y="1561"/>
                  </a:lnTo>
                  <a:lnTo>
                    <a:pt x="8837" y="16521"/>
                  </a:lnTo>
                  <a:lnTo>
                    <a:pt x="12191" y="60063"/>
                  </a:lnTo>
                  <a:lnTo>
                    <a:pt x="10668" y="82225"/>
                  </a:lnTo>
                  <a:lnTo>
                    <a:pt x="6350" y="98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485"/>
            <p:cNvSpPr/>
            <p:nvPr>
              <p:custDataLst>
                <p:tags r:id="rId15"/>
              </p:custDataLst>
            </p:nvPr>
          </p:nvSpPr>
          <p:spPr>
            <a:xfrm>
              <a:off x="9420029" y="6041542"/>
              <a:ext cx="9722" cy="3659"/>
            </a:xfrm>
            <a:custGeom>
              <a:avLst/>
              <a:gdLst/>
              <a:ahLst/>
              <a:cxnLst/>
              <a:rect l="0" t="0" r="0" b="0"/>
              <a:pathLst>
                <a:path w="9722" h="3659">
                  <a:moveTo>
                    <a:pt x="3371" y="3658"/>
                  </a:moveTo>
                  <a:lnTo>
                    <a:pt x="3371" y="3658"/>
                  </a:lnTo>
                  <a:lnTo>
                    <a:pt x="0" y="287"/>
                  </a:lnTo>
                  <a:lnTo>
                    <a:pt x="418" y="0"/>
                  </a:lnTo>
                  <a:lnTo>
                    <a:pt x="9721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486"/>
            <p:cNvSpPr/>
            <p:nvPr>
              <p:custDataLst>
                <p:tags r:id="rId16"/>
              </p:custDataLst>
            </p:nvPr>
          </p:nvSpPr>
          <p:spPr>
            <a:xfrm>
              <a:off x="9459537" y="6119457"/>
              <a:ext cx="103564" cy="125274"/>
            </a:xfrm>
            <a:custGeom>
              <a:avLst/>
              <a:gdLst/>
              <a:ahLst/>
              <a:cxnLst/>
              <a:rect l="0" t="0" r="0" b="0"/>
              <a:pathLst>
                <a:path w="103564" h="125274">
                  <a:moveTo>
                    <a:pt x="78163" y="27343"/>
                  </a:moveTo>
                  <a:lnTo>
                    <a:pt x="78163" y="27343"/>
                  </a:lnTo>
                  <a:lnTo>
                    <a:pt x="72695" y="21876"/>
                  </a:lnTo>
                  <a:lnTo>
                    <a:pt x="71281" y="11733"/>
                  </a:lnTo>
                  <a:lnTo>
                    <a:pt x="68519" y="6765"/>
                  </a:lnTo>
                  <a:lnTo>
                    <a:pt x="59626" y="0"/>
                  </a:lnTo>
                  <a:lnTo>
                    <a:pt x="54516" y="648"/>
                  </a:lnTo>
                  <a:lnTo>
                    <a:pt x="41312" y="7011"/>
                  </a:lnTo>
                  <a:lnTo>
                    <a:pt x="18012" y="29236"/>
                  </a:lnTo>
                  <a:lnTo>
                    <a:pt x="9095" y="50057"/>
                  </a:lnTo>
                  <a:lnTo>
                    <a:pt x="0" y="94546"/>
                  </a:lnTo>
                  <a:lnTo>
                    <a:pt x="283" y="116556"/>
                  </a:lnTo>
                  <a:lnTo>
                    <a:pt x="2255" y="120685"/>
                  </a:lnTo>
                  <a:lnTo>
                    <a:pt x="4980" y="123438"/>
                  </a:lnTo>
                  <a:lnTo>
                    <a:pt x="8208" y="125273"/>
                  </a:lnTo>
                  <a:lnTo>
                    <a:pt x="21202" y="123549"/>
                  </a:lnTo>
                  <a:lnTo>
                    <a:pt x="29605" y="121113"/>
                  </a:lnTo>
                  <a:lnTo>
                    <a:pt x="42706" y="109000"/>
                  </a:lnTo>
                  <a:lnTo>
                    <a:pt x="62614" y="69107"/>
                  </a:lnTo>
                  <a:lnTo>
                    <a:pt x="76472" y="42920"/>
                  </a:lnTo>
                  <a:lnTo>
                    <a:pt x="74291" y="51008"/>
                  </a:lnTo>
                  <a:lnTo>
                    <a:pt x="76676" y="61144"/>
                  </a:lnTo>
                  <a:lnTo>
                    <a:pt x="95759" y="93610"/>
                  </a:lnTo>
                  <a:lnTo>
                    <a:pt x="103563" y="1035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487"/>
            <p:cNvSpPr/>
            <p:nvPr>
              <p:custDataLst>
                <p:tags r:id="rId17"/>
              </p:custDataLst>
            </p:nvPr>
          </p:nvSpPr>
          <p:spPr>
            <a:xfrm>
              <a:off x="9607550" y="6103396"/>
              <a:ext cx="57151" cy="142368"/>
            </a:xfrm>
            <a:custGeom>
              <a:avLst/>
              <a:gdLst/>
              <a:ahLst/>
              <a:cxnLst/>
              <a:rect l="0" t="0" r="0" b="0"/>
              <a:pathLst>
                <a:path w="57151" h="142368">
                  <a:moveTo>
                    <a:pt x="57150" y="24354"/>
                  </a:moveTo>
                  <a:lnTo>
                    <a:pt x="57150" y="24354"/>
                  </a:lnTo>
                  <a:lnTo>
                    <a:pt x="38282" y="6898"/>
                  </a:lnTo>
                  <a:lnTo>
                    <a:pt x="28539" y="2484"/>
                  </a:lnTo>
                  <a:lnTo>
                    <a:pt x="15119" y="0"/>
                  </a:lnTo>
                  <a:lnTo>
                    <a:pt x="11491" y="1768"/>
                  </a:lnTo>
                  <a:lnTo>
                    <a:pt x="5577" y="9377"/>
                  </a:lnTo>
                  <a:lnTo>
                    <a:pt x="1653" y="25561"/>
                  </a:lnTo>
                  <a:lnTo>
                    <a:pt x="4498" y="37590"/>
                  </a:lnTo>
                  <a:lnTo>
                    <a:pt x="11171" y="49287"/>
                  </a:lnTo>
                  <a:lnTo>
                    <a:pt x="38734" y="79440"/>
                  </a:lnTo>
                  <a:lnTo>
                    <a:pt x="45437" y="93287"/>
                  </a:lnTo>
                  <a:lnTo>
                    <a:pt x="47224" y="99942"/>
                  </a:lnTo>
                  <a:lnTo>
                    <a:pt x="45448" y="112982"/>
                  </a:lnTo>
                  <a:lnTo>
                    <a:pt x="39250" y="125128"/>
                  </a:lnTo>
                  <a:lnTo>
                    <a:pt x="29439" y="135229"/>
                  </a:lnTo>
                  <a:lnTo>
                    <a:pt x="19903" y="140659"/>
                  </a:lnTo>
                  <a:lnTo>
                    <a:pt x="15386" y="142107"/>
                  </a:lnTo>
                  <a:lnTo>
                    <a:pt x="11668" y="142367"/>
                  </a:lnTo>
                  <a:lnTo>
                    <a:pt x="0" y="1386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488"/>
            <p:cNvSpPr/>
            <p:nvPr>
              <p:custDataLst>
                <p:tags r:id="rId18"/>
              </p:custDataLst>
            </p:nvPr>
          </p:nvSpPr>
          <p:spPr>
            <a:xfrm>
              <a:off x="9714184" y="6135346"/>
              <a:ext cx="85022" cy="100355"/>
            </a:xfrm>
            <a:custGeom>
              <a:avLst/>
              <a:gdLst/>
              <a:ahLst/>
              <a:cxnLst/>
              <a:rect l="0" t="0" r="0" b="0"/>
              <a:pathLst>
                <a:path w="85022" h="100355">
                  <a:moveTo>
                    <a:pt x="26716" y="30504"/>
                  </a:moveTo>
                  <a:lnTo>
                    <a:pt x="26716" y="30504"/>
                  </a:lnTo>
                  <a:lnTo>
                    <a:pt x="26716" y="27133"/>
                  </a:lnTo>
                  <a:lnTo>
                    <a:pt x="28833" y="26140"/>
                  </a:lnTo>
                  <a:lnTo>
                    <a:pt x="74765" y="15338"/>
                  </a:lnTo>
                  <a:lnTo>
                    <a:pt x="84540" y="9234"/>
                  </a:lnTo>
                  <a:lnTo>
                    <a:pt x="85021" y="7152"/>
                  </a:lnTo>
                  <a:lnTo>
                    <a:pt x="83930" y="5059"/>
                  </a:lnTo>
                  <a:lnTo>
                    <a:pt x="81792" y="2957"/>
                  </a:lnTo>
                  <a:lnTo>
                    <a:pt x="61929" y="0"/>
                  </a:lnTo>
                  <a:lnTo>
                    <a:pt x="37070" y="5865"/>
                  </a:lnTo>
                  <a:lnTo>
                    <a:pt x="15202" y="16541"/>
                  </a:lnTo>
                  <a:lnTo>
                    <a:pt x="5606" y="28296"/>
                  </a:lnTo>
                  <a:lnTo>
                    <a:pt x="2059" y="35382"/>
                  </a:lnTo>
                  <a:lnTo>
                    <a:pt x="0" y="48899"/>
                  </a:lnTo>
                  <a:lnTo>
                    <a:pt x="2142" y="61963"/>
                  </a:lnTo>
                  <a:lnTo>
                    <a:pt x="7798" y="74825"/>
                  </a:lnTo>
                  <a:lnTo>
                    <a:pt x="18778" y="85715"/>
                  </a:lnTo>
                  <a:lnTo>
                    <a:pt x="25657" y="90595"/>
                  </a:lnTo>
                  <a:lnTo>
                    <a:pt x="42709" y="96017"/>
                  </a:lnTo>
                  <a:lnTo>
                    <a:pt x="71166" y="1003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489"/>
            <p:cNvSpPr/>
            <p:nvPr>
              <p:custDataLst>
                <p:tags r:id="rId19"/>
              </p:custDataLst>
            </p:nvPr>
          </p:nvSpPr>
          <p:spPr>
            <a:xfrm>
              <a:off x="9845520" y="5947576"/>
              <a:ext cx="150090" cy="283121"/>
            </a:xfrm>
            <a:custGeom>
              <a:avLst/>
              <a:gdLst/>
              <a:ahLst/>
              <a:cxnLst/>
              <a:rect l="0" t="0" r="0" b="0"/>
              <a:pathLst>
                <a:path w="150090" h="283121">
                  <a:moveTo>
                    <a:pt x="92230" y="237324"/>
                  </a:moveTo>
                  <a:lnTo>
                    <a:pt x="92230" y="237324"/>
                  </a:lnTo>
                  <a:lnTo>
                    <a:pt x="92230" y="223019"/>
                  </a:lnTo>
                  <a:lnTo>
                    <a:pt x="88467" y="216620"/>
                  </a:lnTo>
                  <a:lnTo>
                    <a:pt x="85488" y="212938"/>
                  </a:lnTo>
                  <a:lnTo>
                    <a:pt x="71182" y="204385"/>
                  </a:lnTo>
                  <a:lnTo>
                    <a:pt x="46796" y="200754"/>
                  </a:lnTo>
                  <a:lnTo>
                    <a:pt x="31115" y="203666"/>
                  </a:lnTo>
                  <a:lnTo>
                    <a:pt x="23971" y="206419"/>
                  </a:lnTo>
                  <a:lnTo>
                    <a:pt x="12267" y="217004"/>
                  </a:lnTo>
                  <a:lnTo>
                    <a:pt x="3774" y="231115"/>
                  </a:lnTo>
                  <a:lnTo>
                    <a:pt x="0" y="246794"/>
                  </a:lnTo>
                  <a:lnTo>
                    <a:pt x="2086" y="261288"/>
                  </a:lnTo>
                  <a:lnTo>
                    <a:pt x="4617" y="268117"/>
                  </a:lnTo>
                  <a:lnTo>
                    <a:pt x="13074" y="277586"/>
                  </a:lnTo>
                  <a:lnTo>
                    <a:pt x="18293" y="281099"/>
                  </a:lnTo>
                  <a:lnTo>
                    <a:pt x="33499" y="283120"/>
                  </a:lnTo>
                  <a:lnTo>
                    <a:pt x="51311" y="280960"/>
                  </a:lnTo>
                  <a:lnTo>
                    <a:pt x="68634" y="275298"/>
                  </a:lnTo>
                  <a:lnTo>
                    <a:pt x="83860" y="262433"/>
                  </a:lnTo>
                  <a:lnTo>
                    <a:pt x="97682" y="241428"/>
                  </a:lnTo>
                  <a:lnTo>
                    <a:pt x="110882" y="208574"/>
                  </a:lnTo>
                  <a:lnTo>
                    <a:pt x="125684" y="161045"/>
                  </a:lnTo>
                  <a:lnTo>
                    <a:pt x="133583" y="133555"/>
                  </a:lnTo>
                  <a:lnTo>
                    <a:pt x="139554" y="107467"/>
                  </a:lnTo>
                  <a:lnTo>
                    <a:pt x="144240" y="82314"/>
                  </a:lnTo>
                  <a:lnTo>
                    <a:pt x="149919" y="39314"/>
                  </a:lnTo>
                  <a:lnTo>
                    <a:pt x="150089" y="13147"/>
                  </a:lnTo>
                  <a:lnTo>
                    <a:pt x="146326" y="6028"/>
                  </a:lnTo>
                  <a:lnTo>
                    <a:pt x="140288" y="1988"/>
                  </a:lnTo>
                  <a:lnTo>
                    <a:pt x="132735" y="0"/>
                  </a:lnTo>
                  <a:lnTo>
                    <a:pt x="125584" y="5025"/>
                  </a:lnTo>
                  <a:lnTo>
                    <a:pt x="111993" y="27541"/>
                  </a:lnTo>
                  <a:lnTo>
                    <a:pt x="102660" y="66241"/>
                  </a:lnTo>
                  <a:lnTo>
                    <a:pt x="98276" y="112603"/>
                  </a:lnTo>
                  <a:lnTo>
                    <a:pt x="101032" y="159080"/>
                  </a:lnTo>
                  <a:lnTo>
                    <a:pt x="105080" y="198080"/>
                  </a:lnTo>
                  <a:lnTo>
                    <a:pt x="109442" y="242159"/>
                  </a:lnTo>
                  <a:lnTo>
                    <a:pt x="111280" y="2754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490"/>
            <p:cNvSpPr/>
            <p:nvPr>
              <p:custDataLst>
                <p:tags r:id="rId20"/>
              </p:custDataLst>
            </p:nvPr>
          </p:nvSpPr>
          <p:spPr>
            <a:xfrm>
              <a:off x="9127599" y="6362700"/>
              <a:ext cx="518052" cy="31751"/>
            </a:xfrm>
            <a:custGeom>
              <a:avLst/>
              <a:gdLst/>
              <a:ahLst/>
              <a:cxnLst/>
              <a:rect l="0" t="0" r="0" b="0"/>
              <a:pathLst>
                <a:path w="518052" h="31751">
                  <a:moveTo>
                    <a:pt x="16401" y="0"/>
                  </a:moveTo>
                  <a:lnTo>
                    <a:pt x="16401" y="0"/>
                  </a:lnTo>
                  <a:lnTo>
                    <a:pt x="0" y="0"/>
                  </a:lnTo>
                  <a:lnTo>
                    <a:pt x="44781" y="4364"/>
                  </a:lnTo>
                  <a:lnTo>
                    <a:pt x="69893" y="5026"/>
                  </a:lnTo>
                  <a:lnTo>
                    <a:pt x="98629" y="5467"/>
                  </a:lnTo>
                  <a:lnTo>
                    <a:pt x="133308" y="6467"/>
                  </a:lnTo>
                  <a:lnTo>
                    <a:pt x="171950" y="7839"/>
                  </a:lnTo>
                  <a:lnTo>
                    <a:pt x="213233" y="9459"/>
                  </a:lnTo>
                  <a:lnTo>
                    <a:pt x="256279" y="11951"/>
                  </a:lnTo>
                  <a:lnTo>
                    <a:pt x="300498" y="15022"/>
                  </a:lnTo>
                  <a:lnTo>
                    <a:pt x="345498" y="18481"/>
                  </a:lnTo>
                  <a:lnTo>
                    <a:pt x="383260" y="21493"/>
                  </a:lnTo>
                  <a:lnTo>
                    <a:pt x="416195" y="24207"/>
                  </a:lnTo>
                  <a:lnTo>
                    <a:pt x="445914" y="26722"/>
                  </a:lnTo>
                  <a:lnTo>
                    <a:pt x="482697" y="29515"/>
                  </a:lnTo>
                  <a:lnTo>
                    <a:pt x="518051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491"/>
            <p:cNvSpPr/>
            <p:nvPr>
              <p:custDataLst>
                <p:tags r:id="rId21"/>
              </p:custDataLst>
            </p:nvPr>
          </p:nvSpPr>
          <p:spPr>
            <a:xfrm>
              <a:off x="9125784" y="6419850"/>
              <a:ext cx="704017" cy="44451"/>
            </a:xfrm>
            <a:custGeom>
              <a:avLst/>
              <a:gdLst/>
              <a:ahLst/>
              <a:cxnLst/>
              <a:rect l="0" t="0" r="0" b="0"/>
              <a:pathLst>
                <a:path w="704017" h="44451">
                  <a:moveTo>
                    <a:pt x="164266" y="0"/>
                  </a:moveTo>
                  <a:lnTo>
                    <a:pt x="164266" y="0"/>
                  </a:lnTo>
                  <a:lnTo>
                    <a:pt x="130399" y="1881"/>
                  </a:lnTo>
                  <a:lnTo>
                    <a:pt x="103588" y="3371"/>
                  </a:lnTo>
                  <a:lnTo>
                    <a:pt x="78659" y="5775"/>
                  </a:lnTo>
                  <a:lnTo>
                    <a:pt x="32145" y="12209"/>
                  </a:lnTo>
                  <a:lnTo>
                    <a:pt x="0" y="17023"/>
                  </a:lnTo>
                  <a:lnTo>
                    <a:pt x="30928" y="21820"/>
                  </a:lnTo>
                  <a:lnTo>
                    <a:pt x="57030" y="23013"/>
                  </a:lnTo>
                  <a:lnTo>
                    <a:pt x="89953" y="23809"/>
                  </a:lnTo>
                  <a:lnTo>
                    <a:pt x="127423" y="24338"/>
                  </a:lnTo>
                  <a:lnTo>
                    <a:pt x="173572" y="23987"/>
                  </a:lnTo>
                  <a:lnTo>
                    <a:pt x="225503" y="23048"/>
                  </a:lnTo>
                  <a:lnTo>
                    <a:pt x="281291" y="21715"/>
                  </a:lnTo>
                  <a:lnTo>
                    <a:pt x="340354" y="22237"/>
                  </a:lnTo>
                  <a:lnTo>
                    <a:pt x="401602" y="23997"/>
                  </a:lnTo>
                  <a:lnTo>
                    <a:pt x="464307" y="26581"/>
                  </a:lnTo>
                  <a:lnTo>
                    <a:pt x="518809" y="29715"/>
                  </a:lnTo>
                  <a:lnTo>
                    <a:pt x="567845" y="33215"/>
                  </a:lnTo>
                  <a:lnTo>
                    <a:pt x="613235" y="36961"/>
                  </a:lnTo>
                  <a:lnTo>
                    <a:pt x="643496" y="39457"/>
                  </a:lnTo>
                  <a:lnTo>
                    <a:pt x="704016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1" name="SMARTInkShape-492"/>
          <p:cNvSpPr/>
          <p:nvPr>
            <p:custDataLst>
              <p:tags r:id="rId3"/>
            </p:custDataLst>
          </p:nvPr>
        </p:nvSpPr>
        <p:spPr>
          <a:xfrm>
            <a:off x="9375328" y="5364145"/>
            <a:ext cx="144947" cy="189515"/>
          </a:xfrm>
          <a:custGeom>
            <a:avLst/>
            <a:gdLst/>
            <a:ahLst/>
            <a:cxnLst/>
            <a:rect l="0" t="0" r="0" b="0"/>
            <a:pathLst>
              <a:path w="144947" h="189515">
                <a:moveTo>
                  <a:pt x="117922" y="14305"/>
                </a:moveTo>
                <a:lnTo>
                  <a:pt x="117922" y="14305"/>
                </a:lnTo>
                <a:lnTo>
                  <a:pt x="114551" y="7563"/>
                </a:lnTo>
                <a:lnTo>
                  <a:pt x="107251" y="2372"/>
                </a:lnTo>
                <a:lnTo>
                  <a:pt x="102342" y="0"/>
                </a:lnTo>
                <a:lnTo>
                  <a:pt x="71835" y="31"/>
                </a:lnTo>
                <a:lnTo>
                  <a:pt x="38258" y="11252"/>
                </a:lnTo>
                <a:lnTo>
                  <a:pt x="22308" y="27765"/>
                </a:lnTo>
                <a:lnTo>
                  <a:pt x="11221" y="49920"/>
                </a:lnTo>
                <a:lnTo>
                  <a:pt x="1718" y="90161"/>
                </a:lnTo>
                <a:lnTo>
                  <a:pt x="0" y="131952"/>
                </a:lnTo>
                <a:lnTo>
                  <a:pt x="4599" y="155963"/>
                </a:lnTo>
                <a:lnTo>
                  <a:pt x="18873" y="174631"/>
                </a:lnTo>
                <a:lnTo>
                  <a:pt x="28607" y="182572"/>
                </a:lnTo>
                <a:lnTo>
                  <a:pt x="54472" y="189514"/>
                </a:lnTo>
                <a:lnTo>
                  <a:pt x="82666" y="188837"/>
                </a:lnTo>
                <a:lnTo>
                  <a:pt x="106956" y="181480"/>
                </a:lnTo>
                <a:lnTo>
                  <a:pt x="125748" y="163629"/>
                </a:lnTo>
                <a:lnTo>
                  <a:pt x="133722" y="151954"/>
                </a:lnTo>
                <a:lnTo>
                  <a:pt x="144946" y="105184"/>
                </a:lnTo>
                <a:lnTo>
                  <a:pt x="141926" y="77038"/>
                </a:lnTo>
                <a:lnTo>
                  <a:pt x="132824" y="54886"/>
                </a:lnTo>
                <a:lnTo>
                  <a:pt x="105222" y="2700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4" name="SMARTInkShape-Group98"/>
          <p:cNvGrpSpPr/>
          <p:nvPr/>
        </p:nvGrpSpPr>
        <p:grpSpPr>
          <a:xfrm>
            <a:off x="9006143" y="6108777"/>
            <a:ext cx="233108" cy="166427"/>
            <a:chOff x="9006143" y="6108777"/>
            <a:chExt cx="233108" cy="166427"/>
          </a:xfrm>
        </p:grpSpPr>
        <p:sp>
          <p:nvSpPr>
            <p:cNvPr id="192" name="SMARTInkShape-493"/>
            <p:cNvSpPr/>
            <p:nvPr>
              <p:custDataLst>
                <p:tags r:id="rId4"/>
              </p:custDataLst>
            </p:nvPr>
          </p:nvSpPr>
          <p:spPr>
            <a:xfrm>
              <a:off x="9006143" y="6108777"/>
              <a:ext cx="125158" cy="166427"/>
            </a:xfrm>
            <a:custGeom>
              <a:avLst/>
              <a:gdLst/>
              <a:ahLst/>
              <a:cxnLst/>
              <a:rect l="0" t="0" r="0" b="0"/>
              <a:pathLst>
                <a:path w="125158" h="166427">
                  <a:moveTo>
                    <a:pt x="17207" y="6273"/>
                  </a:moveTo>
                  <a:lnTo>
                    <a:pt x="17207" y="6273"/>
                  </a:lnTo>
                  <a:lnTo>
                    <a:pt x="17206" y="185"/>
                  </a:lnTo>
                  <a:lnTo>
                    <a:pt x="13836" y="0"/>
                  </a:lnTo>
                  <a:lnTo>
                    <a:pt x="12181" y="7484"/>
                  </a:lnTo>
                  <a:lnTo>
                    <a:pt x="4376" y="45396"/>
                  </a:lnTo>
                  <a:lnTo>
                    <a:pt x="0" y="86146"/>
                  </a:lnTo>
                  <a:lnTo>
                    <a:pt x="2074" y="126130"/>
                  </a:lnTo>
                  <a:lnTo>
                    <a:pt x="10528" y="154675"/>
                  </a:lnTo>
                  <a:lnTo>
                    <a:pt x="18002" y="163952"/>
                  </a:lnTo>
                  <a:lnTo>
                    <a:pt x="21970" y="166426"/>
                  </a:lnTo>
                  <a:lnTo>
                    <a:pt x="26027" y="165958"/>
                  </a:lnTo>
                  <a:lnTo>
                    <a:pt x="34297" y="159794"/>
                  </a:lnTo>
                  <a:lnTo>
                    <a:pt x="50258" y="141054"/>
                  </a:lnTo>
                  <a:lnTo>
                    <a:pt x="69545" y="93522"/>
                  </a:lnTo>
                  <a:lnTo>
                    <a:pt x="81946" y="51801"/>
                  </a:lnTo>
                  <a:lnTo>
                    <a:pt x="89697" y="34188"/>
                  </a:lnTo>
                  <a:lnTo>
                    <a:pt x="90934" y="32644"/>
                  </a:lnTo>
                  <a:lnTo>
                    <a:pt x="91757" y="32321"/>
                  </a:lnTo>
                  <a:lnTo>
                    <a:pt x="87795" y="78018"/>
                  </a:lnTo>
                  <a:lnTo>
                    <a:pt x="90646" y="103574"/>
                  </a:lnTo>
                  <a:lnTo>
                    <a:pt x="95943" y="116780"/>
                  </a:lnTo>
                  <a:lnTo>
                    <a:pt x="99331" y="122278"/>
                  </a:lnTo>
                  <a:lnTo>
                    <a:pt x="103706" y="125942"/>
                  </a:lnTo>
                  <a:lnTo>
                    <a:pt x="125157" y="1332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494"/>
            <p:cNvSpPr/>
            <p:nvPr>
              <p:custDataLst>
                <p:tags r:id="rId5"/>
              </p:custDataLst>
            </p:nvPr>
          </p:nvSpPr>
          <p:spPr>
            <a:xfrm>
              <a:off x="9163082" y="6124056"/>
              <a:ext cx="76169" cy="127044"/>
            </a:xfrm>
            <a:custGeom>
              <a:avLst/>
              <a:gdLst/>
              <a:ahLst/>
              <a:cxnLst/>
              <a:rect l="0" t="0" r="0" b="0"/>
              <a:pathLst>
                <a:path w="76169" h="127044">
                  <a:moveTo>
                    <a:pt x="19018" y="22744"/>
                  </a:moveTo>
                  <a:lnTo>
                    <a:pt x="19018" y="22744"/>
                  </a:lnTo>
                  <a:lnTo>
                    <a:pt x="15647" y="26115"/>
                  </a:lnTo>
                  <a:lnTo>
                    <a:pt x="8186" y="45125"/>
                  </a:lnTo>
                  <a:lnTo>
                    <a:pt x="1189" y="91474"/>
                  </a:lnTo>
                  <a:lnTo>
                    <a:pt x="39" y="127043"/>
                  </a:lnTo>
                  <a:lnTo>
                    <a:pt x="0" y="126014"/>
                  </a:lnTo>
                  <a:lnTo>
                    <a:pt x="8809" y="85765"/>
                  </a:lnTo>
                  <a:lnTo>
                    <a:pt x="14042" y="43891"/>
                  </a:lnTo>
                  <a:lnTo>
                    <a:pt x="18216" y="30732"/>
                  </a:lnTo>
                  <a:lnTo>
                    <a:pt x="24777" y="20179"/>
                  </a:lnTo>
                  <a:lnTo>
                    <a:pt x="43145" y="6305"/>
                  </a:lnTo>
                  <a:lnTo>
                    <a:pt x="56348" y="0"/>
                  </a:lnTo>
                  <a:lnTo>
                    <a:pt x="59427" y="1231"/>
                  </a:lnTo>
                  <a:lnTo>
                    <a:pt x="64729" y="8244"/>
                  </a:lnTo>
                  <a:lnTo>
                    <a:pt x="68813" y="45201"/>
                  </a:lnTo>
                  <a:lnTo>
                    <a:pt x="71501" y="91386"/>
                  </a:lnTo>
                  <a:lnTo>
                    <a:pt x="76168" y="124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58653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MARTInkShape-Group99"/>
          <p:cNvGrpSpPr/>
          <p:nvPr/>
        </p:nvGrpSpPr>
        <p:grpSpPr>
          <a:xfrm>
            <a:off x="882650" y="486527"/>
            <a:ext cx="908301" cy="752760"/>
            <a:chOff x="882650" y="486527"/>
            <a:chExt cx="908301" cy="752760"/>
          </a:xfrm>
        </p:grpSpPr>
        <p:sp>
          <p:nvSpPr>
            <p:cNvPr id="2" name="SMARTInkShape-495"/>
            <p:cNvSpPr/>
            <p:nvPr>
              <p:custDataLst>
                <p:tags r:id="rId111"/>
              </p:custDataLst>
            </p:nvPr>
          </p:nvSpPr>
          <p:spPr>
            <a:xfrm>
              <a:off x="1022821" y="486527"/>
              <a:ext cx="190030" cy="169326"/>
            </a:xfrm>
            <a:custGeom>
              <a:avLst/>
              <a:gdLst/>
              <a:ahLst/>
              <a:cxnLst/>
              <a:rect l="0" t="0" r="0" b="0"/>
              <a:pathLst>
                <a:path w="190030" h="169326">
                  <a:moveTo>
                    <a:pt x="43979" y="78623"/>
                  </a:moveTo>
                  <a:lnTo>
                    <a:pt x="43979" y="78623"/>
                  </a:lnTo>
                  <a:lnTo>
                    <a:pt x="40608" y="78623"/>
                  </a:lnTo>
                  <a:lnTo>
                    <a:pt x="37071" y="82386"/>
                  </a:lnTo>
                  <a:lnTo>
                    <a:pt x="13941" y="124057"/>
                  </a:lnTo>
                  <a:lnTo>
                    <a:pt x="589" y="169168"/>
                  </a:lnTo>
                  <a:lnTo>
                    <a:pt x="236" y="169325"/>
                  </a:lnTo>
                  <a:lnTo>
                    <a:pt x="0" y="168724"/>
                  </a:lnTo>
                  <a:lnTo>
                    <a:pt x="13406" y="122473"/>
                  </a:lnTo>
                  <a:lnTo>
                    <a:pt x="22630" y="91056"/>
                  </a:lnTo>
                  <a:lnTo>
                    <a:pt x="36137" y="53575"/>
                  </a:lnTo>
                  <a:lnTo>
                    <a:pt x="56237" y="13032"/>
                  </a:lnTo>
                  <a:lnTo>
                    <a:pt x="62029" y="5968"/>
                  </a:lnTo>
                  <a:lnTo>
                    <a:pt x="67301" y="1964"/>
                  </a:lnTo>
                  <a:lnTo>
                    <a:pt x="72227" y="0"/>
                  </a:lnTo>
                  <a:lnTo>
                    <a:pt x="77628" y="2925"/>
                  </a:lnTo>
                  <a:lnTo>
                    <a:pt x="103386" y="39916"/>
                  </a:lnTo>
                  <a:lnTo>
                    <a:pt x="127198" y="80325"/>
                  </a:lnTo>
                  <a:lnTo>
                    <a:pt x="155890" y="121696"/>
                  </a:lnTo>
                  <a:lnTo>
                    <a:pt x="190029" y="1611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496"/>
            <p:cNvSpPr/>
            <p:nvPr>
              <p:custDataLst>
                <p:tags r:id="rId112"/>
              </p:custDataLst>
            </p:nvPr>
          </p:nvSpPr>
          <p:spPr>
            <a:xfrm>
              <a:off x="1708150" y="781050"/>
              <a:ext cx="82801" cy="298451"/>
            </a:xfrm>
            <a:custGeom>
              <a:avLst/>
              <a:gdLst/>
              <a:ahLst/>
              <a:cxnLst/>
              <a:rect l="0" t="0" r="0" b="0"/>
              <a:pathLst>
                <a:path w="82801" h="298451">
                  <a:moveTo>
                    <a:pt x="44450" y="0"/>
                  </a:moveTo>
                  <a:lnTo>
                    <a:pt x="44450" y="0"/>
                  </a:lnTo>
                  <a:lnTo>
                    <a:pt x="68869" y="39999"/>
                  </a:lnTo>
                  <a:lnTo>
                    <a:pt x="78351" y="71870"/>
                  </a:lnTo>
                  <a:lnTo>
                    <a:pt x="82800" y="110259"/>
                  </a:lnTo>
                  <a:lnTo>
                    <a:pt x="80074" y="153191"/>
                  </a:lnTo>
                  <a:lnTo>
                    <a:pt x="66633" y="194379"/>
                  </a:lnTo>
                  <a:lnTo>
                    <a:pt x="46548" y="232441"/>
                  </a:lnTo>
                  <a:lnTo>
                    <a:pt x="15673" y="276697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497"/>
            <p:cNvSpPr/>
            <p:nvPr>
              <p:custDataLst>
                <p:tags r:id="rId113"/>
              </p:custDataLst>
            </p:nvPr>
          </p:nvSpPr>
          <p:spPr>
            <a:xfrm>
              <a:off x="1458521" y="839965"/>
              <a:ext cx="192480" cy="182386"/>
            </a:xfrm>
            <a:custGeom>
              <a:avLst/>
              <a:gdLst/>
              <a:ahLst/>
              <a:cxnLst/>
              <a:rect l="0" t="0" r="0" b="0"/>
              <a:pathLst>
                <a:path w="192480" h="182386">
                  <a:moveTo>
                    <a:pt x="192479" y="10935"/>
                  </a:moveTo>
                  <a:lnTo>
                    <a:pt x="192479" y="10935"/>
                  </a:lnTo>
                  <a:lnTo>
                    <a:pt x="187012" y="0"/>
                  </a:lnTo>
                  <a:lnTo>
                    <a:pt x="170626" y="38389"/>
                  </a:lnTo>
                  <a:lnTo>
                    <a:pt x="150177" y="78415"/>
                  </a:lnTo>
                  <a:lnTo>
                    <a:pt x="126245" y="118183"/>
                  </a:lnTo>
                  <a:lnTo>
                    <a:pt x="94537" y="150035"/>
                  </a:lnTo>
                  <a:lnTo>
                    <a:pt x="74396" y="160952"/>
                  </a:lnTo>
                  <a:lnTo>
                    <a:pt x="65074" y="163863"/>
                  </a:lnTo>
                  <a:lnTo>
                    <a:pt x="45308" y="163334"/>
                  </a:lnTo>
                  <a:lnTo>
                    <a:pt x="35098" y="161218"/>
                  </a:lnTo>
                  <a:lnTo>
                    <a:pt x="18110" y="149459"/>
                  </a:lnTo>
                  <a:lnTo>
                    <a:pt x="5620" y="133179"/>
                  </a:lnTo>
                  <a:lnTo>
                    <a:pt x="70" y="116536"/>
                  </a:lnTo>
                  <a:lnTo>
                    <a:pt x="0" y="110263"/>
                  </a:lnTo>
                  <a:lnTo>
                    <a:pt x="1366" y="105376"/>
                  </a:lnTo>
                  <a:lnTo>
                    <a:pt x="3687" y="101412"/>
                  </a:lnTo>
                  <a:lnTo>
                    <a:pt x="8762" y="100181"/>
                  </a:lnTo>
                  <a:lnTo>
                    <a:pt x="55484" y="111858"/>
                  </a:lnTo>
                  <a:lnTo>
                    <a:pt x="101793" y="130287"/>
                  </a:lnTo>
                  <a:lnTo>
                    <a:pt x="145618" y="153621"/>
                  </a:lnTo>
                  <a:lnTo>
                    <a:pt x="192479" y="1823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498"/>
            <p:cNvSpPr/>
            <p:nvPr>
              <p:custDataLst>
                <p:tags r:id="rId114"/>
              </p:custDataLst>
            </p:nvPr>
          </p:nvSpPr>
          <p:spPr>
            <a:xfrm>
              <a:off x="1310031" y="797379"/>
              <a:ext cx="118720" cy="294822"/>
            </a:xfrm>
            <a:custGeom>
              <a:avLst/>
              <a:gdLst/>
              <a:ahLst/>
              <a:cxnLst/>
              <a:rect l="0" t="0" r="0" b="0"/>
              <a:pathLst>
                <a:path w="118720" h="294822">
                  <a:moveTo>
                    <a:pt x="112369" y="21771"/>
                  </a:moveTo>
                  <a:lnTo>
                    <a:pt x="112369" y="21771"/>
                  </a:lnTo>
                  <a:lnTo>
                    <a:pt x="117395" y="9837"/>
                  </a:lnTo>
                  <a:lnTo>
                    <a:pt x="117836" y="7465"/>
                  </a:lnTo>
                  <a:lnTo>
                    <a:pt x="117425" y="5178"/>
                  </a:lnTo>
                  <a:lnTo>
                    <a:pt x="115086" y="756"/>
                  </a:lnTo>
                  <a:lnTo>
                    <a:pt x="112769" y="0"/>
                  </a:lnTo>
                  <a:lnTo>
                    <a:pt x="106432" y="1041"/>
                  </a:lnTo>
                  <a:lnTo>
                    <a:pt x="88189" y="12336"/>
                  </a:lnTo>
                  <a:lnTo>
                    <a:pt x="58167" y="45943"/>
                  </a:lnTo>
                  <a:lnTo>
                    <a:pt x="38420" y="79551"/>
                  </a:lnTo>
                  <a:lnTo>
                    <a:pt x="20942" y="117301"/>
                  </a:lnTo>
                  <a:lnTo>
                    <a:pt x="6118" y="155246"/>
                  </a:lnTo>
                  <a:lnTo>
                    <a:pt x="0" y="193276"/>
                  </a:lnTo>
                  <a:lnTo>
                    <a:pt x="1749" y="228523"/>
                  </a:lnTo>
                  <a:lnTo>
                    <a:pt x="11934" y="255948"/>
                  </a:lnTo>
                  <a:lnTo>
                    <a:pt x="29631" y="276133"/>
                  </a:lnTo>
                  <a:lnTo>
                    <a:pt x="40277" y="284479"/>
                  </a:lnTo>
                  <a:lnTo>
                    <a:pt x="69039" y="291871"/>
                  </a:lnTo>
                  <a:lnTo>
                    <a:pt x="118719" y="294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499"/>
            <p:cNvSpPr/>
            <p:nvPr>
              <p:custDataLst>
                <p:tags r:id="rId115"/>
              </p:custDataLst>
            </p:nvPr>
          </p:nvSpPr>
          <p:spPr>
            <a:xfrm>
              <a:off x="1117600" y="967892"/>
              <a:ext cx="88901" cy="175109"/>
            </a:xfrm>
            <a:custGeom>
              <a:avLst/>
              <a:gdLst/>
              <a:ahLst/>
              <a:cxnLst/>
              <a:rect l="0" t="0" r="0" b="0"/>
              <a:pathLst>
                <a:path w="88901" h="175109">
                  <a:moveTo>
                    <a:pt x="88900" y="3658"/>
                  </a:moveTo>
                  <a:lnTo>
                    <a:pt x="88900" y="3658"/>
                  </a:lnTo>
                  <a:lnTo>
                    <a:pt x="88900" y="287"/>
                  </a:lnTo>
                  <a:lnTo>
                    <a:pt x="88194" y="0"/>
                  </a:lnTo>
                  <a:lnTo>
                    <a:pt x="85529" y="1562"/>
                  </a:lnTo>
                  <a:lnTo>
                    <a:pt x="61049" y="48284"/>
                  </a:lnTo>
                  <a:lnTo>
                    <a:pt x="38863" y="90102"/>
                  </a:lnTo>
                  <a:lnTo>
                    <a:pt x="16532" y="129225"/>
                  </a:lnTo>
                  <a:lnTo>
                    <a:pt x="0" y="175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500"/>
            <p:cNvSpPr/>
            <p:nvPr>
              <p:custDataLst>
                <p:tags r:id="rId116"/>
              </p:custDataLst>
            </p:nvPr>
          </p:nvSpPr>
          <p:spPr>
            <a:xfrm>
              <a:off x="1086733" y="985133"/>
              <a:ext cx="119768" cy="119768"/>
            </a:xfrm>
            <a:custGeom>
              <a:avLst/>
              <a:gdLst/>
              <a:ahLst/>
              <a:cxnLst/>
              <a:rect l="0" t="0" r="0" b="0"/>
              <a:pathLst>
                <a:path w="119768" h="11976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9491" y="2749"/>
                  </a:lnTo>
                  <a:lnTo>
                    <a:pt x="56130" y="35114"/>
                  </a:lnTo>
                  <a:lnTo>
                    <a:pt x="96657" y="80624"/>
                  </a:lnTo>
                  <a:lnTo>
                    <a:pt x="116972" y="117942"/>
                  </a:lnTo>
                  <a:lnTo>
                    <a:pt x="119767" y="119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501"/>
            <p:cNvSpPr/>
            <p:nvPr>
              <p:custDataLst>
                <p:tags r:id="rId117"/>
              </p:custDataLst>
            </p:nvPr>
          </p:nvSpPr>
          <p:spPr>
            <a:xfrm>
              <a:off x="882650" y="741607"/>
              <a:ext cx="196438" cy="497680"/>
            </a:xfrm>
            <a:custGeom>
              <a:avLst/>
              <a:gdLst/>
              <a:ahLst/>
              <a:cxnLst/>
              <a:rect l="0" t="0" r="0" b="0"/>
              <a:pathLst>
                <a:path w="196438" h="497680">
                  <a:moveTo>
                    <a:pt x="19050" y="147393"/>
                  </a:moveTo>
                  <a:lnTo>
                    <a:pt x="19050" y="147393"/>
                  </a:lnTo>
                  <a:lnTo>
                    <a:pt x="15905" y="194464"/>
                  </a:lnTo>
                  <a:lnTo>
                    <a:pt x="18358" y="224758"/>
                  </a:lnTo>
                  <a:lnTo>
                    <a:pt x="21800" y="261740"/>
                  </a:lnTo>
                  <a:lnTo>
                    <a:pt x="27563" y="303577"/>
                  </a:lnTo>
                  <a:lnTo>
                    <a:pt x="34122" y="347336"/>
                  </a:lnTo>
                  <a:lnTo>
                    <a:pt x="39390" y="390303"/>
                  </a:lnTo>
                  <a:lnTo>
                    <a:pt x="42201" y="429155"/>
                  </a:lnTo>
                  <a:lnTo>
                    <a:pt x="43784" y="473354"/>
                  </a:lnTo>
                  <a:lnTo>
                    <a:pt x="44318" y="497138"/>
                  </a:lnTo>
                  <a:lnTo>
                    <a:pt x="43657" y="497679"/>
                  </a:lnTo>
                  <a:lnTo>
                    <a:pt x="41040" y="494516"/>
                  </a:lnTo>
                  <a:lnTo>
                    <a:pt x="32906" y="447749"/>
                  </a:lnTo>
                  <a:lnTo>
                    <a:pt x="26149" y="406473"/>
                  </a:lnTo>
                  <a:lnTo>
                    <a:pt x="23782" y="382908"/>
                  </a:lnTo>
                  <a:lnTo>
                    <a:pt x="22205" y="358025"/>
                  </a:lnTo>
                  <a:lnTo>
                    <a:pt x="21153" y="332264"/>
                  </a:lnTo>
                  <a:lnTo>
                    <a:pt x="20452" y="305213"/>
                  </a:lnTo>
                  <a:lnTo>
                    <a:pt x="19985" y="277301"/>
                  </a:lnTo>
                  <a:lnTo>
                    <a:pt x="19673" y="248815"/>
                  </a:lnTo>
                  <a:lnTo>
                    <a:pt x="19465" y="220652"/>
                  </a:lnTo>
                  <a:lnTo>
                    <a:pt x="19327" y="192704"/>
                  </a:lnTo>
                  <a:lnTo>
                    <a:pt x="19235" y="164901"/>
                  </a:lnTo>
                  <a:lnTo>
                    <a:pt x="21290" y="138604"/>
                  </a:lnTo>
                  <a:lnTo>
                    <a:pt x="24776" y="113311"/>
                  </a:lnTo>
                  <a:lnTo>
                    <a:pt x="35706" y="68040"/>
                  </a:lnTo>
                  <a:lnTo>
                    <a:pt x="60988" y="21576"/>
                  </a:lnTo>
                  <a:lnTo>
                    <a:pt x="78141" y="4220"/>
                  </a:lnTo>
                  <a:lnTo>
                    <a:pt x="87372" y="439"/>
                  </a:lnTo>
                  <a:lnTo>
                    <a:pt x="107036" y="0"/>
                  </a:lnTo>
                  <a:lnTo>
                    <a:pt x="144681" y="21171"/>
                  </a:lnTo>
                  <a:lnTo>
                    <a:pt x="180373" y="64368"/>
                  </a:lnTo>
                  <a:lnTo>
                    <a:pt x="193055" y="99204"/>
                  </a:lnTo>
                  <a:lnTo>
                    <a:pt x="196437" y="117384"/>
                  </a:lnTo>
                  <a:lnTo>
                    <a:pt x="190787" y="154517"/>
                  </a:lnTo>
                  <a:lnTo>
                    <a:pt x="184341" y="173309"/>
                  </a:lnTo>
                  <a:lnTo>
                    <a:pt x="158365" y="207359"/>
                  </a:lnTo>
                  <a:lnTo>
                    <a:pt x="123301" y="236839"/>
                  </a:lnTo>
                  <a:lnTo>
                    <a:pt x="84198" y="259349"/>
                  </a:lnTo>
                  <a:lnTo>
                    <a:pt x="48946" y="271234"/>
                  </a:lnTo>
                  <a:lnTo>
                    <a:pt x="32630" y="274404"/>
                  </a:lnTo>
                  <a:lnTo>
                    <a:pt x="21754" y="273695"/>
                  </a:lnTo>
                  <a:lnTo>
                    <a:pt x="14502" y="270400"/>
                  </a:lnTo>
                  <a:lnTo>
                    <a:pt x="0" y="2553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SMARTInkShape-Group100"/>
          <p:cNvGrpSpPr/>
          <p:nvPr/>
        </p:nvGrpSpPr>
        <p:grpSpPr>
          <a:xfrm>
            <a:off x="2222500" y="894038"/>
            <a:ext cx="254001" cy="132898"/>
            <a:chOff x="2222500" y="894038"/>
            <a:chExt cx="254001" cy="132898"/>
          </a:xfrm>
        </p:grpSpPr>
        <p:sp>
          <p:nvSpPr>
            <p:cNvPr id="10" name="SMARTInkShape-502"/>
            <p:cNvSpPr/>
            <p:nvPr>
              <p:custDataLst>
                <p:tags r:id="rId109"/>
              </p:custDataLst>
            </p:nvPr>
          </p:nvSpPr>
          <p:spPr>
            <a:xfrm>
              <a:off x="2242569" y="990600"/>
              <a:ext cx="233932" cy="36336"/>
            </a:xfrm>
            <a:custGeom>
              <a:avLst/>
              <a:gdLst/>
              <a:ahLst/>
              <a:cxnLst/>
              <a:rect l="0" t="0" r="0" b="0"/>
              <a:pathLst>
                <a:path w="233932" h="36336">
                  <a:moveTo>
                    <a:pt x="11681" y="25400"/>
                  </a:moveTo>
                  <a:lnTo>
                    <a:pt x="11681" y="25400"/>
                  </a:lnTo>
                  <a:lnTo>
                    <a:pt x="1568" y="32142"/>
                  </a:lnTo>
                  <a:lnTo>
                    <a:pt x="0" y="34128"/>
                  </a:lnTo>
                  <a:lnTo>
                    <a:pt x="366" y="35452"/>
                  </a:lnTo>
                  <a:lnTo>
                    <a:pt x="2021" y="36335"/>
                  </a:lnTo>
                  <a:lnTo>
                    <a:pt x="45103" y="31976"/>
                  </a:lnTo>
                  <a:lnTo>
                    <a:pt x="90505" y="25736"/>
                  </a:lnTo>
                  <a:lnTo>
                    <a:pt x="117147" y="21390"/>
                  </a:lnTo>
                  <a:lnTo>
                    <a:pt x="145492" y="16377"/>
                  </a:lnTo>
                  <a:lnTo>
                    <a:pt x="174972" y="10918"/>
                  </a:lnTo>
                  <a:lnTo>
                    <a:pt x="2339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503"/>
            <p:cNvSpPr/>
            <p:nvPr>
              <p:custDataLst>
                <p:tags r:id="rId110"/>
              </p:custDataLst>
            </p:nvPr>
          </p:nvSpPr>
          <p:spPr>
            <a:xfrm>
              <a:off x="2222500" y="894038"/>
              <a:ext cx="203201" cy="20363"/>
            </a:xfrm>
            <a:custGeom>
              <a:avLst/>
              <a:gdLst/>
              <a:ahLst/>
              <a:cxnLst/>
              <a:rect l="0" t="0" r="0" b="0"/>
              <a:pathLst>
                <a:path w="203201" h="20363">
                  <a:moveTo>
                    <a:pt x="0" y="20362"/>
                  </a:moveTo>
                  <a:lnTo>
                    <a:pt x="0" y="20362"/>
                  </a:lnTo>
                  <a:lnTo>
                    <a:pt x="40182" y="13454"/>
                  </a:lnTo>
                  <a:lnTo>
                    <a:pt x="71481" y="8825"/>
                  </a:lnTo>
                  <a:lnTo>
                    <a:pt x="111262" y="2064"/>
                  </a:lnTo>
                  <a:lnTo>
                    <a:pt x="149168" y="0"/>
                  </a:lnTo>
                  <a:lnTo>
                    <a:pt x="203200" y="13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SMARTInkShape-Group101"/>
          <p:cNvGrpSpPr/>
          <p:nvPr/>
        </p:nvGrpSpPr>
        <p:grpSpPr>
          <a:xfrm>
            <a:off x="3041650" y="596900"/>
            <a:ext cx="2605982" cy="1069168"/>
            <a:chOff x="3041650" y="596900"/>
            <a:chExt cx="2605982" cy="1069168"/>
          </a:xfrm>
        </p:grpSpPr>
        <p:sp>
          <p:nvSpPr>
            <p:cNvPr id="13" name="SMARTInkShape-504"/>
            <p:cNvSpPr/>
            <p:nvPr>
              <p:custDataLst>
                <p:tags r:id="rId95"/>
              </p:custDataLst>
            </p:nvPr>
          </p:nvSpPr>
          <p:spPr>
            <a:xfrm>
              <a:off x="3825572" y="1467846"/>
              <a:ext cx="223018" cy="198222"/>
            </a:xfrm>
            <a:custGeom>
              <a:avLst/>
              <a:gdLst/>
              <a:ahLst/>
              <a:cxnLst/>
              <a:rect l="0" t="0" r="0" b="0"/>
              <a:pathLst>
                <a:path w="223018" h="198222">
                  <a:moveTo>
                    <a:pt x="22528" y="119654"/>
                  </a:moveTo>
                  <a:lnTo>
                    <a:pt x="22528" y="119654"/>
                  </a:lnTo>
                  <a:lnTo>
                    <a:pt x="25899" y="95235"/>
                  </a:lnTo>
                  <a:lnTo>
                    <a:pt x="34889" y="55427"/>
                  </a:lnTo>
                  <a:lnTo>
                    <a:pt x="33196" y="50422"/>
                  </a:lnTo>
                  <a:lnTo>
                    <a:pt x="29731" y="44830"/>
                  </a:lnTo>
                  <a:lnTo>
                    <a:pt x="25759" y="53975"/>
                  </a:lnTo>
                  <a:lnTo>
                    <a:pt x="18096" y="91942"/>
                  </a:lnTo>
                  <a:lnTo>
                    <a:pt x="12591" y="131355"/>
                  </a:lnTo>
                  <a:lnTo>
                    <a:pt x="10374" y="177312"/>
                  </a:lnTo>
                  <a:lnTo>
                    <a:pt x="9365" y="191141"/>
                  </a:lnTo>
                  <a:lnTo>
                    <a:pt x="8108" y="194829"/>
                  </a:lnTo>
                  <a:lnTo>
                    <a:pt x="6565" y="197287"/>
                  </a:lnTo>
                  <a:lnTo>
                    <a:pt x="5536" y="198221"/>
                  </a:lnTo>
                  <a:lnTo>
                    <a:pt x="4850" y="198137"/>
                  </a:lnTo>
                  <a:lnTo>
                    <a:pt x="4393" y="197376"/>
                  </a:lnTo>
                  <a:lnTo>
                    <a:pt x="0" y="158551"/>
                  </a:lnTo>
                  <a:lnTo>
                    <a:pt x="1462" y="124007"/>
                  </a:lnTo>
                  <a:lnTo>
                    <a:pt x="8226" y="83253"/>
                  </a:lnTo>
                  <a:lnTo>
                    <a:pt x="20405" y="44209"/>
                  </a:lnTo>
                  <a:lnTo>
                    <a:pt x="39929" y="17449"/>
                  </a:lnTo>
                  <a:lnTo>
                    <a:pt x="66480" y="3674"/>
                  </a:lnTo>
                  <a:lnTo>
                    <a:pt x="81462" y="0"/>
                  </a:lnTo>
                  <a:lnTo>
                    <a:pt x="115043" y="3445"/>
                  </a:lnTo>
                  <a:lnTo>
                    <a:pt x="150429" y="15795"/>
                  </a:lnTo>
                  <a:lnTo>
                    <a:pt x="184971" y="35394"/>
                  </a:lnTo>
                  <a:lnTo>
                    <a:pt x="207849" y="58216"/>
                  </a:lnTo>
                  <a:lnTo>
                    <a:pt x="215925" y="70229"/>
                  </a:lnTo>
                  <a:lnTo>
                    <a:pt x="223017" y="94865"/>
                  </a:lnTo>
                  <a:lnTo>
                    <a:pt x="221822" y="138433"/>
                  </a:lnTo>
                  <a:lnTo>
                    <a:pt x="219378" y="1577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505"/>
            <p:cNvSpPr/>
            <p:nvPr>
              <p:custDataLst>
                <p:tags r:id="rId96"/>
              </p:custDataLst>
            </p:nvPr>
          </p:nvSpPr>
          <p:spPr>
            <a:xfrm>
              <a:off x="3041650" y="1149350"/>
              <a:ext cx="1962151" cy="190501"/>
            </a:xfrm>
            <a:custGeom>
              <a:avLst/>
              <a:gdLst/>
              <a:ahLst/>
              <a:cxnLst/>
              <a:rect l="0" t="0" r="0" b="0"/>
              <a:pathLst>
                <a:path w="1962151" h="190501">
                  <a:moveTo>
                    <a:pt x="0" y="190500"/>
                  </a:moveTo>
                  <a:lnTo>
                    <a:pt x="0" y="190500"/>
                  </a:lnTo>
                  <a:lnTo>
                    <a:pt x="33893" y="183592"/>
                  </a:lnTo>
                  <a:lnTo>
                    <a:pt x="76447" y="178963"/>
                  </a:lnTo>
                  <a:lnTo>
                    <a:pt x="109526" y="175753"/>
                  </a:lnTo>
                  <a:lnTo>
                    <a:pt x="147100" y="172202"/>
                  </a:lnTo>
                  <a:lnTo>
                    <a:pt x="195433" y="167718"/>
                  </a:lnTo>
                  <a:lnTo>
                    <a:pt x="250939" y="162612"/>
                  </a:lnTo>
                  <a:lnTo>
                    <a:pt x="311226" y="157091"/>
                  </a:lnTo>
                  <a:lnTo>
                    <a:pt x="381756" y="149883"/>
                  </a:lnTo>
                  <a:lnTo>
                    <a:pt x="459115" y="141550"/>
                  </a:lnTo>
                  <a:lnTo>
                    <a:pt x="541027" y="132467"/>
                  </a:lnTo>
                  <a:lnTo>
                    <a:pt x="633734" y="122883"/>
                  </a:lnTo>
                  <a:lnTo>
                    <a:pt x="733639" y="112967"/>
                  </a:lnTo>
                  <a:lnTo>
                    <a:pt x="838343" y="102828"/>
                  </a:lnTo>
                  <a:lnTo>
                    <a:pt x="944835" y="93246"/>
                  </a:lnTo>
                  <a:lnTo>
                    <a:pt x="1052518" y="84036"/>
                  </a:lnTo>
                  <a:lnTo>
                    <a:pt x="1160995" y="75074"/>
                  </a:lnTo>
                  <a:lnTo>
                    <a:pt x="1263652" y="66277"/>
                  </a:lnTo>
                  <a:lnTo>
                    <a:pt x="1362429" y="57590"/>
                  </a:lnTo>
                  <a:lnTo>
                    <a:pt x="1458619" y="48977"/>
                  </a:lnTo>
                  <a:lnTo>
                    <a:pt x="1544619" y="41118"/>
                  </a:lnTo>
                  <a:lnTo>
                    <a:pt x="1623823" y="33762"/>
                  </a:lnTo>
                  <a:lnTo>
                    <a:pt x="1698499" y="26741"/>
                  </a:lnTo>
                  <a:lnTo>
                    <a:pt x="1760982" y="20650"/>
                  </a:lnTo>
                  <a:lnTo>
                    <a:pt x="1815338" y="15177"/>
                  </a:lnTo>
                  <a:lnTo>
                    <a:pt x="1864275" y="10118"/>
                  </a:lnTo>
                  <a:lnTo>
                    <a:pt x="1896900" y="6745"/>
                  </a:lnTo>
                  <a:lnTo>
                    <a:pt x="1962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506"/>
            <p:cNvSpPr/>
            <p:nvPr>
              <p:custDataLst>
                <p:tags r:id="rId97"/>
              </p:custDataLst>
            </p:nvPr>
          </p:nvSpPr>
          <p:spPr>
            <a:xfrm>
              <a:off x="5543550" y="596900"/>
              <a:ext cx="104082" cy="336551"/>
            </a:xfrm>
            <a:custGeom>
              <a:avLst/>
              <a:gdLst/>
              <a:ahLst/>
              <a:cxnLst/>
              <a:rect l="0" t="0" r="0" b="0"/>
              <a:pathLst>
                <a:path w="104082" h="336551">
                  <a:moveTo>
                    <a:pt x="88900" y="0"/>
                  </a:moveTo>
                  <a:lnTo>
                    <a:pt x="88900" y="0"/>
                  </a:lnTo>
                  <a:lnTo>
                    <a:pt x="88900" y="3371"/>
                  </a:lnTo>
                  <a:lnTo>
                    <a:pt x="98334" y="45482"/>
                  </a:lnTo>
                  <a:lnTo>
                    <a:pt x="103205" y="88183"/>
                  </a:lnTo>
                  <a:lnTo>
                    <a:pt x="104081" y="112411"/>
                  </a:lnTo>
                  <a:lnTo>
                    <a:pt x="103960" y="137735"/>
                  </a:lnTo>
                  <a:lnTo>
                    <a:pt x="103173" y="163790"/>
                  </a:lnTo>
                  <a:lnTo>
                    <a:pt x="98416" y="188921"/>
                  </a:lnTo>
                  <a:lnTo>
                    <a:pt x="91011" y="213436"/>
                  </a:lnTo>
                  <a:lnTo>
                    <a:pt x="68671" y="259255"/>
                  </a:lnTo>
                  <a:lnTo>
                    <a:pt x="35225" y="298434"/>
                  </a:lnTo>
                  <a:lnTo>
                    <a:pt x="0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507"/>
            <p:cNvSpPr/>
            <p:nvPr>
              <p:custDataLst>
                <p:tags r:id="rId98"/>
              </p:custDataLst>
            </p:nvPr>
          </p:nvSpPr>
          <p:spPr>
            <a:xfrm>
              <a:off x="5286899" y="669729"/>
              <a:ext cx="199502" cy="187522"/>
            </a:xfrm>
            <a:custGeom>
              <a:avLst/>
              <a:gdLst/>
              <a:ahLst/>
              <a:cxnLst/>
              <a:rect l="0" t="0" r="0" b="0"/>
              <a:pathLst>
                <a:path w="199502" h="187522">
                  <a:moveTo>
                    <a:pt x="199501" y="3371"/>
                  </a:moveTo>
                  <a:lnTo>
                    <a:pt x="199501" y="3371"/>
                  </a:lnTo>
                  <a:lnTo>
                    <a:pt x="199501" y="0"/>
                  </a:lnTo>
                  <a:lnTo>
                    <a:pt x="198090" y="418"/>
                  </a:lnTo>
                  <a:lnTo>
                    <a:pt x="157561" y="39136"/>
                  </a:lnTo>
                  <a:lnTo>
                    <a:pt x="122163" y="74411"/>
                  </a:lnTo>
                  <a:lnTo>
                    <a:pt x="84864" y="110262"/>
                  </a:lnTo>
                  <a:lnTo>
                    <a:pt x="39978" y="142731"/>
                  </a:lnTo>
                  <a:lnTo>
                    <a:pt x="24180" y="149270"/>
                  </a:lnTo>
                  <a:lnTo>
                    <a:pt x="10102" y="149824"/>
                  </a:lnTo>
                  <a:lnTo>
                    <a:pt x="5502" y="147573"/>
                  </a:lnTo>
                  <a:lnTo>
                    <a:pt x="2436" y="143956"/>
                  </a:lnTo>
                  <a:lnTo>
                    <a:pt x="390" y="139427"/>
                  </a:lnTo>
                  <a:lnTo>
                    <a:pt x="0" y="128752"/>
                  </a:lnTo>
                  <a:lnTo>
                    <a:pt x="884" y="122941"/>
                  </a:lnTo>
                  <a:lnTo>
                    <a:pt x="4295" y="118362"/>
                  </a:lnTo>
                  <a:lnTo>
                    <a:pt x="15611" y="111393"/>
                  </a:lnTo>
                  <a:lnTo>
                    <a:pt x="31930" y="109707"/>
                  </a:lnTo>
                  <a:lnTo>
                    <a:pt x="52352" y="113426"/>
                  </a:lnTo>
                  <a:lnTo>
                    <a:pt x="90206" y="132092"/>
                  </a:lnTo>
                  <a:lnTo>
                    <a:pt x="135317" y="165884"/>
                  </a:lnTo>
                  <a:lnTo>
                    <a:pt x="167751" y="187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508"/>
            <p:cNvSpPr/>
            <p:nvPr>
              <p:custDataLst>
                <p:tags r:id="rId99"/>
              </p:custDataLst>
            </p:nvPr>
          </p:nvSpPr>
          <p:spPr>
            <a:xfrm>
              <a:off x="4991652" y="831850"/>
              <a:ext cx="177249" cy="31751"/>
            </a:xfrm>
            <a:custGeom>
              <a:avLst/>
              <a:gdLst/>
              <a:ahLst/>
              <a:cxnLst/>
              <a:rect l="0" t="0" r="0" b="0"/>
              <a:pathLst>
                <a:path w="177249" h="31751">
                  <a:moveTo>
                    <a:pt x="18498" y="31750"/>
                  </a:moveTo>
                  <a:lnTo>
                    <a:pt x="18498" y="31750"/>
                  </a:lnTo>
                  <a:lnTo>
                    <a:pt x="275" y="26724"/>
                  </a:lnTo>
                  <a:lnTo>
                    <a:pt x="0" y="26283"/>
                  </a:lnTo>
                  <a:lnTo>
                    <a:pt x="46610" y="16727"/>
                  </a:lnTo>
                  <a:lnTo>
                    <a:pt x="82498" y="10256"/>
                  </a:lnTo>
                  <a:lnTo>
                    <a:pt x="129022" y="5029"/>
                  </a:lnTo>
                  <a:lnTo>
                    <a:pt x="1772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509"/>
            <p:cNvSpPr/>
            <p:nvPr>
              <p:custDataLst>
                <p:tags r:id="rId100"/>
              </p:custDataLst>
            </p:nvPr>
          </p:nvSpPr>
          <p:spPr>
            <a:xfrm>
              <a:off x="4948415" y="794011"/>
              <a:ext cx="220486" cy="6090"/>
            </a:xfrm>
            <a:custGeom>
              <a:avLst/>
              <a:gdLst/>
              <a:ahLst/>
              <a:cxnLst/>
              <a:rect l="0" t="0" r="0" b="0"/>
              <a:pathLst>
                <a:path w="220486" h="6090">
                  <a:moveTo>
                    <a:pt x="10935" y="6089"/>
                  </a:moveTo>
                  <a:lnTo>
                    <a:pt x="10935" y="6089"/>
                  </a:lnTo>
                  <a:lnTo>
                    <a:pt x="0" y="6089"/>
                  </a:lnTo>
                  <a:lnTo>
                    <a:pt x="42413" y="1063"/>
                  </a:lnTo>
                  <a:lnTo>
                    <a:pt x="78547" y="327"/>
                  </a:lnTo>
                  <a:lnTo>
                    <a:pt x="120477" y="0"/>
                  </a:lnTo>
                  <a:lnTo>
                    <a:pt x="161220" y="1737"/>
                  </a:lnTo>
                  <a:lnTo>
                    <a:pt x="220485" y="6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510"/>
            <p:cNvSpPr/>
            <p:nvPr>
              <p:custDataLst>
                <p:tags r:id="rId101"/>
              </p:custDataLst>
            </p:nvPr>
          </p:nvSpPr>
          <p:spPr>
            <a:xfrm>
              <a:off x="4643256" y="749300"/>
              <a:ext cx="90264" cy="39604"/>
            </a:xfrm>
            <a:custGeom>
              <a:avLst/>
              <a:gdLst/>
              <a:ahLst/>
              <a:cxnLst/>
              <a:rect l="0" t="0" r="0" b="0"/>
              <a:pathLst>
                <a:path w="90264" h="39604">
                  <a:moveTo>
                    <a:pt x="17644" y="25400"/>
                  </a:moveTo>
                  <a:lnTo>
                    <a:pt x="17644" y="25400"/>
                  </a:lnTo>
                  <a:lnTo>
                    <a:pt x="5710" y="20374"/>
                  </a:lnTo>
                  <a:lnTo>
                    <a:pt x="3338" y="19933"/>
                  </a:lnTo>
                  <a:lnTo>
                    <a:pt x="1757" y="20344"/>
                  </a:lnTo>
                  <a:lnTo>
                    <a:pt x="703" y="21324"/>
                  </a:lnTo>
                  <a:lnTo>
                    <a:pt x="0" y="22683"/>
                  </a:lnTo>
                  <a:lnTo>
                    <a:pt x="2982" y="27955"/>
                  </a:lnTo>
                  <a:lnTo>
                    <a:pt x="5752" y="31337"/>
                  </a:lnTo>
                  <a:lnTo>
                    <a:pt x="29878" y="39467"/>
                  </a:lnTo>
                  <a:lnTo>
                    <a:pt x="60466" y="39603"/>
                  </a:lnTo>
                  <a:lnTo>
                    <a:pt x="81759" y="35174"/>
                  </a:lnTo>
                  <a:lnTo>
                    <a:pt x="85788" y="31916"/>
                  </a:lnTo>
                  <a:lnTo>
                    <a:pt x="90263" y="22652"/>
                  </a:lnTo>
                  <a:lnTo>
                    <a:pt x="87224" y="17923"/>
                  </a:lnTo>
                  <a:lnTo>
                    <a:pt x="72557" y="8907"/>
                  </a:lnTo>
                  <a:lnTo>
                    <a:pt x="28517" y="1759"/>
                  </a:lnTo>
                  <a:lnTo>
                    <a:pt x="112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511"/>
            <p:cNvSpPr/>
            <p:nvPr>
              <p:custDataLst>
                <p:tags r:id="rId102"/>
              </p:custDataLst>
            </p:nvPr>
          </p:nvSpPr>
          <p:spPr>
            <a:xfrm>
              <a:off x="4631409" y="889000"/>
              <a:ext cx="35842" cy="114301"/>
            </a:xfrm>
            <a:custGeom>
              <a:avLst/>
              <a:gdLst/>
              <a:ahLst/>
              <a:cxnLst/>
              <a:rect l="0" t="0" r="0" b="0"/>
              <a:pathLst>
                <a:path w="35842" h="114301">
                  <a:moveTo>
                    <a:pt x="35841" y="0"/>
                  </a:moveTo>
                  <a:lnTo>
                    <a:pt x="35841" y="0"/>
                  </a:lnTo>
                  <a:lnTo>
                    <a:pt x="25728" y="3371"/>
                  </a:lnTo>
                  <a:lnTo>
                    <a:pt x="22043" y="7186"/>
                  </a:lnTo>
                  <a:lnTo>
                    <a:pt x="5366" y="44813"/>
                  </a:lnTo>
                  <a:lnTo>
                    <a:pt x="0" y="74818"/>
                  </a:lnTo>
                  <a:lnTo>
                    <a:pt x="4091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512"/>
            <p:cNvSpPr/>
            <p:nvPr>
              <p:custDataLst>
                <p:tags r:id="rId103"/>
              </p:custDataLst>
            </p:nvPr>
          </p:nvSpPr>
          <p:spPr>
            <a:xfrm>
              <a:off x="4369799" y="647700"/>
              <a:ext cx="202202" cy="330201"/>
            </a:xfrm>
            <a:custGeom>
              <a:avLst/>
              <a:gdLst/>
              <a:ahLst/>
              <a:cxnLst/>
              <a:rect l="0" t="0" r="0" b="0"/>
              <a:pathLst>
                <a:path w="202202" h="330201">
                  <a:moveTo>
                    <a:pt x="202201" y="0"/>
                  </a:moveTo>
                  <a:lnTo>
                    <a:pt x="202201" y="0"/>
                  </a:lnTo>
                  <a:lnTo>
                    <a:pt x="198830" y="0"/>
                  </a:lnTo>
                  <a:lnTo>
                    <a:pt x="154018" y="45466"/>
                  </a:lnTo>
                  <a:lnTo>
                    <a:pt x="118544" y="89593"/>
                  </a:lnTo>
                  <a:lnTo>
                    <a:pt x="93759" y="125662"/>
                  </a:lnTo>
                  <a:lnTo>
                    <a:pt x="68632" y="164505"/>
                  </a:lnTo>
                  <a:lnTo>
                    <a:pt x="43354" y="202936"/>
                  </a:lnTo>
                  <a:lnTo>
                    <a:pt x="23652" y="239301"/>
                  </a:lnTo>
                  <a:lnTo>
                    <a:pt x="4424" y="285863"/>
                  </a:lnTo>
                  <a:lnTo>
                    <a:pt x="499" y="298525"/>
                  </a:lnTo>
                  <a:lnTo>
                    <a:pt x="0" y="307672"/>
                  </a:lnTo>
                  <a:lnTo>
                    <a:pt x="1784" y="314476"/>
                  </a:lnTo>
                  <a:lnTo>
                    <a:pt x="11701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513"/>
            <p:cNvSpPr/>
            <p:nvPr>
              <p:custDataLst>
                <p:tags r:id="rId104"/>
              </p:custDataLst>
            </p:nvPr>
          </p:nvSpPr>
          <p:spPr>
            <a:xfrm>
              <a:off x="4331583" y="693915"/>
              <a:ext cx="195968" cy="252236"/>
            </a:xfrm>
            <a:custGeom>
              <a:avLst/>
              <a:gdLst/>
              <a:ahLst/>
              <a:cxnLst/>
              <a:rect l="0" t="0" r="0" b="0"/>
              <a:pathLst>
                <a:path w="195968" h="252236">
                  <a:moveTo>
                    <a:pt x="5467" y="10935"/>
                  </a:moveTo>
                  <a:lnTo>
                    <a:pt x="5467" y="10935"/>
                  </a:lnTo>
                  <a:lnTo>
                    <a:pt x="0" y="0"/>
                  </a:lnTo>
                  <a:lnTo>
                    <a:pt x="42520" y="33667"/>
                  </a:lnTo>
                  <a:lnTo>
                    <a:pt x="86609" y="79995"/>
                  </a:lnTo>
                  <a:lnTo>
                    <a:pt x="118906" y="118063"/>
                  </a:lnTo>
                  <a:lnTo>
                    <a:pt x="146431" y="154738"/>
                  </a:lnTo>
                  <a:lnTo>
                    <a:pt x="174234" y="201475"/>
                  </a:lnTo>
                  <a:lnTo>
                    <a:pt x="195967" y="252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514"/>
            <p:cNvSpPr/>
            <p:nvPr>
              <p:custDataLst>
                <p:tags r:id="rId105"/>
              </p:custDataLst>
            </p:nvPr>
          </p:nvSpPr>
          <p:spPr>
            <a:xfrm>
              <a:off x="4060692" y="602559"/>
              <a:ext cx="187459" cy="388042"/>
            </a:xfrm>
            <a:custGeom>
              <a:avLst/>
              <a:gdLst/>
              <a:ahLst/>
              <a:cxnLst/>
              <a:rect l="0" t="0" r="0" b="0"/>
              <a:pathLst>
                <a:path w="187459" h="388042">
                  <a:moveTo>
                    <a:pt x="174758" y="19741"/>
                  </a:moveTo>
                  <a:lnTo>
                    <a:pt x="174758" y="19741"/>
                  </a:lnTo>
                  <a:lnTo>
                    <a:pt x="157081" y="2064"/>
                  </a:lnTo>
                  <a:lnTo>
                    <a:pt x="152390" y="195"/>
                  </a:lnTo>
                  <a:lnTo>
                    <a:pt x="141533" y="0"/>
                  </a:lnTo>
                  <a:lnTo>
                    <a:pt x="120150" y="10599"/>
                  </a:lnTo>
                  <a:lnTo>
                    <a:pt x="85827" y="50742"/>
                  </a:lnTo>
                  <a:lnTo>
                    <a:pt x="58563" y="93256"/>
                  </a:lnTo>
                  <a:lnTo>
                    <a:pt x="44378" y="117435"/>
                  </a:lnTo>
                  <a:lnTo>
                    <a:pt x="32099" y="143431"/>
                  </a:lnTo>
                  <a:lnTo>
                    <a:pt x="21091" y="170640"/>
                  </a:lnTo>
                  <a:lnTo>
                    <a:pt x="10930" y="198657"/>
                  </a:lnTo>
                  <a:lnTo>
                    <a:pt x="4861" y="225802"/>
                  </a:lnTo>
                  <a:lnTo>
                    <a:pt x="1522" y="252365"/>
                  </a:lnTo>
                  <a:lnTo>
                    <a:pt x="0" y="278540"/>
                  </a:lnTo>
                  <a:lnTo>
                    <a:pt x="9599" y="322676"/>
                  </a:lnTo>
                  <a:lnTo>
                    <a:pt x="18085" y="342347"/>
                  </a:lnTo>
                  <a:lnTo>
                    <a:pt x="48211" y="369849"/>
                  </a:lnTo>
                  <a:lnTo>
                    <a:pt x="67110" y="380147"/>
                  </a:lnTo>
                  <a:lnTo>
                    <a:pt x="112568" y="387825"/>
                  </a:lnTo>
                  <a:lnTo>
                    <a:pt x="154174" y="387945"/>
                  </a:lnTo>
                  <a:lnTo>
                    <a:pt x="187458" y="3880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515"/>
            <p:cNvSpPr/>
            <p:nvPr>
              <p:custDataLst>
                <p:tags r:id="rId106"/>
              </p:custDataLst>
            </p:nvPr>
          </p:nvSpPr>
          <p:spPr>
            <a:xfrm>
              <a:off x="3584930" y="939800"/>
              <a:ext cx="358421" cy="42061"/>
            </a:xfrm>
            <a:custGeom>
              <a:avLst/>
              <a:gdLst/>
              <a:ahLst/>
              <a:cxnLst/>
              <a:rect l="0" t="0" r="0" b="0"/>
              <a:pathLst>
                <a:path w="358421" h="42061">
                  <a:moveTo>
                    <a:pt x="21870" y="31750"/>
                  </a:moveTo>
                  <a:lnTo>
                    <a:pt x="21870" y="31750"/>
                  </a:lnTo>
                  <a:lnTo>
                    <a:pt x="4414" y="36820"/>
                  </a:lnTo>
                  <a:lnTo>
                    <a:pt x="0" y="40588"/>
                  </a:lnTo>
                  <a:lnTo>
                    <a:pt x="3057" y="41876"/>
                  </a:lnTo>
                  <a:lnTo>
                    <a:pt x="47787" y="42060"/>
                  </a:lnTo>
                  <a:lnTo>
                    <a:pt x="89833" y="38449"/>
                  </a:lnTo>
                  <a:lnTo>
                    <a:pt x="115862" y="35510"/>
                  </a:lnTo>
                  <a:lnTo>
                    <a:pt x="143798" y="32140"/>
                  </a:lnTo>
                  <a:lnTo>
                    <a:pt x="173711" y="28482"/>
                  </a:lnTo>
                  <a:lnTo>
                    <a:pt x="204942" y="24633"/>
                  </a:lnTo>
                  <a:lnTo>
                    <a:pt x="237051" y="20655"/>
                  </a:lnTo>
                  <a:lnTo>
                    <a:pt x="264807" y="16592"/>
                  </a:lnTo>
                  <a:lnTo>
                    <a:pt x="289661" y="12473"/>
                  </a:lnTo>
                  <a:lnTo>
                    <a:pt x="327860" y="5543"/>
                  </a:lnTo>
                  <a:lnTo>
                    <a:pt x="3584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516"/>
            <p:cNvSpPr/>
            <p:nvPr>
              <p:custDataLst>
                <p:tags r:id="rId107"/>
              </p:custDataLst>
            </p:nvPr>
          </p:nvSpPr>
          <p:spPr>
            <a:xfrm>
              <a:off x="3609779" y="657660"/>
              <a:ext cx="282772" cy="53541"/>
            </a:xfrm>
            <a:custGeom>
              <a:avLst/>
              <a:gdLst/>
              <a:ahLst/>
              <a:cxnLst/>
              <a:rect l="0" t="0" r="0" b="0"/>
              <a:pathLst>
                <a:path w="282772" h="53541">
                  <a:moveTo>
                    <a:pt x="3371" y="53540"/>
                  </a:moveTo>
                  <a:lnTo>
                    <a:pt x="3371" y="53540"/>
                  </a:lnTo>
                  <a:lnTo>
                    <a:pt x="0" y="50169"/>
                  </a:lnTo>
                  <a:lnTo>
                    <a:pt x="418" y="47765"/>
                  </a:lnTo>
                  <a:lnTo>
                    <a:pt x="4646" y="41331"/>
                  </a:lnTo>
                  <a:lnTo>
                    <a:pt x="28443" y="26404"/>
                  </a:lnTo>
                  <a:lnTo>
                    <a:pt x="61786" y="14668"/>
                  </a:lnTo>
                  <a:lnTo>
                    <a:pt x="106238" y="4514"/>
                  </a:lnTo>
                  <a:lnTo>
                    <a:pt x="131922" y="1806"/>
                  </a:lnTo>
                  <a:lnTo>
                    <a:pt x="158921" y="0"/>
                  </a:lnTo>
                  <a:lnTo>
                    <a:pt x="184682" y="208"/>
                  </a:lnTo>
                  <a:lnTo>
                    <a:pt x="209617" y="1758"/>
                  </a:lnTo>
                  <a:lnTo>
                    <a:pt x="250258" y="5831"/>
                  </a:lnTo>
                  <a:lnTo>
                    <a:pt x="282771" y="90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517"/>
            <p:cNvSpPr/>
            <p:nvPr>
              <p:custDataLst>
                <p:tags r:id="rId108"/>
              </p:custDataLst>
            </p:nvPr>
          </p:nvSpPr>
          <p:spPr>
            <a:xfrm>
              <a:off x="3056393" y="660739"/>
              <a:ext cx="347208" cy="338364"/>
            </a:xfrm>
            <a:custGeom>
              <a:avLst/>
              <a:gdLst/>
              <a:ahLst/>
              <a:cxnLst/>
              <a:rect l="0" t="0" r="0" b="0"/>
              <a:pathLst>
                <a:path w="347208" h="338364">
                  <a:moveTo>
                    <a:pt x="309107" y="12361"/>
                  </a:moveTo>
                  <a:lnTo>
                    <a:pt x="309107" y="12361"/>
                  </a:lnTo>
                  <a:lnTo>
                    <a:pt x="320662" y="805"/>
                  </a:lnTo>
                  <a:lnTo>
                    <a:pt x="320338" y="424"/>
                  </a:lnTo>
                  <a:lnTo>
                    <a:pt x="318097" y="0"/>
                  </a:lnTo>
                  <a:lnTo>
                    <a:pt x="282739" y="17053"/>
                  </a:lnTo>
                  <a:lnTo>
                    <a:pt x="249175" y="36319"/>
                  </a:lnTo>
                  <a:lnTo>
                    <a:pt x="203213" y="60874"/>
                  </a:lnTo>
                  <a:lnTo>
                    <a:pt x="177127" y="74336"/>
                  </a:lnTo>
                  <a:lnTo>
                    <a:pt x="133092" y="98702"/>
                  </a:lnTo>
                  <a:lnTo>
                    <a:pt x="96822" y="120585"/>
                  </a:lnTo>
                  <a:lnTo>
                    <a:pt x="54201" y="151984"/>
                  </a:lnTo>
                  <a:lnTo>
                    <a:pt x="50270" y="156243"/>
                  </a:lnTo>
                  <a:lnTo>
                    <a:pt x="51176" y="160494"/>
                  </a:lnTo>
                  <a:lnTo>
                    <a:pt x="61592" y="168979"/>
                  </a:lnTo>
                  <a:lnTo>
                    <a:pt x="100773" y="178319"/>
                  </a:lnTo>
                  <a:lnTo>
                    <a:pt x="136551" y="181370"/>
                  </a:lnTo>
                  <a:lnTo>
                    <a:pt x="172443" y="183432"/>
                  </a:lnTo>
                  <a:lnTo>
                    <a:pt x="200154" y="186700"/>
                  </a:lnTo>
                  <a:lnTo>
                    <a:pt x="208250" y="189970"/>
                  </a:lnTo>
                  <a:lnTo>
                    <a:pt x="212941" y="194267"/>
                  </a:lnTo>
                  <a:lnTo>
                    <a:pt x="215363" y="199248"/>
                  </a:lnTo>
                  <a:lnTo>
                    <a:pt x="211333" y="206097"/>
                  </a:lnTo>
                  <a:lnTo>
                    <a:pt x="175871" y="233296"/>
                  </a:lnTo>
                  <a:lnTo>
                    <a:pt x="135591" y="255899"/>
                  </a:lnTo>
                  <a:lnTo>
                    <a:pt x="91348" y="278174"/>
                  </a:lnTo>
                  <a:lnTo>
                    <a:pt x="50048" y="298422"/>
                  </a:lnTo>
                  <a:lnTo>
                    <a:pt x="4196" y="324905"/>
                  </a:lnTo>
                  <a:lnTo>
                    <a:pt x="0" y="328674"/>
                  </a:lnTo>
                  <a:lnTo>
                    <a:pt x="3552" y="331892"/>
                  </a:lnTo>
                  <a:lnTo>
                    <a:pt x="24433" y="337349"/>
                  </a:lnTo>
                  <a:lnTo>
                    <a:pt x="62405" y="338363"/>
                  </a:lnTo>
                  <a:lnTo>
                    <a:pt x="85373" y="337646"/>
                  </a:lnTo>
                  <a:lnTo>
                    <a:pt x="112679" y="335051"/>
                  </a:lnTo>
                  <a:lnTo>
                    <a:pt x="142877" y="331204"/>
                  </a:lnTo>
                  <a:lnTo>
                    <a:pt x="175004" y="326523"/>
                  </a:lnTo>
                  <a:lnTo>
                    <a:pt x="208416" y="321991"/>
                  </a:lnTo>
                  <a:lnTo>
                    <a:pt x="242685" y="317559"/>
                  </a:lnTo>
                  <a:lnTo>
                    <a:pt x="277526" y="313193"/>
                  </a:lnTo>
                  <a:lnTo>
                    <a:pt x="347207" y="3044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SMARTInkShape-518"/>
          <p:cNvSpPr/>
          <p:nvPr>
            <p:custDataLst>
              <p:tags r:id="rId1"/>
            </p:custDataLst>
          </p:nvPr>
        </p:nvSpPr>
        <p:spPr>
          <a:xfrm>
            <a:off x="3740150" y="669729"/>
            <a:ext cx="25401" cy="270072"/>
          </a:xfrm>
          <a:custGeom>
            <a:avLst/>
            <a:gdLst/>
            <a:ahLst/>
            <a:cxnLst/>
            <a:rect l="0" t="0" r="0" b="0"/>
            <a:pathLst>
              <a:path w="25401" h="270072">
                <a:moveTo>
                  <a:pt x="0" y="3371"/>
                </a:moveTo>
                <a:lnTo>
                  <a:pt x="0" y="3371"/>
                </a:lnTo>
                <a:lnTo>
                  <a:pt x="0" y="0"/>
                </a:lnTo>
                <a:lnTo>
                  <a:pt x="3371" y="8017"/>
                </a:lnTo>
                <a:lnTo>
                  <a:pt x="8838" y="40652"/>
                </a:lnTo>
                <a:lnTo>
                  <a:pt x="12865" y="74033"/>
                </a:lnTo>
                <a:lnTo>
                  <a:pt x="16301" y="113093"/>
                </a:lnTo>
                <a:lnTo>
                  <a:pt x="17828" y="156323"/>
                </a:lnTo>
                <a:lnTo>
                  <a:pt x="18507" y="193881"/>
                </a:lnTo>
                <a:lnTo>
                  <a:pt x="20770" y="237148"/>
                </a:lnTo>
                <a:lnTo>
                  <a:pt x="25400" y="27007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SMARTInkShape-Group103"/>
          <p:cNvGrpSpPr/>
          <p:nvPr/>
        </p:nvGrpSpPr>
        <p:grpSpPr>
          <a:xfrm>
            <a:off x="825500" y="2247900"/>
            <a:ext cx="553349" cy="565151"/>
            <a:chOff x="825500" y="2247900"/>
            <a:chExt cx="553349" cy="565151"/>
          </a:xfrm>
        </p:grpSpPr>
        <p:sp>
          <p:nvSpPr>
            <p:cNvPr id="29" name="SMARTInkShape-519"/>
            <p:cNvSpPr/>
            <p:nvPr>
              <p:custDataLst>
                <p:tags r:id="rId91"/>
              </p:custDataLst>
            </p:nvPr>
          </p:nvSpPr>
          <p:spPr>
            <a:xfrm>
              <a:off x="825500" y="2247900"/>
              <a:ext cx="323851" cy="44451"/>
            </a:xfrm>
            <a:custGeom>
              <a:avLst/>
              <a:gdLst/>
              <a:ahLst/>
              <a:cxnLst/>
              <a:rect l="0" t="0" r="0" b="0"/>
              <a:pathLst>
                <a:path w="323851" h="44451">
                  <a:moveTo>
                    <a:pt x="0" y="44450"/>
                  </a:moveTo>
                  <a:lnTo>
                    <a:pt x="0" y="44450"/>
                  </a:lnTo>
                  <a:lnTo>
                    <a:pt x="41274" y="41079"/>
                  </a:lnTo>
                  <a:lnTo>
                    <a:pt x="62793" y="38675"/>
                  </a:lnTo>
                  <a:lnTo>
                    <a:pt x="89135" y="35661"/>
                  </a:lnTo>
                  <a:lnTo>
                    <a:pt x="118690" y="32241"/>
                  </a:lnTo>
                  <a:lnTo>
                    <a:pt x="154621" y="27138"/>
                  </a:lnTo>
                  <a:lnTo>
                    <a:pt x="194803" y="20914"/>
                  </a:lnTo>
                  <a:lnTo>
                    <a:pt x="237819" y="13943"/>
                  </a:lnTo>
                  <a:lnTo>
                    <a:pt x="266496" y="9295"/>
                  </a:lnTo>
                  <a:lnTo>
                    <a:pt x="323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520"/>
            <p:cNvSpPr/>
            <p:nvPr>
              <p:custDataLst>
                <p:tags r:id="rId92"/>
              </p:custDataLst>
            </p:nvPr>
          </p:nvSpPr>
          <p:spPr>
            <a:xfrm>
              <a:off x="1251061" y="2697150"/>
              <a:ext cx="127788" cy="115901"/>
            </a:xfrm>
            <a:custGeom>
              <a:avLst/>
              <a:gdLst/>
              <a:ahLst/>
              <a:cxnLst/>
              <a:rect l="0" t="0" r="0" b="0"/>
              <a:pathLst>
                <a:path w="127788" h="115901">
                  <a:moveTo>
                    <a:pt x="31639" y="14300"/>
                  </a:moveTo>
                  <a:lnTo>
                    <a:pt x="31639" y="14300"/>
                  </a:lnTo>
                  <a:lnTo>
                    <a:pt x="24897" y="14300"/>
                  </a:lnTo>
                  <a:lnTo>
                    <a:pt x="22205" y="15711"/>
                  </a:lnTo>
                  <a:lnTo>
                    <a:pt x="17333" y="21042"/>
                  </a:lnTo>
                  <a:lnTo>
                    <a:pt x="4167" y="61830"/>
                  </a:lnTo>
                  <a:lnTo>
                    <a:pt x="56" y="109178"/>
                  </a:lnTo>
                  <a:lnTo>
                    <a:pt x="0" y="109302"/>
                  </a:lnTo>
                  <a:lnTo>
                    <a:pt x="3270" y="72900"/>
                  </a:lnTo>
                  <a:lnTo>
                    <a:pt x="20861" y="28149"/>
                  </a:lnTo>
                  <a:lnTo>
                    <a:pt x="32493" y="11283"/>
                  </a:lnTo>
                  <a:lnTo>
                    <a:pt x="39970" y="5938"/>
                  </a:lnTo>
                  <a:lnTo>
                    <a:pt x="57684" y="0"/>
                  </a:lnTo>
                  <a:lnTo>
                    <a:pt x="66641" y="1239"/>
                  </a:lnTo>
                  <a:lnTo>
                    <a:pt x="84120" y="10141"/>
                  </a:lnTo>
                  <a:lnTo>
                    <a:pt x="109826" y="37762"/>
                  </a:lnTo>
                  <a:lnTo>
                    <a:pt x="125204" y="72757"/>
                  </a:lnTo>
                  <a:lnTo>
                    <a:pt x="127787" y="91787"/>
                  </a:lnTo>
                  <a:lnTo>
                    <a:pt x="126889" y="1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521"/>
            <p:cNvSpPr/>
            <p:nvPr>
              <p:custDataLst>
                <p:tags r:id="rId93"/>
              </p:custDataLst>
            </p:nvPr>
          </p:nvSpPr>
          <p:spPr>
            <a:xfrm>
              <a:off x="952500" y="2374900"/>
              <a:ext cx="241301" cy="419101"/>
            </a:xfrm>
            <a:custGeom>
              <a:avLst/>
              <a:gdLst/>
              <a:ahLst/>
              <a:cxnLst/>
              <a:rect l="0" t="0" r="0" b="0"/>
              <a:pathLst>
                <a:path w="241301" h="419101">
                  <a:moveTo>
                    <a:pt x="241300" y="0"/>
                  </a:moveTo>
                  <a:lnTo>
                    <a:pt x="241300" y="0"/>
                  </a:lnTo>
                  <a:lnTo>
                    <a:pt x="225720" y="34531"/>
                  </a:lnTo>
                  <a:lnTo>
                    <a:pt x="207094" y="67794"/>
                  </a:lnTo>
                  <a:lnTo>
                    <a:pt x="181647" y="109152"/>
                  </a:lnTo>
                  <a:lnTo>
                    <a:pt x="151523" y="155757"/>
                  </a:lnTo>
                  <a:lnTo>
                    <a:pt x="134882" y="180743"/>
                  </a:lnTo>
                  <a:lnTo>
                    <a:pt x="117438" y="206573"/>
                  </a:lnTo>
                  <a:lnTo>
                    <a:pt x="99459" y="232965"/>
                  </a:lnTo>
                  <a:lnTo>
                    <a:pt x="82533" y="258321"/>
                  </a:lnTo>
                  <a:lnTo>
                    <a:pt x="66311" y="282987"/>
                  </a:lnTo>
                  <a:lnTo>
                    <a:pt x="37938" y="328972"/>
                  </a:lnTo>
                  <a:lnTo>
                    <a:pt x="18273" y="368224"/>
                  </a:lnTo>
                  <a:lnTo>
                    <a:pt x="0" y="419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522"/>
            <p:cNvSpPr/>
            <p:nvPr>
              <p:custDataLst>
                <p:tags r:id="rId94"/>
              </p:custDataLst>
            </p:nvPr>
          </p:nvSpPr>
          <p:spPr>
            <a:xfrm>
              <a:off x="952500" y="2438400"/>
              <a:ext cx="260351" cy="330201"/>
            </a:xfrm>
            <a:custGeom>
              <a:avLst/>
              <a:gdLst/>
              <a:ahLst/>
              <a:cxnLst/>
              <a:rect l="0" t="0" r="0" b="0"/>
              <a:pathLst>
                <a:path w="260351" h="3302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4258" y="31393"/>
                  </a:lnTo>
                  <a:lnTo>
                    <a:pt x="86256" y="70920"/>
                  </a:lnTo>
                  <a:lnTo>
                    <a:pt x="118769" y="107014"/>
                  </a:lnTo>
                  <a:lnTo>
                    <a:pt x="154386" y="151279"/>
                  </a:lnTo>
                  <a:lnTo>
                    <a:pt x="185738" y="195411"/>
                  </a:lnTo>
                  <a:lnTo>
                    <a:pt x="211667" y="236427"/>
                  </a:lnTo>
                  <a:lnTo>
                    <a:pt x="230246" y="271119"/>
                  </a:lnTo>
                  <a:lnTo>
                    <a:pt x="252940" y="315603"/>
                  </a:lnTo>
                  <a:lnTo>
                    <a:pt x="260350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SMARTInkShape-Group104"/>
          <p:cNvGrpSpPr/>
          <p:nvPr/>
        </p:nvGrpSpPr>
        <p:grpSpPr>
          <a:xfrm>
            <a:off x="1670050" y="2628900"/>
            <a:ext cx="254001" cy="158751"/>
            <a:chOff x="1670050" y="2628900"/>
            <a:chExt cx="254001" cy="158751"/>
          </a:xfrm>
        </p:grpSpPr>
        <p:sp>
          <p:nvSpPr>
            <p:cNvPr id="34" name="SMARTInkShape-523"/>
            <p:cNvSpPr/>
            <p:nvPr>
              <p:custDataLst>
                <p:tags r:id="rId89"/>
              </p:custDataLst>
            </p:nvPr>
          </p:nvSpPr>
          <p:spPr>
            <a:xfrm>
              <a:off x="1688133" y="2717800"/>
              <a:ext cx="235918" cy="69851"/>
            </a:xfrm>
            <a:custGeom>
              <a:avLst/>
              <a:gdLst/>
              <a:ahLst/>
              <a:cxnLst/>
              <a:rect l="0" t="0" r="0" b="0"/>
              <a:pathLst>
                <a:path w="235918" h="69851">
                  <a:moveTo>
                    <a:pt x="7317" y="69850"/>
                  </a:moveTo>
                  <a:lnTo>
                    <a:pt x="7317" y="69850"/>
                  </a:lnTo>
                  <a:lnTo>
                    <a:pt x="575" y="69850"/>
                  </a:lnTo>
                  <a:lnTo>
                    <a:pt x="0" y="68439"/>
                  </a:lnTo>
                  <a:lnTo>
                    <a:pt x="3124" y="63108"/>
                  </a:lnTo>
                  <a:lnTo>
                    <a:pt x="46209" y="47482"/>
                  </a:lnTo>
                  <a:lnTo>
                    <a:pt x="89043" y="36625"/>
                  </a:lnTo>
                  <a:lnTo>
                    <a:pt x="115423" y="30061"/>
                  </a:lnTo>
                  <a:lnTo>
                    <a:pt x="144299" y="22863"/>
                  </a:lnTo>
                  <a:lnTo>
                    <a:pt x="174838" y="15242"/>
                  </a:lnTo>
                  <a:lnTo>
                    <a:pt x="2359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524"/>
            <p:cNvSpPr/>
            <p:nvPr>
              <p:custDataLst>
                <p:tags r:id="rId90"/>
              </p:custDataLst>
            </p:nvPr>
          </p:nvSpPr>
          <p:spPr>
            <a:xfrm>
              <a:off x="1670050" y="2628900"/>
              <a:ext cx="222251" cy="50801"/>
            </a:xfrm>
            <a:custGeom>
              <a:avLst/>
              <a:gdLst/>
              <a:ahLst/>
              <a:cxnLst/>
              <a:rect l="0" t="0" r="0" b="0"/>
              <a:pathLst>
                <a:path w="222251" h="50801">
                  <a:moveTo>
                    <a:pt x="0" y="50800"/>
                  </a:moveTo>
                  <a:lnTo>
                    <a:pt x="0" y="50800"/>
                  </a:lnTo>
                  <a:lnTo>
                    <a:pt x="3371" y="47429"/>
                  </a:lnTo>
                  <a:lnTo>
                    <a:pt x="47023" y="30535"/>
                  </a:lnTo>
                  <a:lnTo>
                    <a:pt x="80166" y="21567"/>
                  </a:lnTo>
                  <a:lnTo>
                    <a:pt x="117944" y="12878"/>
                  </a:lnTo>
                  <a:lnTo>
                    <a:pt x="156136" y="5724"/>
                  </a:lnTo>
                  <a:lnTo>
                    <a:pt x="200466" y="1696"/>
                  </a:lnTo>
                  <a:lnTo>
                    <a:pt x="222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SMARTInkShape-Group105"/>
          <p:cNvGrpSpPr/>
          <p:nvPr/>
        </p:nvGrpSpPr>
        <p:grpSpPr>
          <a:xfrm>
            <a:off x="2506606" y="2258779"/>
            <a:ext cx="792220" cy="871772"/>
            <a:chOff x="2506606" y="2258779"/>
            <a:chExt cx="792220" cy="871772"/>
          </a:xfrm>
        </p:grpSpPr>
        <p:sp>
          <p:nvSpPr>
            <p:cNvPr id="37" name="SMARTInkShape-525"/>
            <p:cNvSpPr/>
            <p:nvPr>
              <p:custDataLst>
                <p:tags r:id="rId82"/>
              </p:custDataLst>
            </p:nvPr>
          </p:nvSpPr>
          <p:spPr>
            <a:xfrm>
              <a:off x="2908561" y="2918764"/>
              <a:ext cx="202940" cy="211787"/>
            </a:xfrm>
            <a:custGeom>
              <a:avLst/>
              <a:gdLst/>
              <a:ahLst/>
              <a:cxnLst/>
              <a:rect l="0" t="0" r="0" b="0"/>
              <a:pathLst>
                <a:path w="202940" h="211787">
                  <a:moveTo>
                    <a:pt x="6089" y="2236"/>
                  </a:moveTo>
                  <a:lnTo>
                    <a:pt x="6089" y="2236"/>
                  </a:lnTo>
                  <a:lnTo>
                    <a:pt x="6089" y="44331"/>
                  </a:lnTo>
                  <a:lnTo>
                    <a:pt x="1725" y="91220"/>
                  </a:lnTo>
                  <a:lnTo>
                    <a:pt x="0" y="135789"/>
                  </a:lnTo>
                  <a:lnTo>
                    <a:pt x="619" y="139249"/>
                  </a:lnTo>
                  <a:lnTo>
                    <a:pt x="1737" y="140850"/>
                  </a:lnTo>
                  <a:lnTo>
                    <a:pt x="3188" y="141211"/>
                  </a:lnTo>
                  <a:lnTo>
                    <a:pt x="16360" y="105601"/>
                  </a:lnTo>
                  <a:lnTo>
                    <a:pt x="33357" y="62418"/>
                  </a:lnTo>
                  <a:lnTo>
                    <a:pt x="56658" y="25006"/>
                  </a:lnTo>
                  <a:lnTo>
                    <a:pt x="75601" y="9769"/>
                  </a:lnTo>
                  <a:lnTo>
                    <a:pt x="97661" y="2056"/>
                  </a:lnTo>
                  <a:lnTo>
                    <a:pt x="109470" y="0"/>
                  </a:lnTo>
                  <a:lnTo>
                    <a:pt x="120165" y="1451"/>
                  </a:lnTo>
                  <a:lnTo>
                    <a:pt x="139575" y="10589"/>
                  </a:lnTo>
                  <a:lnTo>
                    <a:pt x="162998" y="38343"/>
                  </a:lnTo>
                  <a:lnTo>
                    <a:pt x="173231" y="83490"/>
                  </a:lnTo>
                  <a:lnTo>
                    <a:pt x="177506" y="116901"/>
                  </a:lnTo>
                  <a:lnTo>
                    <a:pt x="183169" y="149859"/>
                  </a:lnTo>
                  <a:lnTo>
                    <a:pt x="196140" y="191242"/>
                  </a:lnTo>
                  <a:lnTo>
                    <a:pt x="202939" y="2117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526"/>
            <p:cNvSpPr/>
            <p:nvPr>
              <p:custDataLst>
                <p:tags r:id="rId83"/>
              </p:custDataLst>
            </p:nvPr>
          </p:nvSpPr>
          <p:spPr>
            <a:xfrm>
              <a:off x="2616778" y="2762250"/>
              <a:ext cx="621723" cy="78428"/>
            </a:xfrm>
            <a:custGeom>
              <a:avLst/>
              <a:gdLst/>
              <a:ahLst/>
              <a:cxnLst/>
              <a:rect l="0" t="0" r="0" b="0"/>
              <a:pathLst>
                <a:path w="621723" h="78428">
                  <a:moveTo>
                    <a:pt x="37522" y="63500"/>
                  </a:moveTo>
                  <a:lnTo>
                    <a:pt x="37522" y="63500"/>
                  </a:lnTo>
                  <a:lnTo>
                    <a:pt x="5484" y="70407"/>
                  </a:lnTo>
                  <a:lnTo>
                    <a:pt x="1347" y="72338"/>
                  </a:lnTo>
                  <a:lnTo>
                    <a:pt x="0" y="74331"/>
                  </a:lnTo>
                  <a:lnTo>
                    <a:pt x="513" y="76365"/>
                  </a:lnTo>
                  <a:lnTo>
                    <a:pt x="2266" y="78427"/>
                  </a:lnTo>
                  <a:lnTo>
                    <a:pt x="41814" y="74586"/>
                  </a:lnTo>
                  <a:lnTo>
                    <a:pt x="67194" y="70891"/>
                  </a:lnTo>
                  <a:lnTo>
                    <a:pt x="98226" y="66311"/>
                  </a:lnTo>
                  <a:lnTo>
                    <a:pt x="133025" y="61140"/>
                  </a:lnTo>
                  <a:lnTo>
                    <a:pt x="173157" y="55577"/>
                  </a:lnTo>
                  <a:lnTo>
                    <a:pt x="216845" y="49752"/>
                  </a:lnTo>
                  <a:lnTo>
                    <a:pt x="262904" y="43751"/>
                  </a:lnTo>
                  <a:lnTo>
                    <a:pt x="311249" y="37634"/>
                  </a:lnTo>
                  <a:lnTo>
                    <a:pt x="361118" y="31439"/>
                  </a:lnTo>
                  <a:lnTo>
                    <a:pt x="412002" y="25193"/>
                  </a:lnTo>
                  <a:lnTo>
                    <a:pt x="457920" y="19617"/>
                  </a:lnTo>
                  <a:lnTo>
                    <a:pt x="500526" y="14489"/>
                  </a:lnTo>
                  <a:lnTo>
                    <a:pt x="540925" y="9659"/>
                  </a:lnTo>
                  <a:lnTo>
                    <a:pt x="6217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527"/>
            <p:cNvSpPr/>
            <p:nvPr>
              <p:custDataLst>
                <p:tags r:id="rId84"/>
              </p:custDataLst>
            </p:nvPr>
          </p:nvSpPr>
          <p:spPr>
            <a:xfrm>
              <a:off x="3289300" y="23177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528"/>
            <p:cNvSpPr/>
            <p:nvPr>
              <p:custDataLst>
                <p:tags r:id="rId85"/>
              </p:custDataLst>
            </p:nvPr>
          </p:nvSpPr>
          <p:spPr>
            <a:xfrm>
              <a:off x="3257550" y="2514600"/>
              <a:ext cx="38101" cy="88901"/>
            </a:xfrm>
            <a:custGeom>
              <a:avLst/>
              <a:gdLst/>
              <a:ahLst/>
              <a:cxnLst/>
              <a:rect l="0" t="0" r="0" b="0"/>
              <a:pathLst>
                <a:path w="38101" h="88901">
                  <a:moveTo>
                    <a:pt x="38100" y="0"/>
                  </a:moveTo>
                  <a:lnTo>
                    <a:pt x="38100" y="0"/>
                  </a:lnTo>
                  <a:lnTo>
                    <a:pt x="20423" y="42095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529"/>
            <p:cNvSpPr/>
            <p:nvPr>
              <p:custDataLst>
                <p:tags r:id="rId86"/>
              </p:custDataLst>
            </p:nvPr>
          </p:nvSpPr>
          <p:spPr>
            <a:xfrm>
              <a:off x="2969250" y="2258779"/>
              <a:ext cx="212101" cy="382822"/>
            </a:xfrm>
            <a:custGeom>
              <a:avLst/>
              <a:gdLst/>
              <a:ahLst/>
              <a:cxnLst/>
              <a:rect l="0" t="0" r="0" b="0"/>
              <a:pathLst>
                <a:path w="212101" h="382822">
                  <a:moveTo>
                    <a:pt x="212100" y="8171"/>
                  </a:moveTo>
                  <a:lnTo>
                    <a:pt x="212100" y="8171"/>
                  </a:lnTo>
                  <a:lnTo>
                    <a:pt x="208729" y="1429"/>
                  </a:lnTo>
                  <a:lnTo>
                    <a:pt x="207031" y="148"/>
                  </a:lnTo>
                  <a:lnTo>
                    <a:pt x="205193" y="0"/>
                  </a:lnTo>
                  <a:lnTo>
                    <a:pt x="203262" y="607"/>
                  </a:lnTo>
                  <a:lnTo>
                    <a:pt x="171287" y="39185"/>
                  </a:lnTo>
                  <a:lnTo>
                    <a:pt x="138693" y="73695"/>
                  </a:lnTo>
                  <a:lnTo>
                    <a:pt x="98806" y="114434"/>
                  </a:lnTo>
                  <a:lnTo>
                    <a:pt x="58736" y="159821"/>
                  </a:lnTo>
                  <a:lnTo>
                    <a:pt x="42124" y="184766"/>
                  </a:lnTo>
                  <a:lnTo>
                    <a:pt x="26816" y="210567"/>
                  </a:lnTo>
                  <a:lnTo>
                    <a:pt x="15905" y="235530"/>
                  </a:lnTo>
                  <a:lnTo>
                    <a:pt x="7925" y="259932"/>
                  </a:lnTo>
                  <a:lnTo>
                    <a:pt x="0" y="305626"/>
                  </a:lnTo>
                  <a:lnTo>
                    <a:pt x="3533" y="344749"/>
                  </a:lnTo>
                  <a:lnTo>
                    <a:pt x="8900" y="382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530"/>
            <p:cNvSpPr/>
            <p:nvPr>
              <p:custDataLst>
                <p:tags r:id="rId87"/>
              </p:custDataLst>
            </p:nvPr>
          </p:nvSpPr>
          <p:spPr>
            <a:xfrm>
              <a:off x="2940050" y="2298700"/>
              <a:ext cx="228601" cy="298451"/>
            </a:xfrm>
            <a:custGeom>
              <a:avLst/>
              <a:gdLst/>
              <a:ahLst/>
              <a:cxnLst/>
              <a:rect l="0" t="0" r="0" b="0"/>
              <a:pathLst>
                <a:path w="228601" h="298451">
                  <a:moveTo>
                    <a:pt x="0" y="0"/>
                  </a:moveTo>
                  <a:lnTo>
                    <a:pt x="0" y="0"/>
                  </a:lnTo>
                  <a:lnTo>
                    <a:pt x="20147" y="28170"/>
                  </a:lnTo>
                  <a:lnTo>
                    <a:pt x="50112" y="57675"/>
                  </a:lnTo>
                  <a:lnTo>
                    <a:pt x="86948" y="93837"/>
                  </a:lnTo>
                  <a:lnTo>
                    <a:pt x="125427" y="133428"/>
                  </a:lnTo>
                  <a:lnTo>
                    <a:pt x="161343" y="174542"/>
                  </a:lnTo>
                  <a:lnTo>
                    <a:pt x="188595" y="214452"/>
                  </a:lnTo>
                  <a:lnTo>
                    <a:pt x="207998" y="249829"/>
                  </a:lnTo>
                  <a:lnTo>
                    <a:pt x="22860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531"/>
            <p:cNvSpPr/>
            <p:nvPr>
              <p:custDataLst>
                <p:tags r:id="rId88"/>
              </p:custDataLst>
            </p:nvPr>
          </p:nvSpPr>
          <p:spPr>
            <a:xfrm>
              <a:off x="2506606" y="2288443"/>
              <a:ext cx="300095" cy="385567"/>
            </a:xfrm>
            <a:custGeom>
              <a:avLst/>
              <a:gdLst/>
              <a:ahLst/>
              <a:cxnLst/>
              <a:rect l="0" t="0" r="0" b="0"/>
              <a:pathLst>
                <a:path w="300095" h="385567">
                  <a:moveTo>
                    <a:pt x="274694" y="35657"/>
                  </a:moveTo>
                  <a:lnTo>
                    <a:pt x="274694" y="35657"/>
                  </a:lnTo>
                  <a:lnTo>
                    <a:pt x="267952" y="28915"/>
                  </a:lnTo>
                  <a:lnTo>
                    <a:pt x="268083" y="25518"/>
                  </a:lnTo>
                  <a:lnTo>
                    <a:pt x="277674" y="13995"/>
                  </a:lnTo>
                  <a:lnTo>
                    <a:pt x="291349" y="0"/>
                  </a:lnTo>
                  <a:lnTo>
                    <a:pt x="254510" y="17338"/>
                  </a:lnTo>
                  <a:lnTo>
                    <a:pt x="217040" y="35982"/>
                  </a:lnTo>
                  <a:lnTo>
                    <a:pt x="193219" y="47868"/>
                  </a:lnTo>
                  <a:lnTo>
                    <a:pt x="167461" y="60731"/>
                  </a:lnTo>
                  <a:lnTo>
                    <a:pt x="120026" y="90075"/>
                  </a:lnTo>
                  <a:lnTo>
                    <a:pt x="80363" y="119815"/>
                  </a:lnTo>
                  <a:lnTo>
                    <a:pt x="55681" y="144792"/>
                  </a:lnTo>
                  <a:lnTo>
                    <a:pt x="50368" y="154981"/>
                  </a:lnTo>
                  <a:lnTo>
                    <a:pt x="48943" y="163889"/>
                  </a:lnTo>
                  <a:lnTo>
                    <a:pt x="50110" y="171945"/>
                  </a:lnTo>
                  <a:lnTo>
                    <a:pt x="55122" y="178021"/>
                  </a:lnTo>
                  <a:lnTo>
                    <a:pt x="71978" y="186654"/>
                  </a:lnTo>
                  <a:lnTo>
                    <a:pt x="118753" y="192110"/>
                  </a:lnTo>
                  <a:lnTo>
                    <a:pt x="153411" y="193386"/>
                  </a:lnTo>
                  <a:lnTo>
                    <a:pt x="198055" y="197576"/>
                  </a:lnTo>
                  <a:lnTo>
                    <a:pt x="198907" y="202164"/>
                  </a:lnTo>
                  <a:lnTo>
                    <a:pt x="190446" y="216669"/>
                  </a:lnTo>
                  <a:lnTo>
                    <a:pt x="145623" y="251411"/>
                  </a:lnTo>
                  <a:lnTo>
                    <a:pt x="103029" y="282536"/>
                  </a:lnTo>
                  <a:lnTo>
                    <a:pt x="60109" y="314715"/>
                  </a:lnTo>
                  <a:lnTo>
                    <a:pt x="15675" y="351252"/>
                  </a:lnTo>
                  <a:lnTo>
                    <a:pt x="1295" y="368538"/>
                  </a:lnTo>
                  <a:lnTo>
                    <a:pt x="0" y="374700"/>
                  </a:lnTo>
                  <a:lnTo>
                    <a:pt x="1959" y="379514"/>
                  </a:lnTo>
                  <a:lnTo>
                    <a:pt x="6087" y="383428"/>
                  </a:lnTo>
                  <a:lnTo>
                    <a:pt x="45608" y="385566"/>
                  </a:lnTo>
                  <a:lnTo>
                    <a:pt x="68347" y="381819"/>
                  </a:lnTo>
                  <a:lnTo>
                    <a:pt x="95502" y="375793"/>
                  </a:lnTo>
                  <a:lnTo>
                    <a:pt x="125599" y="368247"/>
                  </a:lnTo>
                  <a:lnTo>
                    <a:pt x="158364" y="360395"/>
                  </a:lnTo>
                  <a:lnTo>
                    <a:pt x="192907" y="352338"/>
                  </a:lnTo>
                  <a:lnTo>
                    <a:pt x="228636" y="344144"/>
                  </a:lnTo>
                  <a:lnTo>
                    <a:pt x="300094" y="3277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SMARTInkShape-Group106"/>
          <p:cNvGrpSpPr/>
          <p:nvPr/>
        </p:nvGrpSpPr>
        <p:grpSpPr>
          <a:xfrm>
            <a:off x="1822450" y="3944494"/>
            <a:ext cx="688882" cy="215250"/>
            <a:chOff x="1822450" y="3944494"/>
            <a:chExt cx="688882" cy="215250"/>
          </a:xfrm>
        </p:grpSpPr>
        <p:sp>
          <p:nvSpPr>
            <p:cNvPr id="45" name="SMARTInkShape-532"/>
            <p:cNvSpPr/>
            <p:nvPr>
              <p:custDataLst>
                <p:tags r:id="rId79"/>
              </p:custDataLst>
            </p:nvPr>
          </p:nvSpPr>
          <p:spPr>
            <a:xfrm>
              <a:off x="2276460" y="3944494"/>
              <a:ext cx="234872" cy="214757"/>
            </a:xfrm>
            <a:custGeom>
              <a:avLst/>
              <a:gdLst/>
              <a:ahLst/>
              <a:cxnLst/>
              <a:rect l="0" t="0" r="0" b="0"/>
              <a:pathLst>
                <a:path w="234872" h="214757">
                  <a:moveTo>
                    <a:pt x="111140" y="11556"/>
                  </a:moveTo>
                  <a:lnTo>
                    <a:pt x="111140" y="11556"/>
                  </a:lnTo>
                  <a:lnTo>
                    <a:pt x="90092" y="2718"/>
                  </a:lnTo>
                  <a:lnTo>
                    <a:pt x="69077" y="0"/>
                  </a:lnTo>
                  <a:lnTo>
                    <a:pt x="55051" y="3127"/>
                  </a:lnTo>
                  <a:lnTo>
                    <a:pt x="48347" y="5937"/>
                  </a:lnTo>
                  <a:lnTo>
                    <a:pt x="25429" y="26746"/>
                  </a:lnTo>
                  <a:lnTo>
                    <a:pt x="7506" y="61996"/>
                  </a:lnTo>
                  <a:lnTo>
                    <a:pt x="0" y="100349"/>
                  </a:lnTo>
                  <a:lnTo>
                    <a:pt x="1147" y="135153"/>
                  </a:lnTo>
                  <a:lnTo>
                    <a:pt x="3945" y="143343"/>
                  </a:lnTo>
                  <a:lnTo>
                    <a:pt x="12698" y="154324"/>
                  </a:lnTo>
                  <a:lnTo>
                    <a:pt x="17995" y="156124"/>
                  </a:lnTo>
                  <a:lnTo>
                    <a:pt x="29526" y="154360"/>
                  </a:lnTo>
                  <a:lnTo>
                    <a:pt x="41706" y="145109"/>
                  </a:lnTo>
                  <a:lnTo>
                    <a:pt x="54174" y="128769"/>
                  </a:lnTo>
                  <a:lnTo>
                    <a:pt x="72389" y="87835"/>
                  </a:lnTo>
                  <a:lnTo>
                    <a:pt x="85625" y="43486"/>
                  </a:lnTo>
                  <a:lnTo>
                    <a:pt x="91239" y="14036"/>
                  </a:lnTo>
                  <a:lnTo>
                    <a:pt x="77710" y="59336"/>
                  </a:lnTo>
                  <a:lnTo>
                    <a:pt x="74423" y="95092"/>
                  </a:lnTo>
                  <a:lnTo>
                    <a:pt x="79299" y="116181"/>
                  </a:lnTo>
                  <a:lnTo>
                    <a:pt x="83563" y="125756"/>
                  </a:lnTo>
                  <a:lnTo>
                    <a:pt x="88522" y="130023"/>
                  </a:lnTo>
                  <a:lnTo>
                    <a:pt x="93944" y="130751"/>
                  </a:lnTo>
                  <a:lnTo>
                    <a:pt x="99676" y="129119"/>
                  </a:lnTo>
                  <a:lnTo>
                    <a:pt x="121227" y="106597"/>
                  </a:lnTo>
                  <a:lnTo>
                    <a:pt x="142243" y="63882"/>
                  </a:lnTo>
                  <a:lnTo>
                    <a:pt x="147858" y="44574"/>
                  </a:lnTo>
                  <a:lnTo>
                    <a:pt x="148319" y="44151"/>
                  </a:lnTo>
                  <a:lnTo>
                    <a:pt x="134853" y="90943"/>
                  </a:lnTo>
                  <a:lnTo>
                    <a:pt x="131111" y="133410"/>
                  </a:lnTo>
                  <a:lnTo>
                    <a:pt x="130311" y="161519"/>
                  </a:lnTo>
                  <a:lnTo>
                    <a:pt x="133969" y="128479"/>
                  </a:lnTo>
                  <a:lnTo>
                    <a:pt x="142128" y="81007"/>
                  </a:lnTo>
                  <a:lnTo>
                    <a:pt x="148901" y="47362"/>
                  </a:lnTo>
                  <a:lnTo>
                    <a:pt x="161319" y="25353"/>
                  </a:lnTo>
                  <a:lnTo>
                    <a:pt x="176246" y="12278"/>
                  </a:lnTo>
                  <a:lnTo>
                    <a:pt x="184177" y="7804"/>
                  </a:lnTo>
                  <a:lnTo>
                    <a:pt x="191581" y="6232"/>
                  </a:lnTo>
                  <a:lnTo>
                    <a:pt x="205453" y="8249"/>
                  </a:lnTo>
                  <a:lnTo>
                    <a:pt x="218673" y="23257"/>
                  </a:lnTo>
                  <a:lnTo>
                    <a:pt x="225162" y="34173"/>
                  </a:lnTo>
                  <a:lnTo>
                    <a:pt x="232372" y="65117"/>
                  </a:lnTo>
                  <a:lnTo>
                    <a:pt x="234871" y="100978"/>
                  </a:lnTo>
                  <a:lnTo>
                    <a:pt x="233630" y="135730"/>
                  </a:lnTo>
                  <a:lnTo>
                    <a:pt x="230726" y="168110"/>
                  </a:lnTo>
                  <a:lnTo>
                    <a:pt x="225440" y="214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533"/>
            <p:cNvSpPr/>
            <p:nvPr>
              <p:custDataLst>
                <p:tags r:id="rId80"/>
              </p:custDataLst>
            </p:nvPr>
          </p:nvSpPr>
          <p:spPr>
            <a:xfrm>
              <a:off x="2137088" y="3953087"/>
              <a:ext cx="98113" cy="174414"/>
            </a:xfrm>
            <a:custGeom>
              <a:avLst/>
              <a:gdLst/>
              <a:ahLst/>
              <a:cxnLst/>
              <a:rect l="0" t="0" r="0" b="0"/>
              <a:pathLst>
                <a:path w="98113" h="174414">
                  <a:moveTo>
                    <a:pt x="2862" y="72813"/>
                  </a:moveTo>
                  <a:lnTo>
                    <a:pt x="2862" y="72813"/>
                  </a:lnTo>
                  <a:lnTo>
                    <a:pt x="47021" y="49048"/>
                  </a:lnTo>
                  <a:lnTo>
                    <a:pt x="66879" y="32501"/>
                  </a:lnTo>
                  <a:lnTo>
                    <a:pt x="73177" y="24088"/>
                  </a:lnTo>
                  <a:lnTo>
                    <a:pt x="74433" y="19162"/>
                  </a:lnTo>
                  <a:lnTo>
                    <a:pt x="73947" y="8046"/>
                  </a:lnTo>
                  <a:lnTo>
                    <a:pt x="71419" y="4235"/>
                  </a:lnTo>
                  <a:lnTo>
                    <a:pt x="67617" y="1694"/>
                  </a:lnTo>
                  <a:lnTo>
                    <a:pt x="62965" y="1"/>
                  </a:lnTo>
                  <a:lnTo>
                    <a:pt x="52152" y="0"/>
                  </a:lnTo>
                  <a:lnTo>
                    <a:pt x="46305" y="988"/>
                  </a:lnTo>
                  <a:lnTo>
                    <a:pt x="32283" y="11492"/>
                  </a:lnTo>
                  <a:lnTo>
                    <a:pt x="18055" y="28626"/>
                  </a:lnTo>
                  <a:lnTo>
                    <a:pt x="3522" y="62073"/>
                  </a:lnTo>
                  <a:lnTo>
                    <a:pt x="0" y="98794"/>
                  </a:lnTo>
                  <a:lnTo>
                    <a:pt x="4177" y="123871"/>
                  </a:lnTo>
                  <a:lnTo>
                    <a:pt x="14500" y="143483"/>
                  </a:lnTo>
                  <a:lnTo>
                    <a:pt x="29201" y="158550"/>
                  </a:lnTo>
                  <a:lnTo>
                    <a:pt x="47494" y="169949"/>
                  </a:lnTo>
                  <a:lnTo>
                    <a:pt x="67384" y="174075"/>
                  </a:lnTo>
                  <a:lnTo>
                    <a:pt x="98112" y="1744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534"/>
            <p:cNvSpPr/>
            <p:nvPr>
              <p:custDataLst>
                <p:tags r:id="rId81"/>
              </p:custDataLst>
            </p:nvPr>
          </p:nvSpPr>
          <p:spPr>
            <a:xfrm>
              <a:off x="1822450" y="3961711"/>
              <a:ext cx="213853" cy="198033"/>
            </a:xfrm>
            <a:custGeom>
              <a:avLst/>
              <a:gdLst/>
              <a:ahLst/>
              <a:cxnLst/>
              <a:rect l="0" t="0" r="0" b="0"/>
              <a:pathLst>
                <a:path w="213853" h="198033">
                  <a:moveTo>
                    <a:pt x="0" y="102289"/>
                  </a:moveTo>
                  <a:lnTo>
                    <a:pt x="0" y="102289"/>
                  </a:lnTo>
                  <a:lnTo>
                    <a:pt x="706" y="55633"/>
                  </a:lnTo>
                  <a:lnTo>
                    <a:pt x="6088" y="28000"/>
                  </a:lnTo>
                  <a:lnTo>
                    <a:pt x="6881" y="28069"/>
                  </a:lnTo>
                  <a:lnTo>
                    <a:pt x="9643" y="30026"/>
                  </a:lnTo>
                  <a:lnTo>
                    <a:pt x="15165" y="45208"/>
                  </a:lnTo>
                  <a:lnTo>
                    <a:pt x="18988" y="82103"/>
                  </a:lnTo>
                  <a:lnTo>
                    <a:pt x="23892" y="120689"/>
                  </a:lnTo>
                  <a:lnTo>
                    <a:pt x="29108" y="158540"/>
                  </a:lnTo>
                  <a:lnTo>
                    <a:pt x="31402" y="197220"/>
                  </a:lnTo>
                  <a:lnTo>
                    <a:pt x="30812" y="198032"/>
                  </a:lnTo>
                  <a:lnTo>
                    <a:pt x="29714" y="197162"/>
                  </a:lnTo>
                  <a:lnTo>
                    <a:pt x="28276" y="195171"/>
                  </a:lnTo>
                  <a:lnTo>
                    <a:pt x="25779" y="147768"/>
                  </a:lnTo>
                  <a:lnTo>
                    <a:pt x="26274" y="112624"/>
                  </a:lnTo>
                  <a:lnTo>
                    <a:pt x="28846" y="75838"/>
                  </a:lnTo>
                  <a:lnTo>
                    <a:pt x="37985" y="45848"/>
                  </a:lnTo>
                  <a:lnTo>
                    <a:pt x="55234" y="16657"/>
                  </a:lnTo>
                  <a:lnTo>
                    <a:pt x="60106" y="11334"/>
                  </a:lnTo>
                  <a:lnTo>
                    <a:pt x="65471" y="8491"/>
                  </a:lnTo>
                  <a:lnTo>
                    <a:pt x="77076" y="7214"/>
                  </a:lnTo>
                  <a:lnTo>
                    <a:pt x="83134" y="10683"/>
                  </a:lnTo>
                  <a:lnTo>
                    <a:pt x="95509" y="23946"/>
                  </a:lnTo>
                  <a:lnTo>
                    <a:pt x="110562" y="64158"/>
                  </a:lnTo>
                  <a:lnTo>
                    <a:pt x="119671" y="96528"/>
                  </a:lnTo>
                  <a:lnTo>
                    <a:pt x="119998" y="97038"/>
                  </a:lnTo>
                  <a:lnTo>
                    <a:pt x="120215" y="96672"/>
                  </a:lnTo>
                  <a:lnTo>
                    <a:pt x="131263" y="59617"/>
                  </a:lnTo>
                  <a:lnTo>
                    <a:pt x="156613" y="15857"/>
                  </a:lnTo>
                  <a:lnTo>
                    <a:pt x="170500" y="3902"/>
                  </a:lnTo>
                  <a:lnTo>
                    <a:pt x="177167" y="715"/>
                  </a:lnTo>
                  <a:lnTo>
                    <a:pt x="183728" y="0"/>
                  </a:lnTo>
                  <a:lnTo>
                    <a:pt x="196662" y="2970"/>
                  </a:lnTo>
                  <a:lnTo>
                    <a:pt x="201664" y="9970"/>
                  </a:lnTo>
                  <a:lnTo>
                    <a:pt x="211368" y="46792"/>
                  </a:lnTo>
                  <a:lnTo>
                    <a:pt x="213852" y="93450"/>
                  </a:lnTo>
                  <a:lnTo>
                    <a:pt x="211138" y="140200"/>
                  </a:lnTo>
                  <a:lnTo>
                    <a:pt x="209550" y="1848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SMARTInkShape-Group107"/>
          <p:cNvGrpSpPr/>
          <p:nvPr/>
        </p:nvGrpSpPr>
        <p:grpSpPr>
          <a:xfrm>
            <a:off x="2870200" y="3969895"/>
            <a:ext cx="260351" cy="137411"/>
            <a:chOff x="2870200" y="3969895"/>
            <a:chExt cx="260351" cy="137411"/>
          </a:xfrm>
        </p:grpSpPr>
        <p:sp>
          <p:nvSpPr>
            <p:cNvPr id="49" name="SMARTInkShape-535"/>
            <p:cNvSpPr/>
            <p:nvPr>
              <p:custDataLst>
                <p:tags r:id="rId77"/>
              </p:custDataLst>
            </p:nvPr>
          </p:nvSpPr>
          <p:spPr>
            <a:xfrm>
              <a:off x="2876054" y="4051300"/>
              <a:ext cx="254497" cy="56006"/>
            </a:xfrm>
            <a:custGeom>
              <a:avLst/>
              <a:gdLst/>
              <a:ahLst/>
              <a:cxnLst/>
              <a:rect l="0" t="0" r="0" b="0"/>
              <a:pathLst>
                <a:path w="254497" h="56006">
                  <a:moveTo>
                    <a:pt x="13196" y="44450"/>
                  </a:moveTo>
                  <a:lnTo>
                    <a:pt x="13196" y="44450"/>
                  </a:lnTo>
                  <a:lnTo>
                    <a:pt x="3083" y="47821"/>
                  </a:lnTo>
                  <a:lnTo>
                    <a:pt x="810" y="49519"/>
                  </a:lnTo>
                  <a:lnTo>
                    <a:pt x="0" y="51357"/>
                  </a:lnTo>
                  <a:lnTo>
                    <a:pt x="165" y="53288"/>
                  </a:lnTo>
                  <a:lnTo>
                    <a:pt x="2392" y="54575"/>
                  </a:lnTo>
                  <a:lnTo>
                    <a:pt x="10511" y="56005"/>
                  </a:lnTo>
                  <a:lnTo>
                    <a:pt x="43837" y="46698"/>
                  </a:lnTo>
                  <a:lnTo>
                    <a:pt x="77379" y="38158"/>
                  </a:lnTo>
                  <a:lnTo>
                    <a:pt x="116511" y="28953"/>
                  </a:lnTo>
                  <a:lnTo>
                    <a:pt x="159773" y="17807"/>
                  </a:lnTo>
                  <a:lnTo>
                    <a:pt x="199226" y="9560"/>
                  </a:lnTo>
                  <a:lnTo>
                    <a:pt x="25449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536"/>
            <p:cNvSpPr/>
            <p:nvPr>
              <p:custDataLst>
                <p:tags r:id="rId78"/>
              </p:custDataLst>
            </p:nvPr>
          </p:nvSpPr>
          <p:spPr>
            <a:xfrm>
              <a:off x="2870200" y="3969895"/>
              <a:ext cx="177801" cy="11556"/>
            </a:xfrm>
            <a:custGeom>
              <a:avLst/>
              <a:gdLst/>
              <a:ahLst/>
              <a:cxnLst/>
              <a:rect l="0" t="0" r="0" b="0"/>
              <a:pathLst>
                <a:path w="177801" h="11556">
                  <a:moveTo>
                    <a:pt x="0" y="11555"/>
                  </a:moveTo>
                  <a:lnTo>
                    <a:pt x="0" y="11555"/>
                  </a:lnTo>
                  <a:lnTo>
                    <a:pt x="36628" y="8184"/>
                  </a:lnTo>
                  <a:lnTo>
                    <a:pt x="81408" y="2717"/>
                  </a:lnTo>
                  <a:lnTo>
                    <a:pt x="128151" y="0"/>
                  </a:lnTo>
                  <a:lnTo>
                    <a:pt x="177800" y="52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SMARTInkShape-537"/>
          <p:cNvSpPr/>
          <p:nvPr>
            <p:custDataLst>
              <p:tags r:id="rId2"/>
            </p:custDataLst>
          </p:nvPr>
        </p:nvSpPr>
        <p:spPr>
          <a:xfrm>
            <a:off x="3672109" y="3753189"/>
            <a:ext cx="468092" cy="410064"/>
          </a:xfrm>
          <a:custGeom>
            <a:avLst/>
            <a:gdLst/>
            <a:ahLst/>
            <a:cxnLst/>
            <a:rect l="0" t="0" r="0" b="0"/>
            <a:pathLst>
              <a:path w="468092" h="410064">
                <a:moveTo>
                  <a:pt x="290291" y="12361"/>
                </a:moveTo>
                <a:lnTo>
                  <a:pt x="290291" y="12361"/>
                </a:lnTo>
                <a:lnTo>
                  <a:pt x="290291" y="0"/>
                </a:lnTo>
                <a:lnTo>
                  <a:pt x="246234" y="37257"/>
                </a:lnTo>
                <a:lnTo>
                  <a:pt x="214971" y="59409"/>
                </a:lnTo>
                <a:lnTo>
                  <a:pt x="178028" y="83366"/>
                </a:lnTo>
                <a:lnTo>
                  <a:pt x="139502" y="108124"/>
                </a:lnTo>
                <a:lnTo>
                  <a:pt x="103565" y="133239"/>
                </a:lnTo>
                <a:lnTo>
                  <a:pt x="56896" y="176670"/>
                </a:lnTo>
                <a:lnTo>
                  <a:pt x="45919" y="190280"/>
                </a:lnTo>
                <a:lnTo>
                  <a:pt x="44827" y="195179"/>
                </a:lnTo>
                <a:lnTo>
                  <a:pt x="46214" y="199150"/>
                </a:lnTo>
                <a:lnTo>
                  <a:pt x="49257" y="202504"/>
                </a:lnTo>
                <a:lnTo>
                  <a:pt x="80506" y="207224"/>
                </a:lnTo>
                <a:lnTo>
                  <a:pt x="115444" y="208328"/>
                </a:lnTo>
                <a:lnTo>
                  <a:pt x="155431" y="209524"/>
                </a:lnTo>
                <a:lnTo>
                  <a:pt x="194370" y="212407"/>
                </a:lnTo>
                <a:lnTo>
                  <a:pt x="217791" y="217922"/>
                </a:lnTo>
                <a:lnTo>
                  <a:pt x="225024" y="221368"/>
                </a:lnTo>
                <a:lnTo>
                  <a:pt x="227024" y="227899"/>
                </a:lnTo>
                <a:lnTo>
                  <a:pt x="221720" y="246445"/>
                </a:lnTo>
                <a:lnTo>
                  <a:pt x="189383" y="280686"/>
                </a:lnTo>
                <a:lnTo>
                  <a:pt x="152310" y="307064"/>
                </a:lnTo>
                <a:lnTo>
                  <a:pt x="109021" y="334546"/>
                </a:lnTo>
                <a:lnTo>
                  <a:pt x="66264" y="360871"/>
                </a:lnTo>
                <a:lnTo>
                  <a:pt x="19380" y="389379"/>
                </a:lnTo>
                <a:lnTo>
                  <a:pt x="0" y="404489"/>
                </a:lnTo>
                <a:lnTo>
                  <a:pt x="103" y="407129"/>
                </a:lnTo>
                <a:lnTo>
                  <a:pt x="2993" y="408890"/>
                </a:lnTo>
                <a:lnTo>
                  <a:pt x="7742" y="410063"/>
                </a:lnTo>
                <a:lnTo>
                  <a:pt x="48136" y="408344"/>
                </a:lnTo>
                <a:lnTo>
                  <a:pt x="70294" y="406172"/>
                </a:lnTo>
                <a:lnTo>
                  <a:pt x="96354" y="403313"/>
                </a:lnTo>
                <a:lnTo>
                  <a:pt x="125016" y="399995"/>
                </a:lnTo>
                <a:lnTo>
                  <a:pt x="156119" y="395667"/>
                </a:lnTo>
                <a:lnTo>
                  <a:pt x="188848" y="390665"/>
                </a:lnTo>
                <a:lnTo>
                  <a:pt x="222662" y="385214"/>
                </a:lnTo>
                <a:lnTo>
                  <a:pt x="257200" y="380874"/>
                </a:lnTo>
                <a:lnTo>
                  <a:pt x="292219" y="377275"/>
                </a:lnTo>
                <a:lnTo>
                  <a:pt x="327560" y="374170"/>
                </a:lnTo>
                <a:lnTo>
                  <a:pt x="358881" y="371395"/>
                </a:lnTo>
                <a:lnTo>
                  <a:pt x="387523" y="368839"/>
                </a:lnTo>
                <a:lnTo>
                  <a:pt x="432283" y="364824"/>
                </a:lnTo>
                <a:lnTo>
                  <a:pt x="468091" y="36161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SMARTInkShape-Group109"/>
          <p:cNvGrpSpPr/>
          <p:nvPr/>
        </p:nvGrpSpPr>
        <p:grpSpPr>
          <a:xfrm>
            <a:off x="4406900" y="3721983"/>
            <a:ext cx="1041401" cy="558914"/>
            <a:chOff x="4406900" y="3721983"/>
            <a:chExt cx="1041401" cy="558914"/>
          </a:xfrm>
        </p:grpSpPr>
        <p:sp>
          <p:nvSpPr>
            <p:cNvPr id="53" name="SMARTInkShape-538"/>
            <p:cNvSpPr/>
            <p:nvPr>
              <p:custDataLst>
                <p:tags r:id="rId70"/>
              </p:custDataLst>
            </p:nvPr>
          </p:nvSpPr>
          <p:spPr>
            <a:xfrm>
              <a:off x="5442833" y="3962400"/>
              <a:ext cx="5468" cy="6351"/>
            </a:xfrm>
            <a:custGeom>
              <a:avLst/>
              <a:gdLst/>
              <a:ahLst/>
              <a:cxnLst/>
              <a:rect l="0" t="0" r="0" b="0"/>
              <a:pathLst>
                <a:path w="5468" h="635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546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539"/>
            <p:cNvSpPr/>
            <p:nvPr>
              <p:custDataLst>
                <p:tags r:id="rId71"/>
              </p:custDataLst>
            </p:nvPr>
          </p:nvSpPr>
          <p:spPr>
            <a:xfrm>
              <a:off x="5156200" y="3721983"/>
              <a:ext cx="95864" cy="335668"/>
            </a:xfrm>
            <a:custGeom>
              <a:avLst/>
              <a:gdLst/>
              <a:ahLst/>
              <a:cxnLst/>
              <a:rect l="0" t="0" r="0" b="0"/>
              <a:pathLst>
                <a:path w="95864" h="335668">
                  <a:moveTo>
                    <a:pt x="69850" y="5467"/>
                  </a:moveTo>
                  <a:lnTo>
                    <a:pt x="69850" y="5467"/>
                  </a:lnTo>
                  <a:lnTo>
                    <a:pt x="69850" y="0"/>
                  </a:lnTo>
                  <a:lnTo>
                    <a:pt x="82059" y="44660"/>
                  </a:lnTo>
                  <a:lnTo>
                    <a:pt x="89623" y="78861"/>
                  </a:lnTo>
                  <a:lnTo>
                    <a:pt x="95571" y="119931"/>
                  </a:lnTo>
                  <a:lnTo>
                    <a:pt x="95863" y="164054"/>
                  </a:lnTo>
                  <a:lnTo>
                    <a:pt x="89878" y="207654"/>
                  </a:lnTo>
                  <a:lnTo>
                    <a:pt x="78046" y="249139"/>
                  </a:lnTo>
                  <a:lnTo>
                    <a:pt x="58676" y="286392"/>
                  </a:lnTo>
                  <a:lnTo>
                    <a:pt x="35956" y="310474"/>
                  </a:lnTo>
                  <a:lnTo>
                    <a:pt x="0" y="335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540"/>
            <p:cNvSpPr/>
            <p:nvPr>
              <p:custDataLst>
                <p:tags r:id="rId72"/>
              </p:custDataLst>
            </p:nvPr>
          </p:nvSpPr>
          <p:spPr>
            <a:xfrm>
              <a:off x="4996632" y="3798183"/>
              <a:ext cx="172269" cy="202318"/>
            </a:xfrm>
            <a:custGeom>
              <a:avLst/>
              <a:gdLst/>
              <a:ahLst/>
              <a:cxnLst/>
              <a:rect l="0" t="0" r="0" b="0"/>
              <a:pathLst>
                <a:path w="172269" h="202318">
                  <a:moveTo>
                    <a:pt x="172268" y="5467"/>
                  </a:moveTo>
                  <a:lnTo>
                    <a:pt x="172268" y="5467"/>
                  </a:lnTo>
                  <a:lnTo>
                    <a:pt x="168897" y="2096"/>
                  </a:lnTo>
                  <a:lnTo>
                    <a:pt x="165360" y="441"/>
                  </a:lnTo>
                  <a:lnTo>
                    <a:pt x="163430" y="0"/>
                  </a:lnTo>
                  <a:lnTo>
                    <a:pt x="161437" y="2528"/>
                  </a:lnTo>
                  <a:lnTo>
                    <a:pt x="147697" y="41290"/>
                  </a:lnTo>
                  <a:lnTo>
                    <a:pt x="132532" y="83265"/>
                  </a:lnTo>
                  <a:lnTo>
                    <a:pt x="111262" y="124709"/>
                  </a:lnTo>
                  <a:lnTo>
                    <a:pt x="79497" y="164383"/>
                  </a:lnTo>
                  <a:lnTo>
                    <a:pt x="65419" y="174404"/>
                  </a:lnTo>
                  <a:lnTo>
                    <a:pt x="57291" y="174536"/>
                  </a:lnTo>
                  <a:lnTo>
                    <a:pt x="38853" y="167157"/>
                  </a:lnTo>
                  <a:lnTo>
                    <a:pt x="22661" y="150707"/>
                  </a:lnTo>
                  <a:lnTo>
                    <a:pt x="9821" y="129284"/>
                  </a:lnTo>
                  <a:lnTo>
                    <a:pt x="36" y="97657"/>
                  </a:lnTo>
                  <a:lnTo>
                    <a:pt x="0" y="88774"/>
                  </a:lnTo>
                  <a:lnTo>
                    <a:pt x="2390" y="87816"/>
                  </a:lnTo>
                  <a:lnTo>
                    <a:pt x="10688" y="90515"/>
                  </a:lnTo>
                  <a:lnTo>
                    <a:pt x="48472" y="119659"/>
                  </a:lnTo>
                  <a:lnTo>
                    <a:pt x="94819" y="163569"/>
                  </a:lnTo>
                  <a:lnTo>
                    <a:pt x="140518" y="202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541"/>
            <p:cNvSpPr/>
            <p:nvPr>
              <p:custDataLst>
                <p:tags r:id="rId73"/>
              </p:custDataLst>
            </p:nvPr>
          </p:nvSpPr>
          <p:spPr>
            <a:xfrm>
              <a:off x="4857033" y="3786888"/>
              <a:ext cx="89618" cy="258649"/>
            </a:xfrm>
            <a:custGeom>
              <a:avLst/>
              <a:gdLst/>
              <a:ahLst/>
              <a:cxnLst/>
              <a:rect l="0" t="0" r="0" b="0"/>
              <a:pathLst>
                <a:path w="89618" h="258649">
                  <a:moveTo>
                    <a:pt x="89617" y="23112"/>
                  </a:moveTo>
                  <a:lnTo>
                    <a:pt x="89617" y="23112"/>
                  </a:lnTo>
                  <a:lnTo>
                    <a:pt x="82875" y="16370"/>
                  </a:lnTo>
                  <a:lnTo>
                    <a:pt x="79565" y="9297"/>
                  </a:lnTo>
                  <a:lnTo>
                    <a:pt x="77440" y="0"/>
                  </a:lnTo>
                  <a:lnTo>
                    <a:pt x="75854" y="648"/>
                  </a:lnTo>
                  <a:lnTo>
                    <a:pt x="70330" y="5132"/>
                  </a:lnTo>
                  <a:lnTo>
                    <a:pt x="40537" y="51780"/>
                  </a:lnTo>
                  <a:lnTo>
                    <a:pt x="24059" y="83831"/>
                  </a:lnTo>
                  <a:lnTo>
                    <a:pt x="12032" y="116891"/>
                  </a:lnTo>
                  <a:lnTo>
                    <a:pt x="3864" y="156043"/>
                  </a:lnTo>
                  <a:lnTo>
                    <a:pt x="0" y="195787"/>
                  </a:lnTo>
                  <a:lnTo>
                    <a:pt x="2985" y="227562"/>
                  </a:lnTo>
                  <a:lnTo>
                    <a:pt x="12779" y="248269"/>
                  </a:lnTo>
                  <a:lnTo>
                    <a:pt x="19341" y="255767"/>
                  </a:lnTo>
                  <a:lnTo>
                    <a:pt x="28655" y="258648"/>
                  </a:lnTo>
                  <a:lnTo>
                    <a:pt x="76917" y="2517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542"/>
            <p:cNvSpPr/>
            <p:nvPr>
              <p:custDataLst>
                <p:tags r:id="rId74"/>
              </p:custDataLst>
            </p:nvPr>
          </p:nvSpPr>
          <p:spPr>
            <a:xfrm>
              <a:off x="4641850" y="3987800"/>
              <a:ext cx="114301" cy="177801"/>
            </a:xfrm>
            <a:custGeom>
              <a:avLst/>
              <a:gdLst/>
              <a:ahLst/>
              <a:cxnLst/>
              <a:rect l="0" t="0" r="0" b="0"/>
              <a:pathLst>
                <a:path w="114301" h="177801">
                  <a:moveTo>
                    <a:pt x="114300" y="0"/>
                  </a:moveTo>
                  <a:lnTo>
                    <a:pt x="114300" y="0"/>
                  </a:lnTo>
                  <a:lnTo>
                    <a:pt x="110929" y="0"/>
                  </a:lnTo>
                  <a:lnTo>
                    <a:pt x="98720" y="6742"/>
                  </a:lnTo>
                  <a:lnTo>
                    <a:pt x="78325" y="27789"/>
                  </a:lnTo>
                  <a:lnTo>
                    <a:pt x="54878" y="67918"/>
                  </a:lnTo>
                  <a:lnTo>
                    <a:pt x="33977" y="106358"/>
                  </a:lnTo>
                  <a:lnTo>
                    <a:pt x="13558" y="149786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543"/>
            <p:cNvSpPr/>
            <p:nvPr>
              <p:custDataLst>
                <p:tags r:id="rId75"/>
              </p:custDataLst>
            </p:nvPr>
          </p:nvSpPr>
          <p:spPr>
            <a:xfrm>
              <a:off x="4616450" y="4006850"/>
              <a:ext cx="114301" cy="127001"/>
            </a:xfrm>
            <a:custGeom>
              <a:avLst/>
              <a:gdLst/>
              <a:ahLst/>
              <a:cxnLst/>
              <a:rect l="0" t="0" r="0" b="0"/>
              <a:pathLst>
                <a:path w="114301" h="127001">
                  <a:moveTo>
                    <a:pt x="0" y="0"/>
                  </a:moveTo>
                  <a:lnTo>
                    <a:pt x="0" y="0"/>
                  </a:lnTo>
                  <a:lnTo>
                    <a:pt x="6742" y="0"/>
                  </a:lnTo>
                  <a:lnTo>
                    <a:pt x="21048" y="6742"/>
                  </a:lnTo>
                  <a:lnTo>
                    <a:pt x="59852" y="43309"/>
                  </a:lnTo>
                  <a:lnTo>
                    <a:pt x="89904" y="86558"/>
                  </a:lnTo>
                  <a:lnTo>
                    <a:pt x="106967" y="120211"/>
                  </a:lnTo>
                  <a:lnTo>
                    <a:pt x="11430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544"/>
            <p:cNvSpPr/>
            <p:nvPr>
              <p:custDataLst>
                <p:tags r:id="rId76"/>
              </p:custDataLst>
            </p:nvPr>
          </p:nvSpPr>
          <p:spPr>
            <a:xfrm>
              <a:off x="4406900" y="3728806"/>
              <a:ext cx="194813" cy="552091"/>
            </a:xfrm>
            <a:custGeom>
              <a:avLst/>
              <a:gdLst/>
              <a:ahLst/>
              <a:cxnLst/>
              <a:rect l="0" t="0" r="0" b="0"/>
              <a:pathLst>
                <a:path w="194813" h="552091">
                  <a:moveTo>
                    <a:pt x="19050" y="233594"/>
                  </a:moveTo>
                  <a:lnTo>
                    <a:pt x="19050" y="233594"/>
                  </a:lnTo>
                  <a:lnTo>
                    <a:pt x="19050" y="221417"/>
                  </a:lnTo>
                  <a:lnTo>
                    <a:pt x="22813" y="256119"/>
                  </a:lnTo>
                  <a:lnTo>
                    <a:pt x="28484" y="285938"/>
                  </a:lnTo>
                  <a:lnTo>
                    <a:pt x="33356" y="322710"/>
                  </a:lnTo>
                  <a:lnTo>
                    <a:pt x="34110" y="366334"/>
                  </a:lnTo>
                  <a:lnTo>
                    <a:pt x="32799" y="412534"/>
                  </a:lnTo>
                  <a:lnTo>
                    <a:pt x="32216" y="456586"/>
                  </a:lnTo>
                  <a:lnTo>
                    <a:pt x="31957" y="492157"/>
                  </a:lnTo>
                  <a:lnTo>
                    <a:pt x="31791" y="539374"/>
                  </a:lnTo>
                  <a:lnTo>
                    <a:pt x="31762" y="552090"/>
                  </a:lnTo>
                  <a:lnTo>
                    <a:pt x="32464" y="551052"/>
                  </a:lnTo>
                  <a:lnTo>
                    <a:pt x="36116" y="533286"/>
                  </a:lnTo>
                  <a:lnTo>
                    <a:pt x="37512" y="490705"/>
                  </a:lnTo>
                  <a:lnTo>
                    <a:pt x="37838" y="448760"/>
                  </a:lnTo>
                  <a:lnTo>
                    <a:pt x="37925" y="422194"/>
                  </a:lnTo>
                  <a:lnTo>
                    <a:pt x="37983" y="392488"/>
                  </a:lnTo>
                  <a:lnTo>
                    <a:pt x="38022" y="360690"/>
                  </a:lnTo>
                  <a:lnTo>
                    <a:pt x="38754" y="326086"/>
                  </a:lnTo>
                  <a:lnTo>
                    <a:pt x="39947" y="289611"/>
                  </a:lnTo>
                  <a:lnTo>
                    <a:pt x="41448" y="251889"/>
                  </a:lnTo>
                  <a:lnTo>
                    <a:pt x="43154" y="215452"/>
                  </a:lnTo>
                  <a:lnTo>
                    <a:pt x="44998" y="179871"/>
                  </a:lnTo>
                  <a:lnTo>
                    <a:pt x="46932" y="144862"/>
                  </a:lnTo>
                  <a:lnTo>
                    <a:pt x="50338" y="115173"/>
                  </a:lnTo>
                  <a:lnTo>
                    <a:pt x="54725" y="89030"/>
                  </a:lnTo>
                  <a:lnTo>
                    <a:pt x="63833" y="46576"/>
                  </a:lnTo>
                  <a:lnTo>
                    <a:pt x="70233" y="18301"/>
                  </a:lnTo>
                  <a:lnTo>
                    <a:pt x="75044" y="9632"/>
                  </a:lnTo>
                  <a:lnTo>
                    <a:pt x="81074" y="3853"/>
                  </a:lnTo>
                  <a:lnTo>
                    <a:pt x="87916" y="0"/>
                  </a:lnTo>
                  <a:lnTo>
                    <a:pt x="96711" y="959"/>
                  </a:lnTo>
                  <a:lnTo>
                    <a:pt x="117771" y="11432"/>
                  </a:lnTo>
                  <a:lnTo>
                    <a:pt x="150058" y="50646"/>
                  </a:lnTo>
                  <a:lnTo>
                    <a:pt x="169468" y="86432"/>
                  </a:lnTo>
                  <a:lnTo>
                    <a:pt x="185386" y="124444"/>
                  </a:lnTo>
                  <a:lnTo>
                    <a:pt x="194812" y="160153"/>
                  </a:lnTo>
                  <a:lnTo>
                    <a:pt x="190064" y="192957"/>
                  </a:lnTo>
                  <a:lnTo>
                    <a:pt x="183859" y="208620"/>
                  </a:lnTo>
                  <a:lnTo>
                    <a:pt x="161913" y="233548"/>
                  </a:lnTo>
                  <a:lnTo>
                    <a:pt x="132639" y="251918"/>
                  </a:lnTo>
                  <a:lnTo>
                    <a:pt x="98462" y="262434"/>
                  </a:lnTo>
                  <a:lnTo>
                    <a:pt x="65868" y="265697"/>
                  </a:lnTo>
                  <a:lnTo>
                    <a:pt x="27278" y="263567"/>
                  </a:lnTo>
                  <a:lnTo>
                    <a:pt x="0" y="2589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SMARTInkShape-545"/>
          <p:cNvSpPr/>
          <p:nvPr>
            <p:custDataLst>
              <p:tags r:id="rId3"/>
            </p:custDataLst>
          </p:nvPr>
        </p:nvSpPr>
        <p:spPr>
          <a:xfrm>
            <a:off x="5775615" y="3774591"/>
            <a:ext cx="237836" cy="289410"/>
          </a:xfrm>
          <a:custGeom>
            <a:avLst/>
            <a:gdLst/>
            <a:ahLst/>
            <a:cxnLst/>
            <a:rect l="0" t="0" r="0" b="0"/>
            <a:pathLst>
              <a:path w="237836" h="289410">
                <a:moveTo>
                  <a:pt x="193385" y="3659"/>
                </a:moveTo>
                <a:lnTo>
                  <a:pt x="193385" y="3659"/>
                </a:lnTo>
                <a:lnTo>
                  <a:pt x="200127" y="288"/>
                </a:lnTo>
                <a:lnTo>
                  <a:pt x="202819" y="0"/>
                </a:lnTo>
                <a:lnTo>
                  <a:pt x="207690" y="1563"/>
                </a:lnTo>
                <a:lnTo>
                  <a:pt x="209272" y="3673"/>
                </a:lnTo>
                <a:lnTo>
                  <a:pt x="211029" y="9780"/>
                </a:lnTo>
                <a:lnTo>
                  <a:pt x="196949" y="46888"/>
                </a:lnTo>
                <a:lnTo>
                  <a:pt x="177037" y="91100"/>
                </a:lnTo>
                <a:lnTo>
                  <a:pt x="154134" y="123425"/>
                </a:lnTo>
                <a:lnTo>
                  <a:pt x="116844" y="169987"/>
                </a:lnTo>
                <a:lnTo>
                  <a:pt x="85988" y="192588"/>
                </a:lnTo>
                <a:lnTo>
                  <a:pt x="40444" y="211567"/>
                </a:lnTo>
                <a:lnTo>
                  <a:pt x="27924" y="214231"/>
                </a:lnTo>
                <a:lnTo>
                  <a:pt x="18872" y="213185"/>
                </a:lnTo>
                <a:lnTo>
                  <a:pt x="12132" y="209665"/>
                </a:lnTo>
                <a:lnTo>
                  <a:pt x="6933" y="204496"/>
                </a:lnTo>
                <a:lnTo>
                  <a:pt x="1156" y="187464"/>
                </a:lnTo>
                <a:lnTo>
                  <a:pt x="0" y="165784"/>
                </a:lnTo>
                <a:lnTo>
                  <a:pt x="4190" y="142037"/>
                </a:lnTo>
                <a:lnTo>
                  <a:pt x="14519" y="124897"/>
                </a:lnTo>
                <a:lnTo>
                  <a:pt x="21224" y="118351"/>
                </a:lnTo>
                <a:lnTo>
                  <a:pt x="38081" y="111078"/>
                </a:lnTo>
                <a:lnTo>
                  <a:pt x="58744" y="109256"/>
                </a:lnTo>
                <a:lnTo>
                  <a:pt x="84392" y="113150"/>
                </a:lnTo>
                <a:lnTo>
                  <a:pt x="129968" y="140131"/>
                </a:lnTo>
                <a:lnTo>
                  <a:pt x="169106" y="182776"/>
                </a:lnTo>
                <a:lnTo>
                  <a:pt x="203046" y="224418"/>
                </a:lnTo>
                <a:lnTo>
                  <a:pt x="229500" y="268523"/>
                </a:lnTo>
                <a:lnTo>
                  <a:pt x="237835" y="28940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SMARTInkShape-Group111"/>
          <p:cNvGrpSpPr/>
          <p:nvPr/>
        </p:nvGrpSpPr>
        <p:grpSpPr>
          <a:xfrm>
            <a:off x="3479168" y="4290182"/>
            <a:ext cx="756283" cy="208608"/>
            <a:chOff x="3479168" y="4290182"/>
            <a:chExt cx="756283" cy="208608"/>
          </a:xfrm>
        </p:grpSpPr>
        <p:sp>
          <p:nvSpPr>
            <p:cNvPr id="62" name="SMARTInkShape-546"/>
            <p:cNvSpPr/>
            <p:nvPr>
              <p:custDataLst>
                <p:tags r:id="rId66"/>
              </p:custDataLst>
            </p:nvPr>
          </p:nvSpPr>
          <p:spPr>
            <a:xfrm>
              <a:off x="3873500" y="4290182"/>
              <a:ext cx="361951" cy="192919"/>
            </a:xfrm>
            <a:custGeom>
              <a:avLst/>
              <a:gdLst/>
              <a:ahLst/>
              <a:cxnLst/>
              <a:rect l="0" t="0" r="0" b="0"/>
              <a:pathLst>
                <a:path w="361951" h="192919">
                  <a:moveTo>
                    <a:pt x="0" y="192918"/>
                  </a:moveTo>
                  <a:lnTo>
                    <a:pt x="0" y="192918"/>
                  </a:lnTo>
                  <a:lnTo>
                    <a:pt x="45190" y="186010"/>
                  </a:lnTo>
                  <a:lnTo>
                    <a:pt x="82769" y="180053"/>
                  </a:lnTo>
                  <a:lnTo>
                    <a:pt x="125095" y="169612"/>
                  </a:lnTo>
                  <a:lnTo>
                    <a:pt x="138487" y="161164"/>
                  </a:lnTo>
                  <a:lnTo>
                    <a:pt x="141008" y="159048"/>
                  </a:lnTo>
                  <a:lnTo>
                    <a:pt x="141983" y="156227"/>
                  </a:lnTo>
                  <a:lnTo>
                    <a:pt x="141185" y="149330"/>
                  </a:lnTo>
                  <a:lnTo>
                    <a:pt x="133398" y="134141"/>
                  </a:lnTo>
                  <a:lnTo>
                    <a:pt x="99951" y="91222"/>
                  </a:lnTo>
                  <a:lnTo>
                    <a:pt x="81749" y="59555"/>
                  </a:lnTo>
                  <a:lnTo>
                    <a:pt x="81311" y="53915"/>
                  </a:lnTo>
                  <a:lnTo>
                    <a:pt x="84586" y="43885"/>
                  </a:lnTo>
                  <a:lnTo>
                    <a:pt x="97734" y="30305"/>
                  </a:lnTo>
                  <a:lnTo>
                    <a:pt x="131280" y="13780"/>
                  </a:lnTo>
                  <a:lnTo>
                    <a:pt x="175640" y="2990"/>
                  </a:lnTo>
                  <a:lnTo>
                    <a:pt x="213378" y="0"/>
                  </a:lnTo>
                  <a:lnTo>
                    <a:pt x="250993" y="5312"/>
                  </a:lnTo>
                  <a:lnTo>
                    <a:pt x="263482" y="12876"/>
                  </a:lnTo>
                  <a:lnTo>
                    <a:pt x="268788" y="17857"/>
                  </a:lnTo>
                  <a:lnTo>
                    <a:pt x="274683" y="29035"/>
                  </a:lnTo>
                  <a:lnTo>
                    <a:pt x="276256" y="34980"/>
                  </a:lnTo>
                  <a:lnTo>
                    <a:pt x="272357" y="50991"/>
                  </a:lnTo>
                  <a:lnTo>
                    <a:pt x="249238" y="90016"/>
                  </a:lnTo>
                  <a:lnTo>
                    <a:pt x="233408" y="120851"/>
                  </a:lnTo>
                  <a:lnTo>
                    <a:pt x="230737" y="131725"/>
                  </a:lnTo>
                  <a:lnTo>
                    <a:pt x="231431" y="141261"/>
                  </a:lnTo>
                  <a:lnTo>
                    <a:pt x="232604" y="145780"/>
                  </a:lnTo>
                  <a:lnTo>
                    <a:pt x="237670" y="152683"/>
                  </a:lnTo>
                  <a:lnTo>
                    <a:pt x="240997" y="155511"/>
                  </a:lnTo>
                  <a:lnTo>
                    <a:pt x="285074" y="162305"/>
                  </a:lnTo>
                  <a:lnTo>
                    <a:pt x="329674" y="169859"/>
                  </a:lnTo>
                  <a:lnTo>
                    <a:pt x="361950" y="1802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547"/>
            <p:cNvSpPr/>
            <p:nvPr>
              <p:custDataLst>
                <p:tags r:id="rId67"/>
              </p:custDataLst>
            </p:nvPr>
          </p:nvSpPr>
          <p:spPr>
            <a:xfrm>
              <a:off x="3684765" y="4419600"/>
              <a:ext cx="125236" cy="6351"/>
            </a:xfrm>
            <a:custGeom>
              <a:avLst/>
              <a:gdLst/>
              <a:ahLst/>
              <a:cxnLst/>
              <a:rect l="0" t="0" r="0" b="0"/>
              <a:pathLst>
                <a:path w="125236" h="6351">
                  <a:moveTo>
                    <a:pt x="10935" y="6350"/>
                  </a:moveTo>
                  <a:lnTo>
                    <a:pt x="10935" y="6350"/>
                  </a:lnTo>
                  <a:lnTo>
                    <a:pt x="0" y="6350"/>
                  </a:lnTo>
                  <a:lnTo>
                    <a:pt x="41676" y="5644"/>
                  </a:lnTo>
                  <a:lnTo>
                    <a:pt x="88190" y="1324"/>
                  </a:lnTo>
                  <a:lnTo>
                    <a:pt x="1252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548"/>
            <p:cNvSpPr/>
            <p:nvPr>
              <p:custDataLst>
                <p:tags r:id="rId68"/>
              </p:custDataLst>
            </p:nvPr>
          </p:nvSpPr>
          <p:spPr>
            <a:xfrm>
              <a:off x="3696770" y="4337311"/>
              <a:ext cx="125931" cy="161479"/>
            </a:xfrm>
            <a:custGeom>
              <a:avLst/>
              <a:gdLst/>
              <a:ahLst/>
              <a:cxnLst/>
              <a:rect l="0" t="0" r="0" b="0"/>
              <a:pathLst>
                <a:path w="125931" h="161479">
                  <a:moveTo>
                    <a:pt x="125930" y="6089"/>
                  </a:moveTo>
                  <a:lnTo>
                    <a:pt x="125930" y="6089"/>
                  </a:lnTo>
                  <a:lnTo>
                    <a:pt x="122559" y="2718"/>
                  </a:lnTo>
                  <a:lnTo>
                    <a:pt x="119023" y="1063"/>
                  </a:lnTo>
                  <a:lnTo>
                    <a:pt x="111003" y="0"/>
                  </a:lnTo>
                  <a:lnTo>
                    <a:pt x="87416" y="10635"/>
                  </a:lnTo>
                  <a:lnTo>
                    <a:pt x="53699" y="38031"/>
                  </a:lnTo>
                  <a:lnTo>
                    <a:pt x="16648" y="83581"/>
                  </a:lnTo>
                  <a:lnTo>
                    <a:pt x="809" y="117401"/>
                  </a:lnTo>
                  <a:lnTo>
                    <a:pt x="0" y="135289"/>
                  </a:lnTo>
                  <a:lnTo>
                    <a:pt x="4344" y="148883"/>
                  </a:lnTo>
                  <a:lnTo>
                    <a:pt x="10979" y="157277"/>
                  </a:lnTo>
                  <a:lnTo>
                    <a:pt x="26157" y="161478"/>
                  </a:lnTo>
                  <a:lnTo>
                    <a:pt x="70395" y="160804"/>
                  </a:lnTo>
                  <a:lnTo>
                    <a:pt x="125930" y="145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549"/>
            <p:cNvSpPr/>
            <p:nvPr>
              <p:custDataLst>
                <p:tags r:id="rId69"/>
              </p:custDataLst>
            </p:nvPr>
          </p:nvSpPr>
          <p:spPr>
            <a:xfrm>
              <a:off x="3479168" y="4349750"/>
              <a:ext cx="165733" cy="139701"/>
            </a:xfrm>
            <a:custGeom>
              <a:avLst/>
              <a:gdLst/>
              <a:ahLst/>
              <a:cxnLst/>
              <a:rect l="0" t="0" r="0" b="0"/>
              <a:pathLst>
                <a:path w="165733" h="139701">
                  <a:moveTo>
                    <a:pt x="165732" y="0"/>
                  </a:moveTo>
                  <a:lnTo>
                    <a:pt x="165732" y="0"/>
                  </a:lnTo>
                  <a:lnTo>
                    <a:pt x="148055" y="38724"/>
                  </a:lnTo>
                  <a:lnTo>
                    <a:pt x="117215" y="81811"/>
                  </a:lnTo>
                  <a:lnTo>
                    <a:pt x="90992" y="104439"/>
                  </a:lnTo>
                  <a:lnTo>
                    <a:pt x="71366" y="112974"/>
                  </a:lnTo>
                  <a:lnTo>
                    <a:pt x="54647" y="113476"/>
                  </a:lnTo>
                  <a:lnTo>
                    <a:pt x="47225" y="111633"/>
                  </a:lnTo>
                  <a:lnTo>
                    <a:pt x="35216" y="103942"/>
                  </a:lnTo>
                  <a:lnTo>
                    <a:pt x="20522" y="85831"/>
                  </a:lnTo>
                  <a:lnTo>
                    <a:pt x="742" y="52643"/>
                  </a:lnTo>
                  <a:lnTo>
                    <a:pt x="0" y="48501"/>
                  </a:lnTo>
                  <a:lnTo>
                    <a:pt x="210" y="45034"/>
                  </a:lnTo>
                  <a:lnTo>
                    <a:pt x="2468" y="42723"/>
                  </a:lnTo>
                  <a:lnTo>
                    <a:pt x="10620" y="40155"/>
                  </a:lnTo>
                  <a:lnTo>
                    <a:pt x="33851" y="45451"/>
                  </a:lnTo>
                  <a:lnTo>
                    <a:pt x="79082" y="65657"/>
                  </a:lnTo>
                  <a:lnTo>
                    <a:pt x="117637" y="86639"/>
                  </a:lnTo>
                  <a:lnTo>
                    <a:pt x="135890" y="97537"/>
                  </a:lnTo>
                  <a:lnTo>
                    <a:pt x="145413" y="108966"/>
                  </a:lnTo>
                  <a:lnTo>
                    <a:pt x="150774" y="125420"/>
                  </a:lnTo>
                  <a:lnTo>
                    <a:pt x="151323" y="133353"/>
                  </a:lnTo>
                  <a:lnTo>
                    <a:pt x="150481" y="135468"/>
                  </a:lnTo>
                  <a:lnTo>
                    <a:pt x="146682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SMARTInkShape-550"/>
          <p:cNvSpPr/>
          <p:nvPr>
            <p:custDataLst>
              <p:tags r:id="rId4"/>
            </p:custDataLst>
          </p:nvPr>
        </p:nvSpPr>
        <p:spPr>
          <a:xfrm>
            <a:off x="4464057" y="3266118"/>
            <a:ext cx="285744" cy="327100"/>
          </a:xfrm>
          <a:custGeom>
            <a:avLst/>
            <a:gdLst/>
            <a:ahLst/>
            <a:cxnLst/>
            <a:rect l="0" t="0" r="0" b="0"/>
            <a:pathLst>
              <a:path w="285744" h="327100">
                <a:moveTo>
                  <a:pt x="12693" y="321632"/>
                </a:moveTo>
                <a:lnTo>
                  <a:pt x="12693" y="321632"/>
                </a:lnTo>
                <a:lnTo>
                  <a:pt x="6604" y="321632"/>
                </a:lnTo>
                <a:lnTo>
                  <a:pt x="898" y="327099"/>
                </a:lnTo>
                <a:lnTo>
                  <a:pt x="596" y="326688"/>
                </a:lnTo>
                <a:lnTo>
                  <a:pt x="0" y="314961"/>
                </a:lnTo>
                <a:lnTo>
                  <a:pt x="12203" y="267366"/>
                </a:lnTo>
                <a:lnTo>
                  <a:pt x="23529" y="234484"/>
                </a:lnTo>
                <a:lnTo>
                  <a:pt x="39381" y="193294"/>
                </a:lnTo>
                <a:lnTo>
                  <a:pt x="60538" y="146765"/>
                </a:lnTo>
                <a:lnTo>
                  <a:pt x="82170" y="105389"/>
                </a:lnTo>
                <a:lnTo>
                  <a:pt x="110420" y="57887"/>
                </a:lnTo>
                <a:lnTo>
                  <a:pt x="139757" y="13955"/>
                </a:lnTo>
                <a:lnTo>
                  <a:pt x="150590" y="51"/>
                </a:lnTo>
                <a:lnTo>
                  <a:pt x="152602" y="0"/>
                </a:lnTo>
                <a:lnTo>
                  <a:pt x="158600" y="1825"/>
                </a:lnTo>
                <a:lnTo>
                  <a:pt x="173282" y="27045"/>
                </a:lnTo>
                <a:lnTo>
                  <a:pt x="187667" y="69168"/>
                </a:lnTo>
                <a:lnTo>
                  <a:pt x="204237" y="114027"/>
                </a:lnTo>
                <a:lnTo>
                  <a:pt x="225923" y="158597"/>
                </a:lnTo>
                <a:lnTo>
                  <a:pt x="243481" y="199713"/>
                </a:lnTo>
                <a:lnTo>
                  <a:pt x="260991" y="225222"/>
                </a:lnTo>
                <a:lnTo>
                  <a:pt x="271450" y="232922"/>
                </a:lnTo>
                <a:lnTo>
                  <a:pt x="285743" y="23908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SMARTInkShape-Group113"/>
          <p:cNvGrpSpPr/>
          <p:nvPr/>
        </p:nvGrpSpPr>
        <p:grpSpPr>
          <a:xfrm>
            <a:off x="530361" y="37483"/>
            <a:ext cx="5933458" cy="3264518"/>
            <a:chOff x="530361" y="37483"/>
            <a:chExt cx="5933458" cy="3264518"/>
          </a:xfrm>
        </p:grpSpPr>
        <p:sp>
          <p:nvSpPr>
            <p:cNvPr id="68" name="SMARTInkShape-551"/>
            <p:cNvSpPr/>
            <p:nvPr>
              <p:custDataLst>
                <p:tags r:id="rId62"/>
              </p:custDataLst>
            </p:nvPr>
          </p:nvSpPr>
          <p:spPr>
            <a:xfrm>
              <a:off x="5060950" y="3162300"/>
              <a:ext cx="209551" cy="127001"/>
            </a:xfrm>
            <a:custGeom>
              <a:avLst/>
              <a:gdLst/>
              <a:ahLst/>
              <a:cxnLst/>
              <a:rect l="0" t="0" r="0" b="0"/>
              <a:pathLst>
                <a:path w="209551" h="127001">
                  <a:moveTo>
                    <a:pt x="209550" y="0"/>
                  </a:moveTo>
                  <a:lnTo>
                    <a:pt x="209550" y="0"/>
                  </a:lnTo>
                  <a:lnTo>
                    <a:pt x="206179" y="0"/>
                  </a:lnTo>
                  <a:lnTo>
                    <a:pt x="165292" y="17578"/>
                  </a:lnTo>
                  <a:lnTo>
                    <a:pt x="123294" y="43308"/>
                  </a:lnTo>
                  <a:lnTo>
                    <a:pt x="88664" y="67226"/>
                  </a:lnTo>
                  <a:lnTo>
                    <a:pt x="45050" y="96671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552"/>
            <p:cNvSpPr/>
            <p:nvPr>
              <p:custDataLst>
                <p:tags r:id="rId63"/>
              </p:custDataLst>
            </p:nvPr>
          </p:nvSpPr>
          <p:spPr>
            <a:xfrm>
              <a:off x="5061833" y="3137161"/>
              <a:ext cx="148402" cy="153991"/>
            </a:xfrm>
            <a:custGeom>
              <a:avLst/>
              <a:gdLst/>
              <a:ahLst/>
              <a:cxnLst/>
              <a:rect l="0" t="0" r="0" b="0"/>
              <a:pathLst>
                <a:path w="148402" h="153991">
                  <a:moveTo>
                    <a:pt x="5467" y="6089"/>
                  </a:moveTo>
                  <a:lnTo>
                    <a:pt x="5467" y="6089"/>
                  </a:lnTo>
                  <a:lnTo>
                    <a:pt x="0" y="622"/>
                  </a:lnTo>
                  <a:lnTo>
                    <a:pt x="411" y="327"/>
                  </a:lnTo>
                  <a:lnTo>
                    <a:pt x="2750" y="0"/>
                  </a:lnTo>
                  <a:lnTo>
                    <a:pt x="6141" y="3618"/>
                  </a:lnTo>
                  <a:lnTo>
                    <a:pt x="34669" y="45294"/>
                  </a:lnTo>
                  <a:lnTo>
                    <a:pt x="77117" y="92450"/>
                  </a:lnTo>
                  <a:lnTo>
                    <a:pt x="123427" y="126405"/>
                  </a:lnTo>
                  <a:lnTo>
                    <a:pt x="144505" y="146298"/>
                  </a:lnTo>
                  <a:lnTo>
                    <a:pt x="148401" y="152601"/>
                  </a:lnTo>
                  <a:lnTo>
                    <a:pt x="148028" y="153858"/>
                  </a:lnTo>
                  <a:lnTo>
                    <a:pt x="146369" y="153990"/>
                  </a:lnTo>
                  <a:lnTo>
                    <a:pt x="138817" y="1521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553"/>
            <p:cNvSpPr/>
            <p:nvPr>
              <p:custDataLst>
                <p:tags r:id="rId64"/>
              </p:custDataLst>
            </p:nvPr>
          </p:nvSpPr>
          <p:spPr>
            <a:xfrm>
              <a:off x="5162550" y="1143883"/>
              <a:ext cx="1301269" cy="2158118"/>
            </a:xfrm>
            <a:custGeom>
              <a:avLst/>
              <a:gdLst/>
              <a:ahLst/>
              <a:cxnLst/>
              <a:rect l="0" t="0" r="0" b="0"/>
              <a:pathLst>
                <a:path w="1301269" h="2158118">
                  <a:moveTo>
                    <a:pt x="825500" y="5467"/>
                  </a:moveTo>
                  <a:lnTo>
                    <a:pt x="825500" y="5467"/>
                  </a:lnTo>
                  <a:lnTo>
                    <a:pt x="828871" y="2096"/>
                  </a:lnTo>
                  <a:lnTo>
                    <a:pt x="832407" y="441"/>
                  </a:lnTo>
                  <a:lnTo>
                    <a:pt x="834339" y="0"/>
                  </a:lnTo>
                  <a:lnTo>
                    <a:pt x="881018" y="14930"/>
                  </a:lnTo>
                  <a:lnTo>
                    <a:pt x="924029" y="33671"/>
                  </a:lnTo>
                  <a:lnTo>
                    <a:pt x="956780" y="49047"/>
                  </a:lnTo>
                  <a:lnTo>
                    <a:pt x="992502" y="65287"/>
                  </a:lnTo>
                  <a:lnTo>
                    <a:pt x="1029545" y="85676"/>
                  </a:lnTo>
                  <a:lnTo>
                    <a:pt x="1066470" y="110260"/>
                  </a:lnTo>
                  <a:lnTo>
                    <a:pt x="1101696" y="140001"/>
                  </a:lnTo>
                  <a:lnTo>
                    <a:pt x="1136167" y="172034"/>
                  </a:lnTo>
                  <a:lnTo>
                    <a:pt x="1170302" y="206497"/>
                  </a:lnTo>
                  <a:lnTo>
                    <a:pt x="1204288" y="245332"/>
                  </a:lnTo>
                  <a:lnTo>
                    <a:pt x="1232564" y="289874"/>
                  </a:lnTo>
                  <a:lnTo>
                    <a:pt x="1245042" y="313605"/>
                  </a:lnTo>
                  <a:lnTo>
                    <a:pt x="1256184" y="338598"/>
                  </a:lnTo>
                  <a:lnTo>
                    <a:pt x="1266434" y="364432"/>
                  </a:lnTo>
                  <a:lnTo>
                    <a:pt x="1276090" y="390827"/>
                  </a:lnTo>
                  <a:lnTo>
                    <a:pt x="1283938" y="417596"/>
                  </a:lnTo>
                  <a:lnTo>
                    <a:pt x="1290580" y="444614"/>
                  </a:lnTo>
                  <a:lnTo>
                    <a:pt x="1296420" y="471798"/>
                  </a:lnTo>
                  <a:lnTo>
                    <a:pt x="1299608" y="499799"/>
                  </a:lnTo>
                  <a:lnTo>
                    <a:pt x="1301026" y="528344"/>
                  </a:lnTo>
                  <a:lnTo>
                    <a:pt x="1301268" y="557252"/>
                  </a:lnTo>
                  <a:lnTo>
                    <a:pt x="1298606" y="585696"/>
                  </a:lnTo>
                  <a:lnTo>
                    <a:pt x="1294009" y="613831"/>
                  </a:lnTo>
                  <a:lnTo>
                    <a:pt x="1288123" y="641759"/>
                  </a:lnTo>
                  <a:lnTo>
                    <a:pt x="1279965" y="668845"/>
                  </a:lnTo>
                  <a:lnTo>
                    <a:pt x="1270293" y="695369"/>
                  </a:lnTo>
                  <a:lnTo>
                    <a:pt x="1259611" y="721518"/>
                  </a:lnTo>
                  <a:lnTo>
                    <a:pt x="1247553" y="747418"/>
                  </a:lnTo>
                  <a:lnTo>
                    <a:pt x="1234574" y="773151"/>
                  </a:lnTo>
                  <a:lnTo>
                    <a:pt x="1220983" y="798773"/>
                  </a:lnTo>
                  <a:lnTo>
                    <a:pt x="1204866" y="823615"/>
                  </a:lnTo>
                  <a:lnTo>
                    <a:pt x="1187066" y="847938"/>
                  </a:lnTo>
                  <a:lnTo>
                    <a:pt x="1168144" y="871914"/>
                  </a:lnTo>
                  <a:lnTo>
                    <a:pt x="1124542" y="919251"/>
                  </a:lnTo>
                  <a:lnTo>
                    <a:pt x="1076940" y="964749"/>
                  </a:lnTo>
                  <a:lnTo>
                    <a:pt x="1052394" y="985771"/>
                  </a:lnTo>
                  <a:lnTo>
                    <a:pt x="1027562" y="1006137"/>
                  </a:lnTo>
                  <a:lnTo>
                    <a:pt x="1001131" y="1025358"/>
                  </a:lnTo>
                  <a:lnTo>
                    <a:pt x="973632" y="1043817"/>
                  </a:lnTo>
                  <a:lnTo>
                    <a:pt x="945420" y="1061767"/>
                  </a:lnTo>
                  <a:lnTo>
                    <a:pt x="916736" y="1078672"/>
                  </a:lnTo>
                  <a:lnTo>
                    <a:pt x="887736" y="1094882"/>
                  </a:lnTo>
                  <a:lnTo>
                    <a:pt x="858523" y="1110627"/>
                  </a:lnTo>
                  <a:lnTo>
                    <a:pt x="827760" y="1125357"/>
                  </a:lnTo>
                  <a:lnTo>
                    <a:pt x="795962" y="1139410"/>
                  </a:lnTo>
                  <a:lnTo>
                    <a:pt x="763474" y="1153012"/>
                  </a:lnTo>
                  <a:lnTo>
                    <a:pt x="731233" y="1166314"/>
                  </a:lnTo>
                  <a:lnTo>
                    <a:pt x="699155" y="1179415"/>
                  </a:lnTo>
                  <a:lnTo>
                    <a:pt x="667186" y="1192382"/>
                  </a:lnTo>
                  <a:lnTo>
                    <a:pt x="635291" y="1204555"/>
                  </a:lnTo>
                  <a:lnTo>
                    <a:pt x="603445" y="1216198"/>
                  </a:lnTo>
                  <a:lnTo>
                    <a:pt x="571629" y="1227488"/>
                  </a:lnTo>
                  <a:lnTo>
                    <a:pt x="540542" y="1238542"/>
                  </a:lnTo>
                  <a:lnTo>
                    <a:pt x="509939" y="1249439"/>
                  </a:lnTo>
                  <a:lnTo>
                    <a:pt x="479659" y="1260232"/>
                  </a:lnTo>
                  <a:lnTo>
                    <a:pt x="452417" y="1270249"/>
                  </a:lnTo>
                  <a:lnTo>
                    <a:pt x="427200" y="1279749"/>
                  </a:lnTo>
                  <a:lnTo>
                    <a:pt x="381778" y="1297126"/>
                  </a:lnTo>
                  <a:lnTo>
                    <a:pt x="342776" y="1311904"/>
                  </a:lnTo>
                  <a:lnTo>
                    <a:pt x="295826" y="1332124"/>
                  </a:lnTo>
                  <a:lnTo>
                    <a:pt x="251733" y="1354892"/>
                  </a:lnTo>
                  <a:lnTo>
                    <a:pt x="214131" y="1382883"/>
                  </a:lnTo>
                  <a:lnTo>
                    <a:pt x="177276" y="1413519"/>
                  </a:lnTo>
                  <a:lnTo>
                    <a:pt x="134083" y="1455476"/>
                  </a:lnTo>
                  <a:lnTo>
                    <a:pt x="109767" y="1497735"/>
                  </a:lnTo>
                  <a:lnTo>
                    <a:pt x="94747" y="1543425"/>
                  </a:lnTo>
                  <a:lnTo>
                    <a:pt x="83890" y="1584011"/>
                  </a:lnTo>
                  <a:lnTo>
                    <a:pt x="78479" y="1627316"/>
                  </a:lnTo>
                  <a:lnTo>
                    <a:pt x="70133" y="1674797"/>
                  </a:lnTo>
                  <a:lnTo>
                    <a:pt x="64567" y="1709770"/>
                  </a:lnTo>
                  <a:lnTo>
                    <a:pt x="60446" y="1745773"/>
                  </a:lnTo>
                  <a:lnTo>
                    <a:pt x="58615" y="1780590"/>
                  </a:lnTo>
                  <a:lnTo>
                    <a:pt x="57801" y="1814879"/>
                  </a:lnTo>
                  <a:lnTo>
                    <a:pt x="56734" y="1848934"/>
                  </a:lnTo>
                  <a:lnTo>
                    <a:pt x="53908" y="1882883"/>
                  </a:lnTo>
                  <a:lnTo>
                    <a:pt x="50300" y="1916787"/>
                  </a:lnTo>
                  <a:lnTo>
                    <a:pt x="46344" y="1949965"/>
                  </a:lnTo>
                  <a:lnTo>
                    <a:pt x="40150" y="1997116"/>
                  </a:lnTo>
                  <a:lnTo>
                    <a:pt x="35954" y="2029881"/>
                  </a:lnTo>
                  <a:lnTo>
                    <a:pt x="29625" y="2076690"/>
                  </a:lnTo>
                  <a:lnTo>
                    <a:pt x="23281" y="2115097"/>
                  </a:lnTo>
                  <a:lnTo>
                    <a:pt x="13561" y="2142078"/>
                  </a:lnTo>
                  <a:lnTo>
                    <a:pt x="7673" y="2150988"/>
                  </a:lnTo>
                  <a:lnTo>
                    <a:pt x="0" y="21581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554"/>
            <p:cNvSpPr/>
            <p:nvPr>
              <p:custDataLst>
                <p:tags r:id="rId65"/>
              </p:custDataLst>
            </p:nvPr>
          </p:nvSpPr>
          <p:spPr>
            <a:xfrm>
              <a:off x="530361" y="37483"/>
              <a:ext cx="5794713" cy="1891250"/>
            </a:xfrm>
            <a:custGeom>
              <a:avLst/>
              <a:gdLst/>
              <a:ahLst/>
              <a:cxnLst/>
              <a:rect l="0" t="0" r="0" b="0"/>
              <a:pathLst>
                <a:path w="5794713" h="1891250">
                  <a:moveTo>
                    <a:pt x="4473439" y="343517"/>
                  </a:moveTo>
                  <a:lnTo>
                    <a:pt x="4473439" y="343517"/>
                  </a:lnTo>
                  <a:lnTo>
                    <a:pt x="4431994" y="308980"/>
                  </a:lnTo>
                  <a:lnTo>
                    <a:pt x="4392485" y="279191"/>
                  </a:lnTo>
                  <a:lnTo>
                    <a:pt x="4359848" y="258483"/>
                  </a:lnTo>
                  <a:lnTo>
                    <a:pt x="4321824" y="237521"/>
                  </a:lnTo>
                  <a:lnTo>
                    <a:pt x="4277644" y="218326"/>
                  </a:lnTo>
                  <a:lnTo>
                    <a:pt x="4254009" y="209256"/>
                  </a:lnTo>
                  <a:lnTo>
                    <a:pt x="4228374" y="200388"/>
                  </a:lnTo>
                  <a:lnTo>
                    <a:pt x="4201407" y="191653"/>
                  </a:lnTo>
                  <a:lnTo>
                    <a:pt x="4173551" y="183008"/>
                  </a:lnTo>
                  <a:lnTo>
                    <a:pt x="4142986" y="175127"/>
                  </a:lnTo>
                  <a:lnTo>
                    <a:pt x="4110615" y="167757"/>
                  </a:lnTo>
                  <a:lnTo>
                    <a:pt x="4077039" y="160727"/>
                  </a:lnTo>
                  <a:lnTo>
                    <a:pt x="4041956" y="154629"/>
                  </a:lnTo>
                  <a:lnTo>
                    <a:pt x="4005867" y="149153"/>
                  </a:lnTo>
                  <a:lnTo>
                    <a:pt x="3969107" y="144091"/>
                  </a:lnTo>
                  <a:lnTo>
                    <a:pt x="3931196" y="140011"/>
                  </a:lnTo>
                  <a:lnTo>
                    <a:pt x="3892516" y="136585"/>
                  </a:lnTo>
                  <a:lnTo>
                    <a:pt x="3853323" y="133596"/>
                  </a:lnTo>
                  <a:lnTo>
                    <a:pt x="3811673" y="130897"/>
                  </a:lnTo>
                  <a:lnTo>
                    <a:pt x="3768384" y="128393"/>
                  </a:lnTo>
                  <a:lnTo>
                    <a:pt x="3724002" y="126017"/>
                  </a:lnTo>
                  <a:lnTo>
                    <a:pt x="3678893" y="123728"/>
                  </a:lnTo>
                  <a:lnTo>
                    <a:pt x="3633297" y="121497"/>
                  </a:lnTo>
                  <a:lnTo>
                    <a:pt x="3587378" y="119304"/>
                  </a:lnTo>
                  <a:lnTo>
                    <a:pt x="3539831" y="117136"/>
                  </a:lnTo>
                  <a:lnTo>
                    <a:pt x="3491201" y="114985"/>
                  </a:lnTo>
                  <a:lnTo>
                    <a:pt x="3441847" y="112846"/>
                  </a:lnTo>
                  <a:lnTo>
                    <a:pt x="3391305" y="110008"/>
                  </a:lnTo>
                  <a:lnTo>
                    <a:pt x="3339972" y="106706"/>
                  </a:lnTo>
                  <a:lnTo>
                    <a:pt x="3288111" y="103093"/>
                  </a:lnTo>
                  <a:lnTo>
                    <a:pt x="3235192" y="99979"/>
                  </a:lnTo>
                  <a:lnTo>
                    <a:pt x="3181569" y="97197"/>
                  </a:lnTo>
                  <a:lnTo>
                    <a:pt x="3127476" y="94637"/>
                  </a:lnTo>
                  <a:lnTo>
                    <a:pt x="3073069" y="90814"/>
                  </a:lnTo>
                  <a:lnTo>
                    <a:pt x="3018454" y="86148"/>
                  </a:lnTo>
                  <a:lnTo>
                    <a:pt x="2963699" y="80921"/>
                  </a:lnTo>
                  <a:lnTo>
                    <a:pt x="2908851" y="76025"/>
                  </a:lnTo>
                  <a:lnTo>
                    <a:pt x="2853941" y="71350"/>
                  </a:lnTo>
                  <a:lnTo>
                    <a:pt x="2798990" y="66823"/>
                  </a:lnTo>
                  <a:lnTo>
                    <a:pt x="2744718" y="63098"/>
                  </a:lnTo>
                  <a:lnTo>
                    <a:pt x="2690897" y="59910"/>
                  </a:lnTo>
                  <a:lnTo>
                    <a:pt x="2637377" y="57079"/>
                  </a:lnTo>
                  <a:lnTo>
                    <a:pt x="2584059" y="54486"/>
                  </a:lnTo>
                  <a:lnTo>
                    <a:pt x="2530874" y="52052"/>
                  </a:lnTo>
                  <a:lnTo>
                    <a:pt x="2477779" y="49724"/>
                  </a:lnTo>
                  <a:lnTo>
                    <a:pt x="2424038" y="47466"/>
                  </a:lnTo>
                  <a:lnTo>
                    <a:pt x="2369866" y="45255"/>
                  </a:lnTo>
                  <a:lnTo>
                    <a:pt x="2315407" y="43076"/>
                  </a:lnTo>
                  <a:lnTo>
                    <a:pt x="2260757" y="41623"/>
                  </a:lnTo>
                  <a:lnTo>
                    <a:pt x="2205978" y="40654"/>
                  </a:lnTo>
                  <a:lnTo>
                    <a:pt x="2151115" y="40008"/>
                  </a:lnTo>
                  <a:lnTo>
                    <a:pt x="2097606" y="39578"/>
                  </a:lnTo>
                  <a:lnTo>
                    <a:pt x="2045001" y="39291"/>
                  </a:lnTo>
                  <a:lnTo>
                    <a:pt x="1992997" y="39100"/>
                  </a:lnTo>
                  <a:lnTo>
                    <a:pt x="1939983" y="38267"/>
                  </a:lnTo>
                  <a:lnTo>
                    <a:pt x="1886296" y="37006"/>
                  </a:lnTo>
                  <a:lnTo>
                    <a:pt x="1832160" y="35459"/>
                  </a:lnTo>
                  <a:lnTo>
                    <a:pt x="1779136" y="34429"/>
                  </a:lnTo>
                  <a:lnTo>
                    <a:pt x="1726854" y="33741"/>
                  </a:lnTo>
                  <a:lnTo>
                    <a:pt x="1675066" y="33283"/>
                  </a:lnTo>
                  <a:lnTo>
                    <a:pt x="1622901" y="33683"/>
                  </a:lnTo>
                  <a:lnTo>
                    <a:pt x="1570486" y="34656"/>
                  </a:lnTo>
                  <a:lnTo>
                    <a:pt x="1517904" y="36009"/>
                  </a:lnTo>
                  <a:lnTo>
                    <a:pt x="1465210" y="38323"/>
                  </a:lnTo>
                  <a:lnTo>
                    <a:pt x="1412442" y="41277"/>
                  </a:lnTo>
                  <a:lnTo>
                    <a:pt x="1359624" y="44657"/>
                  </a:lnTo>
                  <a:lnTo>
                    <a:pt x="1307479" y="49027"/>
                  </a:lnTo>
                  <a:lnTo>
                    <a:pt x="1255782" y="54057"/>
                  </a:lnTo>
                  <a:lnTo>
                    <a:pt x="1204384" y="59527"/>
                  </a:lnTo>
                  <a:lnTo>
                    <a:pt x="1153891" y="66701"/>
                  </a:lnTo>
                  <a:lnTo>
                    <a:pt x="1104002" y="75012"/>
                  </a:lnTo>
                  <a:lnTo>
                    <a:pt x="1054514" y="84080"/>
                  </a:lnTo>
                  <a:lnTo>
                    <a:pt x="1005295" y="93654"/>
                  </a:lnTo>
                  <a:lnTo>
                    <a:pt x="956254" y="103564"/>
                  </a:lnTo>
                  <a:lnTo>
                    <a:pt x="907332" y="113698"/>
                  </a:lnTo>
                  <a:lnTo>
                    <a:pt x="860607" y="124688"/>
                  </a:lnTo>
                  <a:lnTo>
                    <a:pt x="815345" y="136247"/>
                  </a:lnTo>
                  <a:lnTo>
                    <a:pt x="771060" y="148187"/>
                  </a:lnTo>
                  <a:lnTo>
                    <a:pt x="728131" y="161086"/>
                  </a:lnTo>
                  <a:lnTo>
                    <a:pt x="686106" y="174624"/>
                  </a:lnTo>
                  <a:lnTo>
                    <a:pt x="644683" y="188588"/>
                  </a:lnTo>
                  <a:lnTo>
                    <a:pt x="603663" y="204248"/>
                  </a:lnTo>
                  <a:lnTo>
                    <a:pt x="562911" y="221038"/>
                  </a:lnTo>
                  <a:lnTo>
                    <a:pt x="522337" y="238581"/>
                  </a:lnTo>
                  <a:lnTo>
                    <a:pt x="484704" y="256626"/>
                  </a:lnTo>
                  <a:lnTo>
                    <a:pt x="449032" y="275006"/>
                  </a:lnTo>
                  <a:lnTo>
                    <a:pt x="414668" y="293610"/>
                  </a:lnTo>
                  <a:lnTo>
                    <a:pt x="382586" y="313068"/>
                  </a:lnTo>
                  <a:lnTo>
                    <a:pt x="352026" y="333095"/>
                  </a:lnTo>
                  <a:lnTo>
                    <a:pt x="322480" y="353503"/>
                  </a:lnTo>
                  <a:lnTo>
                    <a:pt x="294317" y="374163"/>
                  </a:lnTo>
                  <a:lnTo>
                    <a:pt x="267074" y="394992"/>
                  </a:lnTo>
                  <a:lnTo>
                    <a:pt x="240446" y="415934"/>
                  </a:lnTo>
                  <a:lnTo>
                    <a:pt x="195807" y="461780"/>
                  </a:lnTo>
                  <a:lnTo>
                    <a:pt x="157858" y="508967"/>
                  </a:lnTo>
                  <a:lnTo>
                    <a:pt x="124529" y="553458"/>
                  </a:lnTo>
                  <a:lnTo>
                    <a:pt x="97016" y="598631"/>
                  </a:lnTo>
                  <a:lnTo>
                    <a:pt x="73734" y="644579"/>
                  </a:lnTo>
                  <a:lnTo>
                    <a:pt x="53979" y="690870"/>
                  </a:lnTo>
                  <a:lnTo>
                    <a:pt x="44760" y="714786"/>
                  </a:lnTo>
                  <a:lnTo>
                    <a:pt x="35792" y="739196"/>
                  </a:lnTo>
                  <a:lnTo>
                    <a:pt x="26991" y="763937"/>
                  </a:lnTo>
                  <a:lnTo>
                    <a:pt x="13449" y="810240"/>
                  </a:lnTo>
                  <a:lnTo>
                    <a:pt x="4138" y="854338"/>
                  </a:lnTo>
                  <a:lnTo>
                    <a:pt x="0" y="897456"/>
                  </a:lnTo>
                  <a:lnTo>
                    <a:pt x="3805" y="936375"/>
                  </a:lnTo>
                  <a:lnTo>
                    <a:pt x="13963" y="972487"/>
                  </a:lnTo>
                  <a:lnTo>
                    <a:pt x="30237" y="1007352"/>
                  </a:lnTo>
                  <a:lnTo>
                    <a:pt x="51110" y="1041662"/>
                  </a:lnTo>
                  <a:lnTo>
                    <a:pt x="76615" y="1077843"/>
                  </a:lnTo>
                  <a:lnTo>
                    <a:pt x="109117" y="1119793"/>
                  </a:lnTo>
                  <a:lnTo>
                    <a:pt x="146611" y="1160545"/>
                  </a:lnTo>
                  <a:lnTo>
                    <a:pt x="188910" y="1201235"/>
                  </a:lnTo>
                  <a:lnTo>
                    <a:pt x="213031" y="1222951"/>
                  </a:lnTo>
                  <a:lnTo>
                    <a:pt x="238283" y="1245190"/>
                  </a:lnTo>
                  <a:lnTo>
                    <a:pt x="264996" y="1267071"/>
                  </a:lnTo>
                  <a:lnTo>
                    <a:pt x="292683" y="1288714"/>
                  </a:lnTo>
                  <a:lnTo>
                    <a:pt x="321018" y="1310198"/>
                  </a:lnTo>
                  <a:lnTo>
                    <a:pt x="350492" y="1331577"/>
                  </a:lnTo>
                  <a:lnTo>
                    <a:pt x="380724" y="1352885"/>
                  </a:lnTo>
                  <a:lnTo>
                    <a:pt x="411462" y="1374145"/>
                  </a:lnTo>
                  <a:lnTo>
                    <a:pt x="444655" y="1394669"/>
                  </a:lnTo>
                  <a:lnTo>
                    <a:pt x="479483" y="1414702"/>
                  </a:lnTo>
                  <a:lnTo>
                    <a:pt x="515402" y="1434407"/>
                  </a:lnTo>
                  <a:lnTo>
                    <a:pt x="553458" y="1453894"/>
                  </a:lnTo>
                  <a:lnTo>
                    <a:pt x="592941" y="1473235"/>
                  </a:lnTo>
                  <a:lnTo>
                    <a:pt x="633373" y="1492479"/>
                  </a:lnTo>
                  <a:lnTo>
                    <a:pt x="675851" y="1511658"/>
                  </a:lnTo>
                  <a:lnTo>
                    <a:pt x="719691" y="1530794"/>
                  </a:lnTo>
                  <a:lnTo>
                    <a:pt x="764441" y="1549902"/>
                  </a:lnTo>
                  <a:lnTo>
                    <a:pt x="812618" y="1568285"/>
                  </a:lnTo>
                  <a:lnTo>
                    <a:pt x="863080" y="1586184"/>
                  </a:lnTo>
                  <a:lnTo>
                    <a:pt x="915067" y="1603762"/>
                  </a:lnTo>
                  <a:lnTo>
                    <a:pt x="968069" y="1621830"/>
                  </a:lnTo>
                  <a:lnTo>
                    <a:pt x="1021748" y="1640226"/>
                  </a:lnTo>
                  <a:lnTo>
                    <a:pt x="1075878" y="1658840"/>
                  </a:lnTo>
                  <a:lnTo>
                    <a:pt x="1132426" y="1676893"/>
                  </a:lnTo>
                  <a:lnTo>
                    <a:pt x="1190586" y="1694573"/>
                  </a:lnTo>
                  <a:lnTo>
                    <a:pt x="1249820" y="1712005"/>
                  </a:lnTo>
                  <a:lnTo>
                    <a:pt x="1310477" y="1727859"/>
                  </a:lnTo>
                  <a:lnTo>
                    <a:pt x="1372081" y="1742661"/>
                  </a:lnTo>
                  <a:lnTo>
                    <a:pt x="1434317" y="1756763"/>
                  </a:lnTo>
                  <a:lnTo>
                    <a:pt x="1498386" y="1770398"/>
                  </a:lnTo>
                  <a:lnTo>
                    <a:pt x="1563676" y="1783721"/>
                  </a:lnTo>
                  <a:lnTo>
                    <a:pt x="1629780" y="1796836"/>
                  </a:lnTo>
                  <a:lnTo>
                    <a:pt x="1697133" y="1807696"/>
                  </a:lnTo>
                  <a:lnTo>
                    <a:pt x="1765318" y="1817053"/>
                  </a:lnTo>
                  <a:lnTo>
                    <a:pt x="1834058" y="1825408"/>
                  </a:lnTo>
                  <a:lnTo>
                    <a:pt x="1904580" y="1833094"/>
                  </a:lnTo>
                  <a:lnTo>
                    <a:pt x="1976288" y="1840335"/>
                  </a:lnTo>
                  <a:lnTo>
                    <a:pt x="2048789" y="1847279"/>
                  </a:lnTo>
                  <a:lnTo>
                    <a:pt x="2122522" y="1853319"/>
                  </a:lnTo>
                  <a:lnTo>
                    <a:pt x="2197078" y="1858758"/>
                  </a:lnTo>
                  <a:lnTo>
                    <a:pt x="2272182" y="1863794"/>
                  </a:lnTo>
                  <a:lnTo>
                    <a:pt x="2349062" y="1868563"/>
                  </a:lnTo>
                  <a:lnTo>
                    <a:pt x="2427126" y="1873153"/>
                  </a:lnTo>
                  <a:lnTo>
                    <a:pt x="2505980" y="1877625"/>
                  </a:lnTo>
                  <a:lnTo>
                    <a:pt x="2584656" y="1881311"/>
                  </a:lnTo>
                  <a:lnTo>
                    <a:pt x="2663211" y="1884474"/>
                  </a:lnTo>
                  <a:lnTo>
                    <a:pt x="2741687" y="1887288"/>
                  </a:lnTo>
                  <a:lnTo>
                    <a:pt x="2822932" y="1889165"/>
                  </a:lnTo>
                  <a:lnTo>
                    <a:pt x="2906023" y="1890415"/>
                  </a:lnTo>
                  <a:lnTo>
                    <a:pt x="2990345" y="1891249"/>
                  </a:lnTo>
                  <a:lnTo>
                    <a:pt x="3074076" y="1889688"/>
                  </a:lnTo>
                  <a:lnTo>
                    <a:pt x="3157414" y="1886531"/>
                  </a:lnTo>
                  <a:lnTo>
                    <a:pt x="3240489" y="1882310"/>
                  </a:lnTo>
                  <a:lnTo>
                    <a:pt x="3323389" y="1876673"/>
                  </a:lnTo>
                  <a:lnTo>
                    <a:pt x="3406172" y="1870093"/>
                  </a:lnTo>
                  <a:lnTo>
                    <a:pt x="3488878" y="1862885"/>
                  </a:lnTo>
                  <a:lnTo>
                    <a:pt x="3571531" y="1854551"/>
                  </a:lnTo>
                  <a:lnTo>
                    <a:pt x="3654150" y="1845467"/>
                  </a:lnTo>
                  <a:lnTo>
                    <a:pt x="3736746" y="1835884"/>
                  </a:lnTo>
                  <a:lnTo>
                    <a:pt x="3818622" y="1825261"/>
                  </a:lnTo>
                  <a:lnTo>
                    <a:pt x="3900016" y="1813947"/>
                  </a:lnTo>
                  <a:lnTo>
                    <a:pt x="3981090" y="1802170"/>
                  </a:lnTo>
                  <a:lnTo>
                    <a:pt x="4060540" y="1790086"/>
                  </a:lnTo>
                  <a:lnTo>
                    <a:pt x="4138906" y="1777796"/>
                  </a:lnTo>
                  <a:lnTo>
                    <a:pt x="4216550" y="1765370"/>
                  </a:lnTo>
                  <a:lnTo>
                    <a:pt x="4292302" y="1750736"/>
                  </a:lnTo>
                  <a:lnTo>
                    <a:pt x="4366792" y="1734629"/>
                  </a:lnTo>
                  <a:lnTo>
                    <a:pt x="4440441" y="1717542"/>
                  </a:lnTo>
                  <a:lnTo>
                    <a:pt x="4512118" y="1699800"/>
                  </a:lnTo>
                  <a:lnTo>
                    <a:pt x="4582481" y="1681623"/>
                  </a:lnTo>
                  <a:lnTo>
                    <a:pt x="4651967" y="1663154"/>
                  </a:lnTo>
                  <a:lnTo>
                    <a:pt x="4719457" y="1643081"/>
                  </a:lnTo>
                  <a:lnTo>
                    <a:pt x="4785618" y="1621937"/>
                  </a:lnTo>
                  <a:lnTo>
                    <a:pt x="4850891" y="1600080"/>
                  </a:lnTo>
                  <a:lnTo>
                    <a:pt x="4914163" y="1576337"/>
                  </a:lnTo>
                  <a:lnTo>
                    <a:pt x="4976100" y="1551336"/>
                  </a:lnTo>
                  <a:lnTo>
                    <a:pt x="5037146" y="1525496"/>
                  </a:lnTo>
                  <a:lnTo>
                    <a:pt x="5096188" y="1498392"/>
                  </a:lnTo>
                  <a:lnTo>
                    <a:pt x="5153894" y="1470445"/>
                  </a:lnTo>
                  <a:lnTo>
                    <a:pt x="5210709" y="1441935"/>
                  </a:lnTo>
                  <a:lnTo>
                    <a:pt x="5264813" y="1411640"/>
                  </a:lnTo>
                  <a:lnTo>
                    <a:pt x="5317110" y="1380155"/>
                  </a:lnTo>
                  <a:lnTo>
                    <a:pt x="5368203" y="1347875"/>
                  </a:lnTo>
                  <a:lnTo>
                    <a:pt x="5414965" y="1312950"/>
                  </a:lnTo>
                  <a:lnTo>
                    <a:pt x="5458840" y="1276262"/>
                  </a:lnTo>
                  <a:lnTo>
                    <a:pt x="5500790" y="1238397"/>
                  </a:lnTo>
                  <a:lnTo>
                    <a:pt x="5537223" y="1200453"/>
                  </a:lnTo>
                  <a:lnTo>
                    <a:pt x="5569978" y="1162458"/>
                  </a:lnTo>
                  <a:lnTo>
                    <a:pt x="5600281" y="1124428"/>
                  </a:lnTo>
                  <a:lnTo>
                    <a:pt x="5628951" y="1085669"/>
                  </a:lnTo>
                  <a:lnTo>
                    <a:pt x="5656530" y="1046424"/>
                  </a:lnTo>
                  <a:lnTo>
                    <a:pt x="5683383" y="1006855"/>
                  </a:lnTo>
                  <a:lnTo>
                    <a:pt x="5706224" y="966364"/>
                  </a:lnTo>
                  <a:lnTo>
                    <a:pt x="5726390" y="925260"/>
                  </a:lnTo>
                  <a:lnTo>
                    <a:pt x="5744773" y="883745"/>
                  </a:lnTo>
                  <a:lnTo>
                    <a:pt x="5759145" y="841253"/>
                  </a:lnTo>
                  <a:lnTo>
                    <a:pt x="5770843" y="798107"/>
                  </a:lnTo>
                  <a:lnTo>
                    <a:pt x="5780758" y="754527"/>
                  </a:lnTo>
                  <a:lnTo>
                    <a:pt x="5787369" y="711363"/>
                  </a:lnTo>
                  <a:lnTo>
                    <a:pt x="5791776" y="668475"/>
                  </a:lnTo>
                  <a:lnTo>
                    <a:pt x="5794712" y="625772"/>
                  </a:lnTo>
                  <a:lnTo>
                    <a:pt x="5791732" y="583193"/>
                  </a:lnTo>
                  <a:lnTo>
                    <a:pt x="5784807" y="540695"/>
                  </a:lnTo>
                  <a:lnTo>
                    <a:pt x="5775251" y="498253"/>
                  </a:lnTo>
                  <a:lnTo>
                    <a:pt x="5760414" y="457257"/>
                  </a:lnTo>
                  <a:lnTo>
                    <a:pt x="5742055" y="417227"/>
                  </a:lnTo>
                  <a:lnTo>
                    <a:pt x="5721350" y="377840"/>
                  </a:lnTo>
                  <a:lnTo>
                    <a:pt x="5696258" y="340999"/>
                  </a:lnTo>
                  <a:lnTo>
                    <a:pt x="5668240" y="305855"/>
                  </a:lnTo>
                  <a:lnTo>
                    <a:pt x="5638273" y="271842"/>
                  </a:lnTo>
                  <a:lnTo>
                    <a:pt x="5602773" y="239290"/>
                  </a:lnTo>
                  <a:lnTo>
                    <a:pt x="5563584" y="207710"/>
                  </a:lnTo>
                  <a:lnTo>
                    <a:pt x="5521936" y="176779"/>
                  </a:lnTo>
                  <a:lnTo>
                    <a:pt x="5476532" y="148397"/>
                  </a:lnTo>
                  <a:lnTo>
                    <a:pt x="5428622" y="121715"/>
                  </a:lnTo>
                  <a:lnTo>
                    <a:pt x="5379044" y="96166"/>
                  </a:lnTo>
                  <a:lnTo>
                    <a:pt x="5326237" y="74899"/>
                  </a:lnTo>
                  <a:lnTo>
                    <a:pt x="5271277" y="56489"/>
                  </a:lnTo>
                  <a:lnTo>
                    <a:pt x="5214881" y="39981"/>
                  </a:lnTo>
                  <a:lnTo>
                    <a:pt x="5153294" y="26860"/>
                  </a:lnTo>
                  <a:lnTo>
                    <a:pt x="5088248" y="15996"/>
                  </a:lnTo>
                  <a:lnTo>
                    <a:pt x="5020896" y="6636"/>
                  </a:lnTo>
                  <a:lnTo>
                    <a:pt x="4949887" y="1807"/>
                  </a:lnTo>
                  <a:lnTo>
                    <a:pt x="4876443" y="0"/>
                  </a:lnTo>
                  <a:lnTo>
                    <a:pt x="4801375" y="205"/>
                  </a:lnTo>
                  <a:lnTo>
                    <a:pt x="4722402" y="4576"/>
                  </a:lnTo>
                  <a:lnTo>
                    <a:pt x="4640825" y="11723"/>
                  </a:lnTo>
                  <a:lnTo>
                    <a:pt x="4557513" y="20721"/>
                  </a:lnTo>
                  <a:lnTo>
                    <a:pt x="4475866" y="33070"/>
                  </a:lnTo>
                  <a:lnTo>
                    <a:pt x="4395329" y="47652"/>
                  </a:lnTo>
                  <a:lnTo>
                    <a:pt x="4315533" y="63724"/>
                  </a:lnTo>
                  <a:lnTo>
                    <a:pt x="4243990" y="82199"/>
                  </a:lnTo>
                  <a:lnTo>
                    <a:pt x="4177951" y="102277"/>
                  </a:lnTo>
                  <a:lnTo>
                    <a:pt x="4115580" y="123424"/>
                  </a:lnTo>
                  <a:lnTo>
                    <a:pt x="4062711" y="146694"/>
                  </a:lnTo>
                  <a:lnTo>
                    <a:pt x="4016176" y="171379"/>
                  </a:lnTo>
                  <a:lnTo>
                    <a:pt x="3973864" y="197009"/>
                  </a:lnTo>
                  <a:lnTo>
                    <a:pt x="3889239" y="2482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SMARTInkShape-Group114"/>
          <p:cNvGrpSpPr/>
          <p:nvPr/>
        </p:nvGrpSpPr>
        <p:grpSpPr>
          <a:xfrm>
            <a:off x="6718300" y="3867150"/>
            <a:ext cx="228601" cy="139701"/>
            <a:chOff x="6718300" y="3867150"/>
            <a:chExt cx="228601" cy="139701"/>
          </a:xfrm>
        </p:grpSpPr>
        <p:sp>
          <p:nvSpPr>
            <p:cNvPr id="73" name="SMARTInkShape-555"/>
            <p:cNvSpPr/>
            <p:nvPr>
              <p:custDataLst>
                <p:tags r:id="rId60"/>
              </p:custDataLst>
            </p:nvPr>
          </p:nvSpPr>
          <p:spPr>
            <a:xfrm>
              <a:off x="6718300" y="3981450"/>
              <a:ext cx="228601" cy="25401"/>
            </a:xfrm>
            <a:custGeom>
              <a:avLst/>
              <a:gdLst/>
              <a:ahLst/>
              <a:cxnLst/>
              <a:rect l="0" t="0" r="0" b="0"/>
              <a:pathLst>
                <a:path w="228601" h="25401">
                  <a:moveTo>
                    <a:pt x="0" y="25400"/>
                  </a:moveTo>
                  <a:lnTo>
                    <a:pt x="0" y="25400"/>
                  </a:lnTo>
                  <a:lnTo>
                    <a:pt x="19459" y="18493"/>
                  </a:lnTo>
                  <a:lnTo>
                    <a:pt x="63109" y="10473"/>
                  </a:lnTo>
                  <a:lnTo>
                    <a:pt x="101484" y="4201"/>
                  </a:lnTo>
                  <a:lnTo>
                    <a:pt x="139665" y="4616"/>
                  </a:lnTo>
                  <a:lnTo>
                    <a:pt x="185423" y="5302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556"/>
            <p:cNvSpPr/>
            <p:nvPr>
              <p:custDataLst>
                <p:tags r:id="rId61"/>
              </p:custDataLst>
            </p:nvPr>
          </p:nvSpPr>
          <p:spPr>
            <a:xfrm>
              <a:off x="6737350" y="3867150"/>
              <a:ext cx="203201" cy="12701"/>
            </a:xfrm>
            <a:custGeom>
              <a:avLst/>
              <a:gdLst/>
              <a:ahLst/>
              <a:cxnLst/>
              <a:rect l="0" t="0" r="0" b="0"/>
              <a:pathLst>
                <a:path w="203201" h="12701">
                  <a:moveTo>
                    <a:pt x="0" y="12700"/>
                  </a:moveTo>
                  <a:lnTo>
                    <a:pt x="0" y="12700"/>
                  </a:lnTo>
                  <a:lnTo>
                    <a:pt x="39680" y="2574"/>
                  </a:lnTo>
                  <a:lnTo>
                    <a:pt x="77060" y="763"/>
                  </a:lnTo>
                  <a:lnTo>
                    <a:pt x="118710" y="226"/>
                  </a:lnTo>
                  <a:lnTo>
                    <a:pt x="157469" y="67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" name="SMARTInkShape-557"/>
          <p:cNvSpPr/>
          <p:nvPr>
            <p:custDataLst>
              <p:tags r:id="rId5"/>
            </p:custDataLst>
          </p:nvPr>
        </p:nvSpPr>
        <p:spPr>
          <a:xfrm>
            <a:off x="7439227" y="3683078"/>
            <a:ext cx="663374" cy="435578"/>
          </a:xfrm>
          <a:custGeom>
            <a:avLst/>
            <a:gdLst/>
            <a:ahLst/>
            <a:cxnLst/>
            <a:rect l="0" t="0" r="0" b="0"/>
            <a:pathLst>
              <a:path w="663374" h="435578">
                <a:moveTo>
                  <a:pt x="396673" y="6272"/>
                </a:moveTo>
                <a:lnTo>
                  <a:pt x="396673" y="6272"/>
                </a:lnTo>
                <a:lnTo>
                  <a:pt x="402761" y="183"/>
                </a:lnTo>
                <a:lnTo>
                  <a:pt x="396202" y="0"/>
                </a:lnTo>
                <a:lnTo>
                  <a:pt x="348744" y="17605"/>
                </a:lnTo>
                <a:lnTo>
                  <a:pt x="306351" y="36519"/>
                </a:lnTo>
                <a:lnTo>
                  <a:pt x="272569" y="53817"/>
                </a:lnTo>
                <a:lnTo>
                  <a:pt x="235682" y="73264"/>
                </a:lnTo>
                <a:lnTo>
                  <a:pt x="195770" y="93667"/>
                </a:lnTo>
                <a:lnTo>
                  <a:pt x="162038" y="114494"/>
                </a:lnTo>
                <a:lnTo>
                  <a:pt x="123011" y="142290"/>
                </a:lnTo>
                <a:lnTo>
                  <a:pt x="105712" y="156330"/>
                </a:lnTo>
                <a:lnTo>
                  <a:pt x="98024" y="167273"/>
                </a:lnTo>
                <a:lnTo>
                  <a:pt x="98796" y="172167"/>
                </a:lnTo>
                <a:lnTo>
                  <a:pt x="107180" y="181368"/>
                </a:lnTo>
                <a:lnTo>
                  <a:pt x="144622" y="187739"/>
                </a:lnTo>
                <a:lnTo>
                  <a:pt x="178110" y="191111"/>
                </a:lnTo>
                <a:lnTo>
                  <a:pt x="225140" y="196976"/>
                </a:lnTo>
                <a:lnTo>
                  <a:pt x="247058" y="202507"/>
                </a:lnTo>
                <a:lnTo>
                  <a:pt x="259152" y="212021"/>
                </a:lnTo>
                <a:lnTo>
                  <a:pt x="259836" y="217522"/>
                </a:lnTo>
                <a:lnTo>
                  <a:pt x="257471" y="223305"/>
                </a:lnTo>
                <a:lnTo>
                  <a:pt x="245199" y="236081"/>
                </a:lnTo>
                <a:lnTo>
                  <a:pt x="209112" y="259846"/>
                </a:lnTo>
                <a:lnTo>
                  <a:pt x="176435" y="278898"/>
                </a:lnTo>
                <a:lnTo>
                  <a:pt x="140745" y="299124"/>
                </a:lnTo>
                <a:lnTo>
                  <a:pt x="104421" y="319873"/>
                </a:lnTo>
                <a:lnTo>
                  <a:pt x="69464" y="340854"/>
                </a:lnTo>
                <a:lnTo>
                  <a:pt x="28161" y="372499"/>
                </a:lnTo>
                <a:lnTo>
                  <a:pt x="3693" y="397476"/>
                </a:lnTo>
                <a:lnTo>
                  <a:pt x="631" y="403953"/>
                </a:lnTo>
                <a:lnTo>
                  <a:pt x="0" y="409681"/>
                </a:lnTo>
                <a:lnTo>
                  <a:pt x="991" y="414911"/>
                </a:lnTo>
                <a:lnTo>
                  <a:pt x="5179" y="419809"/>
                </a:lnTo>
                <a:lnTo>
                  <a:pt x="19241" y="429014"/>
                </a:lnTo>
                <a:lnTo>
                  <a:pt x="50420" y="434046"/>
                </a:lnTo>
                <a:lnTo>
                  <a:pt x="96732" y="435577"/>
                </a:lnTo>
                <a:lnTo>
                  <a:pt x="126862" y="434997"/>
                </a:lnTo>
                <a:lnTo>
                  <a:pt x="159649" y="433906"/>
                </a:lnTo>
                <a:lnTo>
                  <a:pt x="197029" y="432472"/>
                </a:lnTo>
                <a:lnTo>
                  <a:pt x="237472" y="430811"/>
                </a:lnTo>
                <a:lnTo>
                  <a:pt x="279955" y="428998"/>
                </a:lnTo>
                <a:lnTo>
                  <a:pt x="324506" y="427084"/>
                </a:lnTo>
                <a:lnTo>
                  <a:pt x="370434" y="425102"/>
                </a:lnTo>
                <a:lnTo>
                  <a:pt x="417279" y="423075"/>
                </a:lnTo>
                <a:lnTo>
                  <a:pt x="459094" y="421724"/>
                </a:lnTo>
                <a:lnTo>
                  <a:pt x="497554" y="420823"/>
                </a:lnTo>
                <a:lnTo>
                  <a:pt x="533777" y="420223"/>
                </a:lnTo>
                <a:lnTo>
                  <a:pt x="564275" y="421233"/>
                </a:lnTo>
                <a:lnTo>
                  <a:pt x="590957" y="423319"/>
                </a:lnTo>
                <a:lnTo>
                  <a:pt x="631188" y="427987"/>
                </a:lnTo>
                <a:lnTo>
                  <a:pt x="663373" y="43172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SMARTInkShape-Group116"/>
          <p:cNvGrpSpPr/>
          <p:nvPr/>
        </p:nvGrpSpPr>
        <p:grpSpPr>
          <a:xfrm>
            <a:off x="7484883" y="4197611"/>
            <a:ext cx="249418" cy="279140"/>
            <a:chOff x="7484883" y="4197611"/>
            <a:chExt cx="249418" cy="279140"/>
          </a:xfrm>
        </p:grpSpPr>
        <p:sp>
          <p:nvSpPr>
            <p:cNvPr id="77" name="SMARTInkShape-558"/>
            <p:cNvSpPr/>
            <p:nvPr>
              <p:custDataLst>
                <p:tags r:id="rId57"/>
              </p:custDataLst>
            </p:nvPr>
          </p:nvSpPr>
          <p:spPr>
            <a:xfrm>
              <a:off x="7734300" y="4387850"/>
              <a:ext cx="1" cy="88901"/>
            </a:xfrm>
            <a:custGeom>
              <a:avLst/>
              <a:gdLst/>
              <a:ahLst/>
              <a:cxnLst/>
              <a:rect l="0" t="0" r="0" b="0"/>
              <a:pathLst>
                <a:path w="1" h="88901">
                  <a:moveTo>
                    <a:pt x="0" y="0"/>
                  </a:moveTo>
                  <a:lnTo>
                    <a:pt x="0" y="0"/>
                  </a:lnTo>
                  <a:lnTo>
                    <a:pt x="0" y="39345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559"/>
            <p:cNvSpPr/>
            <p:nvPr>
              <p:custDataLst>
                <p:tags r:id="rId58"/>
              </p:custDataLst>
            </p:nvPr>
          </p:nvSpPr>
          <p:spPr>
            <a:xfrm>
              <a:off x="7484883" y="4197611"/>
              <a:ext cx="166868" cy="252581"/>
            </a:xfrm>
            <a:custGeom>
              <a:avLst/>
              <a:gdLst/>
              <a:ahLst/>
              <a:cxnLst/>
              <a:rect l="0" t="0" r="0" b="0"/>
              <a:pathLst>
                <a:path w="166868" h="252581">
                  <a:moveTo>
                    <a:pt x="166867" y="6089"/>
                  </a:moveTo>
                  <a:lnTo>
                    <a:pt x="166867" y="6089"/>
                  </a:lnTo>
                  <a:lnTo>
                    <a:pt x="160778" y="0"/>
                  </a:lnTo>
                  <a:lnTo>
                    <a:pt x="157223" y="3187"/>
                  </a:lnTo>
                  <a:lnTo>
                    <a:pt x="138873" y="45889"/>
                  </a:lnTo>
                  <a:lnTo>
                    <a:pt x="116004" y="92905"/>
                  </a:lnTo>
                  <a:lnTo>
                    <a:pt x="94166" y="127930"/>
                  </a:lnTo>
                  <a:lnTo>
                    <a:pt x="70350" y="162310"/>
                  </a:lnTo>
                  <a:lnTo>
                    <a:pt x="36513" y="206658"/>
                  </a:lnTo>
                  <a:lnTo>
                    <a:pt x="0" y="252001"/>
                  </a:lnTo>
                  <a:lnTo>
                    <a:pt x="1295" y="252580"/>
                  </a:lnTo>
                  <a:lnTo>
                    <a:pt x="20817" y="241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560"/>
            <p:cNvSpPr/>
            <p:nvPr>
              <p:custDataLst>
                <p:tags r:id="rId59"/>
              </p:custDataLst>
            </p:nvPr>
          </p:nvSpPr>
          <p:spPr>
            <a:xfrm>
              <a:off x="7518477" y="4229178"/>
              <a:ext cx="119537" cy="197227"/>
            </a:xfrm>
            <a:custGeom>
              <a:avLst/>
              <a:gdLst/>
              <a:ahLst/>
              <a:cxnLst/>
              <a:rect l="0" t="0" r="0" b="0"/>
              <a:pathLst>
                <a:path w="119537" h="197227">
                  <a:moveTo>
                    <a:pt x="6273" y="6272"/>
                  </a:moveTo>
                  <a:lnTo>
                    <a:pt x="6273" y="6272"/>
                  </a:lnTo>
                  <a:lnTo>
                    <a:pt x="0" y="0"/>
                  </a:lnTo>
                  <a:lnTo>
                    <a:pt x="28488" y="37276"/>
                  </a:lnTo>
                  <a:lnTo>
                    <a:pt x="51661" y="73314"/>
                  </a:lnTo>
                  <a:lnTo>
                    <a:pt x="78283" y="113390"/>
                  </a:lnTo>
                  <a:lnTo>
                    <a:pt x="102869" y="150194"/>
                  </a:lnTo>
                  <a:lnTo>
                    <a:pt x="117076" y="184122"/>
                  </a:lnTo>
                  <a:lnTo>
                    <a:pt x="119536" y="196395"/>
                  </a:lnTo>
                  <a:lnTo>
                    <a:pt x="119176" y="197226"/>
                  </a:lnTo>
                  <a:lnTo>
                    <a:pt x="118231" y="196369"/>
                  </a:lnTo>
                  <a:lnTo>
                    <a:pt x="114223" y="1904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SMARTInkShape-Group117"/>
          <p:cNvGrpSpPr/>
          <p:nvPr/>
        </p:nvGrpSpPr>
        <p:grpSpPr>
          <a:xfrm>
            <a:off x="7524750" y="3360817"/>
            <a:ext cx="273051" cy="252334"/>
            <a:chOff x="7524750" y="3360817"/>
            <a:chExt cx="273051" cy="252334"/>
          </a:xfrm>
        </p:grpSpPr>
        <p:sp>
          <p:nvSpPr>
            <p:cNvPr id="81" name="SMARTInkShape-561"/>
            <p:cNvSpPr/>
            <p:nvPr>
              <p:custDataLst>
                <p:tags r:id="rId54"/>
              </p:custDataLst>
            </p:nvPr>
          </p:nvSpPr>
          <p:spPr>
            <a:xfrm>
              <a:off x="7712354" y="3495440"/>
              <a:ext cx="85447" cy="73261"/>
            </a:xfrm>
            <a:custGeom>
              <a:avLst/>
              <a:gdLst/>
              <a:ahLst/>
              <a:cxnLst/>
              <a:rect l="0" t="0" r="0" b="0"/>
              <a:pathLst>
                <a:path w="85447" h="73261">
                  <a:moveTo>
                    <a:pt x="15596" y="3410"/>
                  </a:moveTo>
                  <a:lnTo>
                    <a:pt x="15596" y="3410"/>
                  </a:lnTo>
                  <a:lnTo>
                    <a:pt x="12225" y="3410"/>
                  </a:lnTo>
                  <a:lnTo>
                    <a:pt x="8689" y="7173"/>
                  </a:lnTo>
                  <a:lnTo>
                    <a:pt x="668" y="21087"/>
                  </a:lnTo>
                  <a:lnTo>
                    <a:pt x="0" y="25072"/>
                  </a:lnTo>
                  <a:lnTo>
                    <a:pt x="2882" y="66168"/>
                  </a:lnTo>
                  <a:lnTo>
                    <a:pt x="2891" y="56577"/>
                  </a:lnTo>
                  <a:lnTo>
                    <a:pt x="17398" y="18328"/>
                  </a:lnTo>
                  <a:lnTo>
                    <a:pt x="26040" y="6983"/>
                  </a:lnTo>
                  <a:lnTo>
                    <a:pt x="34584" y="1470"/>
                  </a:lnTo>
                  <a:lnTo>
                    <a:pt x="38838" y="0"/>
                  </a:lnTo>
                  <a:lnTo>
                    <a:pt x="41673" y="431"/>
                  </a:lnTo>
                  <a:lnTo>
                    <a:pt x="43565" y="2129"/>
                  </a:lnTo>
                  <a:lnTo>
                    <a:pt x="61430" y="44666"/>
                  </a:lnTo>
                  <a:lnTo>
                    <a:pt x="69833" y="57259"/>
                  </a:lnTo>
                  <a:lnTo>
                    <a:pt x="85446" y="732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562"/>
            <p:cNvSpPr/>
            <p:nvPr>
              <p:custDataLst>
                <p:tags r:id="rId55"/>
              </p:custDataLst>
            </p:nvPr>
          </p:nvSpPr>
          <p:spPr>
            <a:xfrm>
              <a:off x="7562850" y="3360817"/>
              <a:ext cx="139701" cy="252334"/>
            </a:xfrm>
            <a:custGeom>
              <a:avLst/>
              <a:gdLst/>
              <a:ahLst/>
              <a:cxnLst/>
              <a:rect l="0" t="0" r="0" b="0"/>
              <a:pathLst>
                <a:path w="139701" h="252334">
                  <a:moveTo>
                    <a:pt x="139700" y="23733"/>
                  </a:moveTo>
                  <a:lnTo>
                    <a:pt x="139700" y="23733"/>
                  </a:lnTo>
                  <a:lnTo>
                    <a:pt x="132792" y="6774"/>
                  </a:lnTo>
                  <a:lnTo>
                    <a:pt x="128869" y="2084"/>
                  </a:lnTo>
                  <a:lnTo>
                    <a:pt x="124773" y="0"/>
                  </a:lnTo>
                  <a:lnTo>
                    <a:pt x="122693" y="1561"/>
                  </a:lnTo>
                  <a:lnTo>
                    <a:pt x="104285" y="42474"/>
                  </a:lnTo>
                  <a:lnTo>
                    <a:pt x="87109" y="81889"/>
                  </a:lnTo>
                  <a:lnTo>
                    <a:pt x="65163" y="127591"/>
                  </a:lnTo>
                  <a:lnTo>
                    <a:pt x="44238" y="169276"/>
                  </a:lnTo>
                  <a:lnTo>
                    <a:pt x="21887" y="209771"/>
                  </a:lnTo>
                  <a:lnTo>
                    <a:pt x="0" y="2523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563"/>
            <p:cNvSpPr/>
            <p:nvPr>
              <p:custDataLst>
                <p:tags r:id="rId56"/>
              </p:custDataLst>
            </p:nvPr>
          </p:nvSpPr>
          <p:spPr>
            <a:xfrm>
              <a:off x="7524750" y="3410212"/>
              <a:ext cx="133351" cy="171189"/>
            </a:xfrm>
            <a:custGeom>
              <a:avLst/>
              <a:gdLst/>
              <a:ahLst/>
              <a:cxnLst/>
              <a:rect l="0" t="0" r="0" b="0"/>
              <a:pathLst>
                <a:path w="133351" h="171189">
                  <a:moveTo>
                    <a:pt x="0" y="6088"/>
                  </a:moveTo>
                  <a:lnTo>
                    <a:pt x="0" y="6088"/>
                  </a:lnTo>
                  <a:lnTo>
                    <a:pt x="0" y="621"/>
                  </a:lnTo>
                  <a:lnTo>
                    <a:pt x="705" y="326"/>
                  </a:lnTo>
                  <a:lnTo>
                    <a:pt x="3370" y="0"/>
                  </a:lnTo>
                  <a:lnTo>
                    <a:pt x="12209" y="3187"/>
                  </a:lnTo>
                  <a:lnTo>
                    <a:pt x="53802" y="44557"/>
                  </a:lnTo>
                  <a:lnTo>
                    <a:pt x="86253" y="89260"/>
                  </a:lnTo>
                  <a:lnTo>
                    <a:pt x="111895" y="130911"/>
                  </a:lnTo>
                  <a:lnTo>
                    <a:pt x="133350" y="171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SMARTInkShape-Group118"/>
          <p:cNvGrpSpPr/>
          <p:nvPr/>
        </p:nvGrpSpPr>
        <p:grpSpPr>
          <a:xfrm>
            <a:off x="7095834" y="4236595"/>
            <a:ext cx="340017" cy="163956"/>
            <a:chOff x="7095834" y="4236595"/>
            <a:chExt cx="340017" cy="163956"/>
          </a:xfrm>
        </p:grpSpPr>
        <p:sp>
          <p:nvSpPr>
            <p:cNvPr id="85" name="SMARTInkShape-564"/>
            <p:cNvSpPr/>
            <p:nvPr>
              <p:custDataLst>
                <p:tags r:id="rId51"/>
              </p:custDataLst>
            </p:nvPr>
          </p:nvSpPr>
          <p:spPr>
            <a:xfrm>
              <a:off x="7337229" y="4394200"/>
              <a:ext cx="98622" cy="5468"/>
            </a:xfrm>
            <a:custGeom>
              <a:avLst/>
              <a:gdLst/>
              <a:ahLst/>
              <a:cxnLst/>
              <a:rect l="0" t="0" r="0" b="0"/>
              <a:pathLst>
                <a:path w="98622" h="5468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418" y="4364"/>
                  </a:lnTo>
                  <a:lnTo>
                    <a:pt x="4645" y="5467"/>
                  </a:lnTo>
                  <a:lnTo>
                    <a:pt x="43590" y="4352"/>
                  </a:lnTo>
                  <a:lnTo>
                    <a:pt x="986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565"/>
            <p:cNvSpPr/>
            <p:nvPr>
              <p:custDataLst>
                <p:tags r:id="rId52"/>
              </p:custDataLst>
            </p:nvPr>
          </p:nvSpPr>
          <p:spPr>
            <a:xfrm>
              <a:off x="7323315" y="4314629"/>
              <a:ext cx="99836" cy="3372"/>
            </a:xfrm>
            <a:custGeom>
              <a:avLst/>
              <a:gdLst/>
              <a:ahLst/>
              <a:cxnLst/>
              <a:rect l="0" t="0" r="0" b="0"/>
              <a:pathLst>
                <a:path w="99836" h="3372">
                  <a:moveTo>
                    <a:pt x="10935" y="3371"/>
                  </a:moveTo>
                  <a:lnTo>
                    <a:pt x="10935" y="3371"/>
                  </a:lnTo>
                  <a:lnTo>
                    <a:pt x="0" y="3371"/>
                  </a:lnTo>
                  <a:lnTo>
                    <a:pt x="45951" y="0"/>
                  </a:lnTo>
                  <a:lnTo>
                    <a:pt x="99835" y="3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566"/>
            <p:cNvSpPr/>
            <p:nvPr>
              <p:custDataLst>
                <p:tags r:id="rId53"/>
              </p:custDataLst>
            </p:nvPr>
          </p:nvSpPr>
          <p:spPr>
            <a:xfrm>
              <a:off x="7095834" y="4236595"/>
              <a:ext cx="143167" cy="163956"/>
            </a:xfrm>
            <a:custGeom>
              <a:avLst/>
              <a:gdLst/>
              <a:ahLst/>
              <a:cxnLst/>
              <a:rect l="0" t="0" r="0" b="0"/>
              <a:pathLst>
                <a:path w="143167" h="163956">
                  <a:moveTo>
                    <a:pt x="105066" y="11555"/>
                  </a:moveTo>
                  <a:lnTo>
                    <a:pt x="105066" y="11555"/>
                  </a:lnTo>
                  <a:lnTo>
                    <a:pt x="105066" y="0"/>
                  </a:lnTo>
                  <a:lnTo>
                    <a:pt x="105771" y="9926"/>
                  </a:lnTo>
                  <a:lnTo>
                    <a:pt x="110533" y="47690"/>
                  </a:lnTo>
                  <a:lnTo>
                    <a:pt x="101042" y="79333"/>
                  </a:lnTo>
                  <a:lnTo>
                    <a:pt x="74507" y="120220"/>
                  </a:lnTo>
                  <a:lnTo>
                    <a:pt x="61145" y="136050"/>
                  </a:lnTo>
                  <a:lnTo>
                    <a:pt x="54618" y="140413"/>
                  </a:lnTo>
                  <a:lnTo>
                    <a:pt x="41723" y="143379"/>
                  </a:lnTo>
                  <a:lnTo>
                    <a:pt x="28936" y="140464"/>
                  </a:lnTo>
                  <a:lnTo>
                    <a:pt x="22563" y="137711"/>
                  </a:lnTo>
                  <a:lnTo>
                    <a:pt x="11718" y="125245"/>
                  </a:lnTo>
                  <a:lnTo>
                    <a:pt x="3606" y="107945"/>
                  </a:lnTo>
                  <a:lnTo>
                    <a:pt x="0" y="88497"/>
                  </a:lnTo>
                  <a:lnTo>
                    <a:pt x="449" y="81194"/>
                  </a:lnTo>
                  <a:lnTo>
                    <a:pt x="2161" y="75620"/>
                  </a:lnTo>
                  <a:lnTo>
                    <a:pt x="7825" y="67545"/>
                  </a:lnTo>
                  <a:lnTo>
                    <a:pt x="15046" y="61604"/>
                  </a:lnTo>
                  <a:lnTo>
                    <a:pt x="24841" y="58493"/>
                  </a:lnTo>
                  <a:lnTo>
                    <a:pt x="36249" y="57817"/>
                  </a:lnTo>
                  <a:lnTo>
                    <a:pt x="48374" y="59868"/>
                  </a:lnTo>
                  <a:lnTo>
                    <a:pt x="70473" y="75102"/>
                  </a:lnTo>
                  <a:lnTo>
                    <a:pt x="111166" y="118626"/>
                  </a:lnTo>
                  <a:lnTo>
                    <a:pt x="143166" y="1639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SMARTInkShape-Group119"/>
          <p:cNvGrpSpPr/>
          <p:nvPr/>
        </p:nvGrpSpPr>
        <p:grpSpPr>
          <a:xfrm>
            <a:off x="8432799" y="3420633"/>
            <a:ext cx="905676" cy="832383"/>
            <a:chOff x="8432799" y="3420633"/>
            <a:chExt cx="905676" cy="832383"/>
          </a:xfrm>
        </p:grpSpPr>
        <p:sp>
          <p:nvSpPr>
            <p:cNvPr id="89" name="SMARTInkShape-567"/>
            <p:cNvSpPr/>
            <p:nvPr>
              <p:custDataLst>
                <p:tags r:id="rId44"/>
              </p:custDataLst>
            </p:nvPr>
          </p:nvSpPr>
          <p:spPr>
            <a:xfrm>
              <a:off x="8604621" y="3420633"/>
              <a:ext cx="164730" cy="198868"/>
            </a:xfrm>
            <a:custGeom>
              <a:avLst/>
              <a:gdLst/>
              <a:ahLst/>
              <a:cxnLst/>
              <a:rect l="0" t="0" r="0" b="0"/>
              <a:pathLst>
                <a:path w="164730" h="198868">
                  <a:moveTo>
                    <a:pt x="44079" y="122667"/>
                  </a:moveTo>
                  <a:lnTo>
                    <a:pt x="44079" y="122667"/>
                  </a:lnTo>
                  <a:lnTo>
                    <a:pt x="32146" y="117641"/>
                  </a:lnTo>
                  <a:lnTo>
                    <a:pt x="29773" y="117200"/>
                  </a:lnTo>
                  <a:lnTo>
                    <a:pt x="27486" y="117611"/>
                  </a:lnTo>
                  <a:lnTo>
                    <a:pt x="23064" y="119949"/>
                  </a:lnTo>
                  <a:lnTo>
                    <a:pt x="16606" y="135345"/>
                  </a:lnTo>
                  <a:lnTo>
                    <a:pt x="5985" y="177166"/>
                  </a:lnTo>
                  <a:lnTo>
                    <a:pt x="884" y="194580"/>
                  </a:lnTo>
                  <a:lnTo>
                    <a:pt x="465" y="195304"/>
                  </a:lnTo>
                  <a:lnTo>
                    <a:pt x="186" y="195080"/>
                  </a:lnTo>
                  <a:lnTo>
                    <a:pt x="0" y="194225"/>
                  </a:lnTo>
                  <a:lnTo>
                    <a:pt x="8466" y="154441"/>
                  </a:lnTo>
                  <a:lnTo>
                    <a:pt x="23180" y="106917"/>
                  </a:lnTo>
                  <a:lnTo>
                    <a:pt x="36907" y="69101"/>
                  </a:lnTo>
                  <a:lnTo>
                    <a:pt x="56536" y="26832"/>
                  </a:lnTo>
                  <a:lnTo>
                    <a:pt x="74346" y="5528"/>
                  </a:lnTo>
                  <a:lnTo>
                    <a:pt x="81755" y="50"/>
                  </a:lnTo>
                  <a:lnTo>
                    <a:pt x="85423" y="0"/>
                  </a:lnTo>
                  <a:lnTo>
                    <a:pt x="93264" y="3708"/>
                  </a:lnTo>
                  <a:lnTo>
                    <a:pt x="108982" y="23842"/>
                  </a:lnTo>
                  <a:lnTo>
                    <a:pt x="120302" y="58891"/>
                  </a:lnTo>
                  <a:lnTo>
                    <a:pt x="131496" y="103927"/>
                  </a:lnTo>
                  <a:lnTo>
                    <a:pt x="143750" y="146277"/>
                  </a:lnTo>
                  <a:lnTo>
                    <a:pt x="164729" y="198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568"/>
            <p:cNvSpPr/>
            <p:nvPr>
              <p:custDataLst>
                <p:tags r:id="rId45"/>
              </p:custDataLst>
            </p:nvPr>
          </p:nvSpPr>
          <p:spPr>
            <a:xfrm>
              <a:off x="9271000" y="3744680"/>
              <a:ext cx="67475" cy="249471"/>
            </a:xfrm>
            <a:custGeom>
              <a:avLst/>
              <a:gdLst/>
              <a:ahLst/>
              <a:cxnLst/>
              <a:rect l="0" t="0" r="0" b="0"/>
              <a:pathLst>
                <a:path w="67475" h="249471">
                  <a:moveTo>
                    <a:pt x="31750" y="8170"/>
                  </a:moveTo>
                  <a:lnTo>
                    <a:pt x="31750" y="8170"/>
                  </a:lnTo>
                  <a:lnTo>
                    <a:pt x="35120" y="1428"/>
                  </a:lnTo>
                  <a:lnTo>
                    <a:pt x="37525" y="147"/>
                  </a:lnTo>
                  <a:lnTo>
                    <a:pt x="40539" y="0"/>
                  </a:lnTo>
                  <a:lnTo>
                    <a:pt x="43959" y="606"/>
                  </a:lnTo>
                  <a:lnTo>
                    <a:pt x="51522" y="8806"/>
                  </a:lnTo>
                  <a:lnTo>
                    <a:pt x="55514" y="14944"/>
                  </a:lnTo>
                  <a:lnTo>
                    <a:pt x="64505" y="50551"/>
                  </a:lnTo>
                  <a:lnTo>
                    <a:pt x="67474" y="84626"/>
                  </a:lnTo>
                  <a:lnTo>
                    <a:pt x="65972" y="122584"/>
                  </a:lnTo>
                  <a:lnTo>
                    <a:pt x="55896" y="160620"/>
                  </a:lnTo>
                  <a:lnTo>
                    <a:pt x="36367" y="196811"/>
                  </a:lnTo>
                  <a:lnTo>
                    <a:pt x="0" y="249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569"/>
            <p:cNvSpPr/>
            <p:nvPr>
              <p:custDataLst>
                <p:tags r:id="rId46"/>
              </p:custDataLst>
            </p:nvPr>
          </p:nvSpPr>
          <p:spPr>
            <a:xfrm>
              <a:off x="9051679" y="3799991"/>
              <a:ext cx="149472" cy="147055"/>
            </a:xfrm>
            <a:custGeom>
              <a:avLst/>
              <a:gdLst/>
              <a:ahLst/>
              <a:cxnLst/>
              <a:rect l="0" t="0" r="0" b="0"/>
              <a:pathLst>
                <a:path w="149472" h="147055">
                  <a:moveTo>
                    <a:pt x="143121" y="3659"/>
                  </a:moveTo>
                  <a:lnTo>
                    <a:pt x="143121" y="3659"/>
                  </a:lnTo>
                  <a:lnTo>
                    <a:pt x="143120" y="288"/>
                  </a:lnTo>
                  <a:lnTo>
                    <a:pt x="142416" y="0"/>
                  </a:lnTo>
                  <a:lnTo>
                    <a:pt x="139750" y="1563"/>
                  </a:lnTo>
                  <a:lnTo>
                    <a:pt x="138095" y="6490"/>
                  </a:lnTo>
                  <a:lnTo>
                    <a:pt x="124954" y="51911"/>
                  </a:lnTo>
                  <a:lnTo>
                    <a:pt x="112408" y="96289"/>
                  </a:lnTo>
                  <a:lnTo>
                    <a:pt x="93726" y="125022"/>
                  </a:lnTo>
                  <a:lnTo>
                    <a:pt x="66946" y="144668"/>
                  </a:lnTo>
                  <a:lnTo>
                    <a:pt x="58470" y="147054"/>
                  </a:lnTo>
                  <a:lnTo>
                    <a:pt x="43409" y="145942"/>
                  </a:lnTo>
                  <a:lnTo>
                    <a:pt x="29660" y="138863"/>
                  </a:lnTo>
                  <a:lnTo>
                    <a:pt x="23030" y="134011"/>
                  </a:lnTo>
                  <a:lnTo>
                    <a:pt x="6957" y="110328"/>
                  </a:lnTo>
                  <a:lnTo>
                    <a:pt x="0" y="91082"/>
                  </a:lnTo>
                  <a:lnTo>
                    <a:pt x="435" y="86635"/>
                  </a:lnTo>
                  <a:lnTo>
                    <a:pt x="2136" y="82965"/>
                  </a:lnTo>
                  <a:lnTo>
                    <a:pt x="4681" y="79813"/>
                  </a:lnTo>
                  <a:lnTo>
                    <a:pt x="8494" y="78418"/>
                  </a:lnTo>
                  <a:lnTo>
                    <a:pt x="33585" y="81247"/>
                  </a:lnTo>
                  <a:lnTo>
                    <a:pt x="52105" y="86120"/>
                  </a:lnTo>
                  <a:lnTo>
                    <a:pt x="94621" y="106496"/>
                  </a:lnTo>
                  <a:lnTo>
                    <a:pt x="138798" y="126327"/>
                  </a:lnTo>
                  <a:lnTo>
                    <a:pt x="149471" y="130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570"/>
            <p:cNvSpPr/>
            <p:nvPr>
              <p:custDataLst>
                <p:tags r:id="rId47"/>
              </p:custDataLst>
            </p:nvPr>
          </p:nvSpPr>
          <p:spPr>
            <a:xfrm>
              <a:off x="8897731" y="3768241"/>
              <a:ext cx="106570" cy="225467"/>
            </a:xfrm>
            <a:custGeom>
              <a:avLst/>
              <a:gdLst/>
              <a:ahLst/>
              <a:cxnLst/>
              <a:rect l="0" t="0" r="0" b="0"/>
              <a:pathLst>
                <a:path w="106570" h="225467">
                  <a:moveTo>
                    <a:pt x="87519" y="3659"/>
                  </a:moveTo>
                  <a:lnTo>
                    <a:pt x="87519" y="3659"/>
                  </a:lnTo>
                  <a:lnTo>
                    <a:pt x="84148" y="288"/>
                  </a:lnTo>
                  <a:lnTo>
                    <a:pt x="81744" y="0"/>
                  </a:lnTo>
                  <a:lnTo>
                    <a:pt x="71618" y="2967"/>
                  </a:lnTo>
                  <a:lnTo>
                    <a:pt x="63754" y="6409"/>
                  </a:lnTo>
                  <a:lnTo>
                    <a:pt x="41432" y="30987"/>
                  </a:lnTo>
                  <a:lnTo>
                    <a:pt x="14341" y="77025"/>
                  </a:lnTo>
                  <a:lnTo>
                    <a:pt x="3277" y="119001"/>
                  </a:lnTo>
                  <a:lnTo>
                    <a:pt x="0" y="158955"/>
                  </a:lnTo>
                  <a:lnTo>
                    <a:pt x="644" y="181335"/>
                  </a:lnTo>
                  <a:lnTo>
                    <a:pt x="5633" y="200689"/>
                  </a:lnTo>
                  <a:lnTo>
                    <a:pt x="14436" y="214935"/>
                  </a:lnTo>
                  <a:lnTo>
                    <a:pt x="19747" y="220710"/>
                  </a:lnTo>
                  <a:lnTo>
                    <a:pt x="26815" y="223854"/>
                  </a:lnTo>
                  <a:lnTo>
                    <a:pt x="44077" y="225466"/>
                  </a:lnTo>
                  <a:lnTo>
                    <a:pt x="89103" y="208365"/>
                  </a:lnTo>
                  <a:lnTo>
                    <a:pt x="106569" y="2005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571"/>
            <p:cNvSpPr/>
            <p:nvPr>
              <p:custDataLst>
                <p:tags r:id="rId48"/>
              </p:custDataLst>
            </p:nvPr>
          </p:nvSpPr>
          <p:spPr>
            <a:xfrm>
              <a:off x="8610600" y="3971442"/>
              <a:ext cx="114301" cy="130659"/>
            </a:xfrm>
            <a:custGeom>
              <a:avLst/>
              <a:gdLst/>
              <a:ahLst/>
              <a:cxnLst/>
              <a:rect l="0" t="0" r="0" b="0"/>
              <a:pathLst>
                <a:path w="114301" h="130659">
                  <a:moveTo>
                    <a:pt x="114300" y="3658"/>
                  </a:moveTo>
                  <a:lnTo>
                    <a:pt x="114300" y="3658"/>
                  </a:lnTo>
                  <a:lnTo>
                    <a:pt x="114300" y="0"/>
                  </a:lnTo>
                  <a:lnTo>
                    <a:pt x="114300" y="1562"/>
                  </a:lnTo>
                  <a:lnTo>
                    <a:pt x="84806" y="45003"/>
                  </a:lnTo>
                  <a:lnTo>
                    <a:pt x="47483" y="84732"/>
                  </a:lnTo>
                  <a:lnTo>
                    <a:pt x="0" y="130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572"/>
            <p:cNvSpPr/>
            <p:nvPr>
              <p:custDataLst>
                <p:tags r:id="rId49"/>
              </p:custDataLst>
            </p:nvPr>
          </p:nvSpPr>
          <p:spPr>
            <a:xfrm>
              <a:off x="8619641" y="3969273"/>
              <a:ext cx="92560" cy="120128"/>
            </a:xfrm>
            <a:custGeom>
              <a:avLst/>
              <a:gdLst/>
              <a:ahLst/>
              <a:cxnLst/>
              <a:rect l="0" t="0" r="0" b="0"/>
              <a:pathLst>
                <a:path w="92560" h="120128">
                  <a:moveTo>
                    <a:pt x="3659" y="12177"/>
                  </a:moveTo>
                  <a:lnTo>
                    <a:pt x="3659" y="12177"/>
                  </a:lnTo>
                  <a:lnTo>
                    <a:pt x="3658" y="5435"/>
                  </a:lnTo>
                  <a:lnTo>
                    <a:pt x="2954" y="3449"/>
                  </a:lnTo>
                  <a:lnTo>
                    <a:pt x="1777" y="2125"/>
                  </a:lnTo>
                  <a:lnTo>
                    <a:pt x="288" y="1242"/>
                  </a:lnTo>
                  <a:lnTo>
                    <a:pt x="0" y="654"/>
                  </a:lnTo>
                  <a:lnTo>
                    <a:pt x="514" y="261"/>
                  </a:lnTo>
                  <a:lnTo>
                    <a:pt x="1563" y="0"/>
                  </a:lnTo>
                  <a:lnTo>
                    <a:pt x="13151" y="3003"/>
                  </a:lnTo>
                  <a:lnTo>
                    <a:pt x="29989" y="18474"/>
                  </a:lnTo>
                  <a:lnTo>
                    <a:pt x="60931" y="62203"/>
                  </a:lnTo>
                  <a:lnTo>
                    <a:pt x="76133" y="88148"/>
                  </a:lnTo>
                  <a:lnTo>
                    <a:pt x="92559" y="1201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573"/>
            <p:cNvSpPr/>
            <p:nvPr>
              <p:custDataLst>
                <p:tags r:id="rId50"/>
              </p:custDataLst>
            </p:nvPr>
          </p:nvSpPr>
          <p:spPr>
            <a:xfrm>
              <a:off x="8432799" y="3755847"/>
              <a:ext cx="177752" cy="497169"/>
            </a:xfrm>
            <a:custGeom>
              <a:avLst/>
              <a:gdLst/>
              <a:ahLst/>
              <a:cxnLst/>
              <a:rect l="0" t="0" r="0" b="0"/>
              <a:pathLst>
                <a:path w="177752" h="497169">
                  <a:moveTo>
                    <a:pt x="1" y="98603"/>
                  </a:moveTo>
                  <a:lnTo>
                    <a:pt x="1" y="98603"/>
                  </a:lnTo>
                  <a:lnTo>
                    <a:pt x="0" y="95232"/>
                  </a:lnTo>
                  <a:lnTo>
                    <a:pt x="706" y="94239"/>
                  </a:lnTo>
                  <a:lnTo>
                    <a:pt x="3371" y="93136"/>
                  </a:lnTo>
                  <a:lnTo>
                    <a:pt x="4365" y="94252"/>
                  </a:lnTo>
                  <a:lnTo>
                    <a:pt x="14905" y="131292"/>
                  </a:lnTo>
                  <a:lnTo>
                    <a:pt x="18528" y="176806"/>
                  </a:lnTo>
                  <a:lnTo>
                    <a:pt x="21876" y="219437"/>
                  </a:lnTo>
                  <a:lnTo>
                    <a:pt x="23051" y="243365"/>
                  </a:lnTo>
                  <a:lnTo>
                    <a:pt x="23834" y="268489"/>
                  </a:lnTo>
                  <a:lnTo>
                    <a:pt x="24356" y="294410"/>
                  </a:lnTo>
                  <a:lnTo>
                    <a:pt x="24704" y="320158"/>
                  </a:lnTo>
                  <a:lnTo>
                    <a:pt x="24937" y="345789"/>
                  </a:lnTo>
                  <a:lnTo>
                    <a:pt x="25092" y="371344"/>
                  </a:lnTo>
                  <a:lnTo>
                    <a:pt x="25264" y="414790"/>
                  </a:lnTo>
                  <a:lnTo>
                    <a:pt x="25341" y="450797"/>
                  </a:lnTo>
                  <a:lnTo>
                    <a:pt x="25392" y="497168"/>
                  </a:lnTo>
                  <a:lnTo>
                    <a:pt x="24689" y="496957"/>
                  </a:lnTo>
                  <a:lnTo>
                    <a:pt x="22027" y="489197"/>
                  </a:lnTo>
                  <a:lnTo>
                    <a:pt x="19932" y="452107"/>
                  </a:lnTo>
                  <a:lnTo>
                    <a:pt x="17562" y="411173"/>
                  </a:lnTo>
                  <a:lnTo>
                    <a:pt x="15941" y="387416"/>
                  </a:lnTo>
                  <a:lnTo>
                    <a:pt x="14156" y="360995"/>
                  </a:lnTo>
                  <a:lnTo>
                    <a:pt x="12260" y="332798"/>
                  </a:lnTo>
                  <a:lnTo>
                    <a:pt x="10290" y="303416"/>
                  </a:lnTo>
                  <a:lnTo>
                    <a:pt x="10388" y="273245"/>
                  </a:lnTo>
                  <a:lnTo>
                    <a:pt x="11865" y="242547"/>
                  </a:lnTo>
                  <a:lnTo>
                    <a:pt x="14260" y="211499"/>
                  </a:lnTo>
                  <a:lnTo>
                    <a:pt x="18680" y="183745"/>
                  </a:lnTo>
                  <a:lnTo>
                    <a:pt x="24448" y="158187"/>
                  </a:lnTo>
                  <a:lnTo>
                    <a:pt x="38382" y="111679"/>
                  </a:lnTo>
                  <a:lnTo>
                    <a:pt x="53984" y="69843"/>
                  </a:lnTo>
                  <a:lnTo>
                    <a:pt x="78633" y="27444"/>
                  </a:lnTo>
                  <a:lnTo>
                    <a:pt x="97273" y="12178"/>
                  </a:lnTo>
                  <a:lnTo>
                    <a:pt x="116610" y="3748"/>
                  </a:lnTo>
                  <a:lnTo>
                    <a:pt x="134612" y="0"/>
                  </a:lnTo>
                  <a:lnTo>
                    <a:pt x="142659" y="2529"/>
                  </a:lnTo>
                  <a:lnTo>
                    <a:pt x="157243" y="14746"/>
                  </a:lnTo>
                  <a:lnTo>
                    <a:pt x="173983" y="51571"/>
                  </a:lnTo>
                  <a:lnTo>
                    <a:pt x="177751" y="85931"/>
                  </a:lnTo>
                  <a:lnTo>
                    <a:pt x="174957" y="123310"/>
                  </a:lnTo>
                  <a:lnTo>
                    <a:pt x="164306" y="158737"/>
                  </a:lnTo>
                  <a:lnTo>
                    <a:pt x="142444" y="203674"/>
                  </a:lnTo>
                  <a:lnTo>
                    <a:pt x="114721" y="233687"/>
                  </a:lnTo>
                  <a:lnTo>
                    <a:pt x="98260" y="243307"/>
                  </a:lnTo>
                  <a:lnTo>
                    <a:pt x="90907" y="245873"/>
                  </a:lnTo>
                  <a:lnTo>
                    <a:pt x="84594" y="244760"/>
                  </a:lnTo>
                  <a:lnTo>
                    <a:pt x="78974" y="241197"/>
                  </a:lnTo>
                  <a:lnTo>
                    <a:pt x="63501" y="2256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SMARTInkShape-Group120"/>
          <p:cNvGrpSpPr/>
          <p:nvPr/>
        </p:nvGrpSpPr>
        <p:grpSpPr>
          <a:xfrm>
            <a:off x="9575800" y="3722400"/>
            <a:ext cx="310811" cy="278101"/>
            <a:chOff x="9575800" y="3722400"/>
            <a:chExt cx="310811" cy="278101"/>
          </a:xfrm>
        </p:grpSpPr>
        <p:sp>
          <p:nvSpPr>
            <p:cNvPr id="97" name="SMARTInkShape-574"/>
            <p:cNvSpPr/>
            <p:nvPr>
              <p:custDataLst>
                <p:tags r:id="rId42"/>
              </p:custDataLst>
            </p:nvPr>
          </p:nvSpPr>
          <p:spPr>
            <a:xfrm>
              <a:off x="9706407" y="3722400"/>
              <a:ext cx="180204" cy="278101"/>
            </a:xfrm>
            <a:custGeom>
              <a:avLst/>
              <a:gdLst/>
              <a:ahLst/>
              <a:cxnLst/>
              <a:rect l="0" t="0" r="0" b="0"/>
              <a:pathLst>
                <a:path w="180204" h="278101">
                  <a:moveTo>
                    <a:pt x="167843" y="24100"/>
                  </a:moveTo>
                  <a:lnTo>
                    <a:pt x="167843" y="24100"/>
                  </a:lnTo>
                  <a:lnTo>
                    <a:pt x="167842" y="9794"/>
                  </a:lnTo>
                  <a:lnTo>
                    <a:pt x="169724" y="5277"/>
                  </a:lnTo>
                  <a:lnTo>
                    <a:pt x="171213" y="3085"/>
                  </a:lnTo>
                  <a:lnTo>
                    <a:pt x="174750" y="649"/>
                  </a:lnTo>
                  <a:lnTo>
                    <a:pt x="176681" y="0"/>
                  </a:lnTo>
                  <a:lnTo>
                    <a:pt x="177969" y="272"/>
                  </a:lnTo>
                  <a:lnTo>
                    <a:pt x="178827" y="1159"/>
                  </a:lnTo>
                  <a:lnTo>
                    <a:pt x="179399" y="2456"/>
                  </a:lnTo>
                  <a:lnTo>
                    <a:pt x="180203" y="11023"/>
                  </a:lnTo>
                  <a:lnTo>
                    <a:pt x="173700" y="32611"/>
                  </a:lnTo>
                  <a:lnTo>
                    <a:pt x="152722" y="68093"/>
                  </a:lnTo>
                  <a:lnTo>
                    <a:pt x="132196" y="99391"/>
                  </a:lnTo>
                  <a:lnTo>
                    <a:pt x="108960" y="133763"/>
                  </a:lnTo>
                  <a:lnTo>
                    <a:pt x="73490" y="180614"/>
                  </a:lnTo>
                  <a:lnTo>
                    <a:pt x="45185" y="203903"/>
                  </a:lnTo>
                  <a:lnTo>
                    <a:pt x="30073" y="209846"/>
                  </a:lnTo>
                  <a:lnTo>
                    <a:pt x="23784" y="207903"/>
                  </a:lnTo>
                  <a:lnTo>
                    <a:pt x="13035" y="196336"/>
                  </a:lnTo>
                  <a:lnTo>
                    <a:pt x="7317" y="175673"/>
                  </a:lnTo>
                  <a:lnTo>
                    <a:pt x="2217" y="136273"/>
                  </a:lnTo>
                  <a:lnTo>
                    <a:pt x="0" y="97082"/>
                  </a:lnTo>
                  <a:lnTo>
                    <a:pt x="3812" y="72535"/>
                  </a:lnTo>
                  <a:lnTo>
                    <a:pt x="7451" y="66793"/>
                  </a:lnTo>
                  <a:lnTo>
                    <a:pt x="11421" y="64241"/>
                  </a:lnTo>
                  <a:lnTo>
                    <a:pt x="21181" y="72515"/>
                  </a:lnTo>
                  <a:lnTo>
                    <a:pt x="53814" y="109942"/>
                  </a:lnTo>
                  <a:lnTo>
                    <a:pt x="83884" y="149096"/>
                  </a:lnTo>
                  <a:lnTo>
                    <a:pt x="111764" y="195348"/>
                  </a:lnTo>
                  <a:lnTo>
                    <a:pt x="131158" y="234688"/>
                  </a:lnTo>
                  <a:lnTo>
                    <a:pt x="148793" y="27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575"/>
            <p:cNvSpPr/>
            <p:nvPr>
              <p:custDataLst>
                <p:tags r:id="rId43"/>
              </p:custDataLst>
            </p:nvPr>
          </p:nvSpPr>
          <p:spPr>
            <a:xfrm>
              <a:off x="9575800" y="39052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SMARTInkShape-Group121"/>
          <p:cNvGrpSpPr/>
          <p:nvPr/>
        </p:nvGrpSpPr>
        <p:grpSpPr>
          <a:xfrm>
            <a:off x="2724150" y="5308600"/>
            <a:ext cx="342901" cy="177801"/>
            <a:chOff x="2724150" y="5308600"/>
            <a:chExt cx="342901" cy="177801"/>
          </a:xfrm>
        </p:grpSpPr>
        <p:sp>
          <p:nvSpPr>
            <p:cNvPr id="100" name="SMARTInkShape-576"/>
            <p:cNvSpPr/>
            <p:nvPr>
              <p:custDataLst>
                <p:tags r:id="rId39"/>
              </p:custDataLst>
            </p:nvPr>
          </p:nvSpPr>
          <p:spPr>
            <a:xfrm>
              <a:off x="2724150" y="5467350"/>
              <a:ext cx="254001" cy="19051"/>
            </a:xfrm>
            <a:custGeom>
              <a:avLst/>
              <a:gdLst/>
              <a:ahLst/>
              <a:cxnLst/>
              <a:rect l="0" t="0" r="0" b="0"/>
              <a:pathLst>
                <a:path w="254001" h="19051">
                  <a:moveTo>
                    <a:pt x="0" y="19050"/>
                  </a:moveTo>
                  <a:lnTo>
                    <a:pt x="0" y="19050"/>
                  </a:lnTo>
                  <a:lnTo>
                    <a:pt x="42995" y="17169"/>
                  </a:lnTo>
                  <a:lnTo>
                    <a:pt x="75553" y="13981"/>
                  </a:lnTo>
                  <a:lnTo>
                    <a:pt x="113542" y="10211"/>
                  </a:lnTo>
                  <a:lnTo>
                    <a:pt x="152063" y="6185"/>
                  </a:lnTo>
                  <a:lnTo>
                    <a:pt x="188939" y="2749"/>
                  </a:lnTo>
                  <a:lnTo>
                    <a:pt x="232528" y="814"/>
                  </a:lnTo>
                  <a:lnTo>
                    <a:pt x="254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577"/>
            <p:cNvSpPr/>
            <p:nvPr>
              <p:custDataLst>
                <p:tags r:id="rId40"/>
              </p:custDataLst>
            </p:nvPr>
          </p:nvSpPr>
          <p:spPr>
            <a:xfrm>
              <a:off x="2776197" y="5308600"/>
              <a:ext cx="290854" cy="63501"/>
            </a:xfrm>
            <a:custGeom>
              <a:avLst/>
              <a:gdLst/>
              <a:ahLst/>
              <a:cxnLst/>
              <a:rect l="0" t="0" r="0" b="0"/>
              <a:pathLst>
                <a:path w="290854" h="63501">
                  <a:moveTo>
                    <a:pt x="36853" y="63500"/>
                  </a:moveTo>
                  <a:lnTo>
                    <a:pt x="36853" y="63500"/>
                  </a:lnTo>
                  <a:lnTo>
                    <a:pt x="36853" y="60129"/>
                  </a:lnTo>
                  <a:lnTo>
                    <a:pt x="22780" y="20868"/>
                  </a:lnTo>
                  <a:lnTo>
                    <a:pt x="21121" y="18145"/>
                  </a:lnTo>
                  <a:lnTo>
                    <a:pt x="17396" y="15120"/>
                  </a:lnTo>
                  <a:lnTo>
                    <a:pt x="11332" y="13417"/>
                  </a:lnTo>
                  <a:lnTo>
                    <a:pt x="9256" y="13178"/>
                  </a:lnTo>
                  <a:lnTo>
                    <a:pt x="5067" y="14794"/>
                  </a:lnTo>
                  <a:lnTo>
                    <a:pt x="0" y="18209"/>
                  </a:lnTo>
                  <a:lnTo>
                    <a:pt x="290" y="18489"/>
                  </a:lnTo>
                  <a:lnTo>
                    <a:pt x="39238" y="22659"/>
                  </a:lnTo>
                  <a:lnTo>
                    <a:pt x="78130" y="21124"/>
                  </a:lnTo>
                  <a:lnTo>
                    <a:pt x="123637" y="16209"/>
                  </a:lnTo>
                  <a:lnTo>
                    <a:pt x="169968" y="10732"/>
                  </a:lnTo>
                  <a:lnTo>
                    <a:pt x="211726" y="8298"/>
                  </a:lnTo>
                  <a:lnTo>
                    <a:pt x="245808" y="5334"/>
                  </a:lnTo>
                  <a:lnTo>
                    <a:pt x="29085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578"/>
            <p:cNvSpPr/>
            <p:nvPr>
              <p:custDataLst>
                <p:tags r:id="rId41"/>
              </p:custDataLst>
            </p:nvPr>
          </p:nvSpPr>
          <p:spPr>
            <a:xfrm>
              <a:off x="2806700" y="541020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12700" y="19050"/>
                  </a:moveTo>
                  <a:lnTo>
                    <a:pt x="1270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SMARTInkShape-Group122"/>
          <p:cNvGrpSpPr/>
          <p:nvPr/>
        </p:nvGrpSpPr>
        <p:grpSpPr>
          <a:xfrm>
            <a:off x="3451413" y="4868630"/>
            <a:ext cx="796738" cy="1278171"/>
            <a:chOff x="3451413" y="4868630"/>
            <a:chExt cx="796738" cy="1278171"/>
          </a:xfrm>
        </p:grpSpPr>
        <p:sp>
          <p:nvSpPr>
            <p:cNvPr id="104" name="SMARTInkShape-579"/>
            <p:cNvSpPr/>
            <p:nvPr>
              <p:custDataLst>
                <p:tags r:id="rId29"/>
              </p:custDataLst>
            </p:nvPr>
          </p:nvSpPr>
          <p:spPr>
            <a:xfrm>
              <a:off x="3867150" y="5033428"/>
              <a:ext cx="158751" cy="75410"/>
            </a:xfrm>
            <a:custGeom>
              <a:avLst/>
              <a:gdLst/>
              <a:ahLst/>
              <a:cxnLst/>
              <a:rect l="0" t="0" r="0" b="0"/>
              <a:pathLst>
                <a:path w="158751" h="75410">
                  <a:moveTo>
                    <a:pt x="0" y="2122"/>
                  </a:moveTo>
                  <a:lnTo>
                    <a:pt x="0" y="2122"/>
                  </a:lnTo>
                  <a:lnTo>
                    <a:pt x="0" y="5493"/>
                  </a:lnTo>
                  <a:lnTo>
                    <a:pt x="5467" y="32629"/>
                  </a:lnTo>
                  <a:lnTo>
                    <a:pt x="6327" y="75409"/>
                  </a:lnTo>
                  <a:lnTo>
                    <a:pt x="7051" y="66902"/>
                  </a:lnTo>
                  <a:lnTo>
                    <a:pt x="22250" y="24699"/>
                  </a:lnTo>
                  <a:lnTo>
                    <a:pt x="30115" y="10040"/>
                  </a:lnTo>
                  <a:lnTo>
                    <a:pt x="38314" y="2113"/>
                  </a:lnTo>
                  <a:lnTo>
                    <a:pt x="42476" y="0"/>
                  </a:lnTo>
                  <a:lnTo>
                    <a:pt x="65189" y="395"/>
                  </a:lnTo>
                  <a:lnTo>
                    <a:pt x="94261" y="8353"/>
                  </a:lnTo>
                  <a:lnTo>
                    <a:pt x="111038" y="19472"/>
                  </a:lnTo>
                  <a:lnTo>
                    <a:pt x="158750" y="719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580"/>
            <p:cNvSpPr/>
            <p:nvPr>
              <p:custDataLst>
                <p:tags r:id="rId30"/>
              </p:custDataLst>
            </p:nvPr>
          </p:nvSpPr>
          <p:spPr>
            <a:xfrm>
              <a:off x="3695700" y="4868630"/>
              <a:ext cx="127001" cy="287571"/>
            </a:xfrm>
            <a:custGeom>
              <a:avLst/>
              <a:gdLst/>
              <a:ahLst/>
              <a:cxnLst/>
              <a:rect l="0" t="0" r="0" b="0"/>
              <a:pathLst>
                <a:path w="127001" h="287571">
                  <a:moveTo>
                    <a:pt x="127000" y="8170"/>
                  </a:moveTo>
                  <a:lnTo>
                    <a:pt x="127000" y="8170"/>
                  </a:lnTo>
                  <a:lnTo>
                    <a:pt x="120258" y="1428"/>
                  </a:lnTo>
                  <a:lnTo>
                    <a:pt x="117566" y="147"/>
                  </a:lnTo>
                  <a:lnTo>
                    <a:pt x="115066" y="0"/>
                  </a:lnTo>
                  <a:lnTo>
                    <a:pt x="112694" y="606"/>
                  </a:lnTo>
                  <a:lnTo>
                    <a:pt x="80945" y="38079"/>
                  </a:lnTo>
                  <a:lnTo>
                    <a:pt x="58556" y="76769"/>
                  </a:lnTo>
                  <a:lnTo>
                    <a:pt x="45074" y="109214"/>
                  </a:lnTo>
                  <a:lnTo>
                    <a:pt x="32028" y="147153"/>
                  </a:lnTo>
                  <a:lnTo>
                    <a:pt x="21055" y="185651"/>
                  </a:lnTo>
                  <a:lnTo>
                    <a:pt x="12180" y="222517"/>
                  </a:lnTo>
                  <a:lnTo>
                    <a:pt x="3922" y="266100"/>
                  </a:lnTo>
                  <a:lnTo>
                    <a:pt x="0" y="2875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581"/>
            <p:cNvSpPr/>
            <p:nvPr>
              <p:custDataLst>
                <p:tags r:id="rId31"/>
              </p:custDataLst>
            </p:nvPr>
          </p:nvSpPr>
          <p:spPr>
            <a:xfrm>
              <a:off x="3657600" y="4915783"/>
              <a:ext cx="146051" cy="202318"/>
            </a:xfrm>
            <a:custGeom>
              <a:avLst/>
              <a:gdLst/>
              <a:ahLst/>
              <a:cxnLst/>
              <a:rect l="0" t="0" r="0" b="0"/>
              <a:pathLst>
                <a:path w="146051" h="2023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1411" y="1103"/>
                  </a:lnTo>
                  <a:lnTo>
                    <a:pt x="6742" y="0"/>
                  </a:lnTo>
                  <a:lnTo>
                    <a:pt x="24419" y="6120"/>
                  </a:lnTo>
                  <a:lnTo>
                    <a:pt x="47530" y="23613"/>
                  </a:lnTo>
                  <a:lnTo>
                    <a:pt x="78994" y="60154"/>
                  </a:lnTo>
                  <a:lnTo>
                    <a:pt x="105015" y="106729"/>
                  </a:lnTo>
                  <a:lnTo>
                    <a:pt x="126130" y="149535"/>
                  </a:lnTo>
                  <a:lnTo>
                    <a:pt x="146050" y="202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582"/>
            <p:cNvSpPr/>
            <p:nvPr>
              <p:custDataLst>
                <p:tags r:id="rId32"/>
              </p:custDataLst>
            </p:nvPr>
          </p:nvSpPr>
          <p:spPr>
            <a:xfrm>
              <a:off x="4064000" y="6042711"/>
              <a:ext cx="12701" cy="104090"/>
            </a:xfrm>
            <a:custGeom>
              <a:avLst/>
              <a:gdLst/>
              <a:ahLst/>
              <a:cxnLst/>
              <a:rect l="0" t="0" r="0" b="0"/>
              <a:pathLst>
                <a:path w="12701" h="104090">
                  <a:moveTo>
                    <a:pt x="12700" y="8839"/>
                  </a:moveTo>
                  <a:lnTo>
                    <a:pt x="12700" y="8839"/>
                  </a:lnTo>
                  <a:lnTo>
                    <a:pt x="5958" y="5468"/>
                  </a:lnTo>
                  <a:lnTo>
                    <a:pt x="4677" y="3770"/>
                  </a:lnTo>
                  <a:lnTo>
                    <a:pt x="4530" y="1932"/>
                  </a:lnTo>
                  <a:lnTo>
                    <a:pt x="5136" y="0"/>
                  </a:lnTo>
                  <a:lnTo>
                    <a:pt x="5540" y="830"/>
                  </a:lnTo>
                  <a:lnTo>
                    <a:pt x="9614" y="36476"/>
                  </a:lnTo>
                  <a:lnTo>
                    <a:pt x="5043" y="76372"/>
                  </a:lnTo>
                  <a:lnTo>
                    <a:pt x="0" y="104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583"/>
            <p:cNvSpPr/>
            <p:nvPr>
              <p:custDataLst>
                <p:tags r:id="rId33"/>
              </p:custDataLst>
            </p:nvPr>
          </p:nvSpPr>
          <p:spPr>
            <a:xfrm>
              <a:off x="3900332" y="5849493"/>
              <a:ext cx="195419" cy="233808"/>
            </a:xfrm>
            <a:custGeom>
              <a:avLst/>
              <a:gdLst/>
              <a:ahLst/>
              <a:cxnLst/>
              <a:rect l="0" t="0" r="0" b="0"/>
              <a:pathLst>
                <a:path w="195419" h="233808">
                  <a:moveTo>
                    <a:pt x="195418" y="11557"/>
                  </a:moveTo>
                  <a:lnTo>
                    <a:pt x="195418" y="11557"/>
                  </a:lnTo>
                  <a:lnTo>
                    <a:pt x="195418" y="2718"/>
                  </a:lnTo>
                  <a:lnTo>
                    <a:pt x="194712" y="1431"/>
                  </a:lnTo>
                  <a:lnTo>
                    <a:pt x="193536" y="573"/>
                  </a:lnTo>
                  <a:lnTo>
                    <a:pt x="192047" y="0"/>
                  </a:lnTo>
                  <a:lnTo>
                    <a:pt x="173096" y="9309"/>
                  </a:lnTo>
                  <a:lnTo>
                    <a:pt x="133676" y="47331"/>
                  </a:lnTo>
                  <a:lnTo>
                    <a:pt x="92536" y="88166"/>
                  </a:lnTo>
                  <a:lnTo>
                    <a:pt x="58676" y="119453"/>
                  </a:lnTo>
                  <a:lnTo>
                    <a:pt x="20768" y="165430"/>
                  </a:lnTo>
                  <a:lnTo>
                    <a:pt x="1774" y="203591"/>
                  </a:lnTo>
                  <a:lnTo>
                    <a:pt x="0" y="212251"/>
                  </a:lnTo>
                  <a:lnTo>
                    <a:pt x="228" y="218731"/>
                  </a:lnTo>
                  <a:lnTo>
                    <a:pt x="4918" y="2338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584"/>
            <p:cNvSpPr/>
            <p:nvPr>
              <p:custDataLst>
                <p:tags r:id="rId34"/>
              </p:custDataLst>
            </p:nvPr>
          </p:nvSpPr>
          <p:spPr>
            <a:xfrm>
              <a:off x="3897933" y="5862815"/>
              <a:ext cx="159718" cy="201436"/>
            </a:xfrm>
            <a:custGeom>
              <a:avLst/>
              <a:gdLst/>
              <a:ahLst/>
              <a:cxnLst/>
              <a:rect l="0" t="0" r="0" b="0"/>
              <a:pathLst>
                <a:path w="159718" h="201436">
                  <a:moveTo>
                    <a:pt x="7317" y="10935"/>
                  </a:moveTo>
                  <a:lnTo>
                    <a:pt x="7317" y="10935"/>
                  </a:lnTo>
                  <a:lnTo>
                    <a:pt x="575" y="4193"/>
                  </a:lnTo>
                  <a:lnTo>
                    <a:pt x="0" y="2207"/>
                  </a:lnTo>
                  <a:lnTo>
                    <a:pt x="1028" y="884"/>
                  </a:lnTo>
                  <a:lnTo>
                    <a:pt x="3124" y="0"/>
                  </a:lnTo>
                  <a:lnTo>
                    <a:pt x="19559" y="2129"/>
                  </a:lnTo>
                  <a:lnTo>
                    <a:pt x="65605" y="25790"/>
                  </a:lnTo>
                  <a:lnTo>
                    <a:pt x="105648" y="58611"/>
                  </a:lnTo>
                  <a:lnTo>
                    <a:pt x="134916" y="99301"/>
                  </a:lnTo>
                  <a:lnTo>
                    <a:pt x="151741" y="141931"/>
                  </a:lnTo>
                  <a:lnTo>
                    <a:pt x="158142" y="185213"/>
                  </a:lnTo>
                  <a:lnTo>
                    <a:pt x="159717" y="201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585"/>
            <p:cNvSpPr/>
            <p:nvPr>
              <p:custDataLst>
                <p:tags r:id="rId35"/>
              </p:custDataLst>
            </p:nvPr>
          </p:nvSpPr>
          <p:spPr>
            <a:xfrm>
              <a:off x="3676650" y="5994400"/>
              <a:ext cx="203201" cy="50801"/>
            </a:xfrm>
            <a:custGeom>
              <a:avLst/>
              <a:gdLst/>
              <a:ahLst/>
              <a:cxnLst/>
              <a:rect l="0" t="0" r="0" b="0"/>
              <a:pathLst>
                <a:path w="203201" h="50801">
                  <a:moveTo>
                    <a:pt x="0" y="50800"/>
                  </a:moveTo>
                  <a:lnTo>
                    <a:pt x="0" y="50800"/>
                  </a:lnTo>
                  <a:lnTo>
                    <a:pt x="39999" y="41961"/>
                  </a:lnTo>
                  <a:lnTo>
                    <a:pt x="73751" y="34171"/>
                  </a:lnTo>
                  <a:lnTo>
                    <a:pt x="114623" y="23654"/>
                  </a:lnTo>
                  <a:lnTo>
                    <a:pt x="158658" y="11924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586"/>
            <p:cNvSpPr/>
            <p:nvPr>
              <p:custDataLst>
                <p:tags r:id="rId36"/>
              </p:custDataLst>
            </p:nvPr>
          </p:nvSpPr>
          <p:spPr>
            <a:xfrm>
              <a:off x="3695700" y="5950066"/>
              <a:ext cx="101601" cy="6235"/>
            </a:xfrm>
            <a:custGeom>
              <a:avLst/>
              <a:gdLst/>
              <a:ahLst/>
              <a:cxnLst/>
              <a:rect l="0" t="0" r="0" b="0"/>
              <a:pathLst>
                <a:path w="101601" h="6235">
                  <a:moveTo>
                    <a:pt x="0" y="6234"/>
                  </a:moveTo>
                  <a:lnTo>
                    <a:pt x="0" y="6234"/>
                  </a:lnTo>
                  <a:lnTo>
                    <a:pt x="0" y="2863"/>
                  </a:lnTo>
                  <a:lnTo>
                    <a:pt x="2117" y="1870"/>
                  </a:lnTo>
                  <a:lnTo>
                    <a:pt x="47384" y="0"/>
                  </a:lnTo>
                  <a:lnTo>
                    <a:pt x="101600" y="62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587"/>
            <p:cNvSpPr/>
            <p:nvPr>
              <p:custDataLst>
                <p:tags r:id="rId37"/>
              </p:custDataLst>
            </p:nvPr>
          </p:nvSpPr>
          <p:spPr>
            <a:xfrm>
              <a:off x="3451413" y="5876442"/>
              <a:ext cx="168088" cy="175109"/>
            </a:xfrm>
            <a:custGeom>
              <a:avLst/>
              <a:gdLst/>
              <a:ahLst/>
              <a:cxnLst/>
              <a:rect l="0" t="0" r="0" b="0"/>
              <a:pathLst>
                <a:path w="168088" h="175109">
                  <a:moveTo>
                    <a:pt x="168087" y="3658"/>
                  </a:moveTo>
                  <a:lnTo>
                    <a:pt x="168087" y="3658"/>
                  </a:lnTo>
                  <a:lnTo>
                    <a:pt x="164716" y="287"/>
                  </a:lnTo>
                  <a:lnTo>
                    <a:pt x="163723" y="0"/>
                  </a:lnTo>
                  <a:lnTo>
                    <a:pt x="163061" y="513"/>
                  </a:lnTo>
                  <a:lnTo>
                    <a:pt x="146179" y="45698"/>
                  </a:lnTo>
                  <a:lnTo>
                    <a:pt x="113639" y="88266"/>
                  </a:lnTo>
                  <a:lnTo>
                    <a:pt x="79303" y="125002"/>
                  </a:lnTo>
                  <a:lnTo>
                    <a:pt x="61599" y="135199"/>
                  </a:lnTo>
                  <a:lnTo>
                    <a:pt x="41972" y="139732"/>
                  </a:lnTo>
                  <a:lnTo>
                    <a:pt x="33916" y="138823"/>
                  </a:lnTo>
                  <a:lnTo>
                    <a:pt x="21202" y="132170"/>
                  </a:lnTo>
                  <a:lnTo>
                    <a:pt x="2739" y="109783"/>
                  </a:lnTo>
                  <a:lnTo>
                    <a:pt x="0" y="100513"/>
                  </a:lnTo>
                  <a:lnTo>
                    <a:pt x="719" y="80806"/>
                  </a:lnTo>
                  <a:lnTo>
                    <a:pt x="5742" y="65933"/>
                  </a:lnTo>
                  <a:lnTo>
                    <a:pt x="11972" y="56030"/>
                  </a:lnTo>
                  <a:lnTo>
                    <a:pt x="17094" y="51629"/>
                  </a:lnTo>
                  <a:lnTo>
                    <a:pt x="34056" y="49151"/>
                  </a:lnTo>
                  <a:lnTo>
                    <a:pt x="60327" y="58530"/>
                  </a:lnTo>
                  <a:lnTo>
                    <a:pt x="100104" y="86437"/>
                  </a:lnTo>
                  <a:lnTo>
                    <a:pt x="141121" y="132108"/>
                  </a:lnTo>
                  <a:lnTo>
                    <a:pt x="161737" y="175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588"/>
            <p:cNvSpPr/>
            <p:nvPr>
              <p:custDataLst>
                <p:tags r:id="rId38"/>
              </p:custDataLst>
            </p:nvPr>
          </p:nvSpPr>
          <p:spPr>
            <a:xfrm>
              <a:off x="3612945" y="5181862"/>
              <a:ext cx="635206" cy="475989"/>
            </a:xfrm>
            <a:custGeom>
              <a:avLst/>
              <a:gdLst/>
              <a:ahLst/>
              <a:cxnLst/>
              <a:rect l="0" t="0" r="0" b="0"/>
              <a:pathLst>
                <a:path w="635206" h="475989">
                  <a:moveTo>
                    <a:pt x="412955" y="6088"/>
                  </a:moveTo>
                  <a:lnTo>
                    <a:pt x="412955" y="6088"/>
                  </a:lnTo>
                  <a:lnTo>
                    <a:pt x="416326" y="2717"/>
                  </a:lnTo>
                  <a:lnTo>
                    <a:pt x="419862" y="1062"/>
                  </a:lnTo>
                  <a:lnTo>
                    <a:pt x="424510" y="0"/>
                  </a:lnTo>
                  <a:lnTo>
                    <a:pt x="423265" y="1736"/>
                  </a:lnTo>
                  <a:lnTo>
                    <a:pt x="401090" y="22135"/>
                  </a:lnTo>
                  <a:lnTo>
                    <a:pt x="360913" y="49256"/>
                  </a:lnTo>
                  <a:lnTo>
                    <a:pt x="327031" y="71841"/>
                  </a:lnTo>
                  <a:lnTo>
                    <a:pt x="285161" y="94108"/>
                  </a:lnTo>
                  <a:lnTo>
                    <a:pt x="237624" y="116468"/>
                  </a:lnTo>
                  <a:lnTo>
                    <a:pt x="212106" y="128358"/>
                  </a:lnTo>
                  <a:lnTo>
                    <a:pt x="185923" y="140518"/>
                  </a:lnTo>
                  <a:lnTo>
                    <a:pt x="161411" y="152152"/>
                  </a:lnTo>
                  <a:lnTo>
                    <a:pt x="115361" y="174487"/>
                  </a:lnTo>
                  <a:lnTo>
                    <a:pt x="69995" y="200153"/>
                  </a:lnTo>
                  <a:lnTo>
                    <a:pt x="55917" y="212518"/>
                  </a:lnTo>
                  <a:lnTo>
                    <a:pt x="52163" y="217792"/>
                  </a:lnTo>
                  <a:lnTo>
                    <a:pt x="53188" y="222719"/>
                  </a:lnTo>
                  <a:lnTo>
                    <a:pt x="63734" y="231955"/>
                  </a:lnTo>
                  <a:lnTo>
                    <a:pt x="106361" y="238347"/>
                  </a:lnTo>
                  <a:lnTo>
                    <a:pt x="147574" y="241723"/>
                  </a:lnTo>
                  <a:lnTo>
                    <a:pt x="191291" y="245576"/>
                  </a:lnTo>
                  <a:lnTo>
                    <a:pt x="229536" y="249640"/>
                  </a:lnTo>
                  <a:lnTo>
                    <a:pt x="252178" y="255679"/>
                  </a:lnTo>
                  <a:lnTo>
                    <a:pt x="259204" y="259266"/>
                  </a:lnTo>
                  <a:lnTo>
                    <a:pt x="261065" y="265184"/>
                  </a:lnTo>
                  <a:lnTo>
                    <a:pt x="255608" y="281168"/>
                  </a:lnTo>
                  <a:lnTo>
                    <a:pt x="219813" y="313370"/>
                  </a:lnTo>
                  <a:lnTo>
                    <a:pt x="181064" y="337392"/>
                  </a:lnTo>
                  <a:lnTo>
                    <a:pt x="135620" y="362179"/>
                  </a:lnTo>
                  <a:lnTo>
                    <a:pt x="111649" y="374715"/>
                  </a:lnTo>
                  <a:lnTo>
                    <a:pt x="65963" y="398522"/>
                  </a:lnTo>
                  <a:lnTo>
                    <a:pt x="29195" y="418510"/>
                  </a:lnTo>
                  <a:lnTo>
                    <a:pt x="7681" y="434920"/>
                  </a:lnTo>
                  <a:lnTo>
                    <a:pt x="955" y="442259"/>
                  </a:lnTo>
                  <a:lnTo>
                    <a:pt x="0" y="447858"/>
                  </a:lnTo>
                  <a:lnTo>
                    <a:pt x="2890" y="452295"/>
                  </a:lnTo>
                  <a:lnTo>
                    <a:pt x="8345" y="455959"/>
                  </a:lnTo>
                  <a:lnTo>
                    <a:pt x="38865" y="460031"/>
                  </a:lnTo>
                  <a:lnTo>
                    <a:pt x="59845" y="461117"/>
                  </a:lnTo>
                  <a:lnTo>
                    <a:pt x="87943" y="461135"/>
                  </a:lnTo>
                  <a:lnTo>
                    <a:pt x="120786" y="460441"/>
                  </a:lnTo>
                  <a:lnTo>
                    <a:pt x="156792" y="459273"/>
                  </a:lnTo>
                  <a:lnTo>
                    <a:pt x="198435" y="457084"/>
                  </a:lnTo>
                  <a:lnTo>
                    <a:pt x="243836" y="454213"/>
                  </a:lnTo>
                  <a:lnTo>
                    <a:pt x="291743" y="450888"/>
                  </a:lnTo>
                  <a:lnTo>
                    <a:pt x="340613" y="448671"/>
                  </a:lnTo>
                  <a:lnTo>
                    <a:pt x="390127" y="447194"/>
                  </a:lnTo>
                  <a:lnTo>
                    <a:pt x="440070" y="446208"/>
                  </a:lnTo>
                  <a:lnTo>
                    <a:pt x="481831" y="446963"/>
                  </a:lnTo>
                  <a:lnTo>
                    <a:pt x="518139" y="448877"/>
                  </a:lnTo>
                  <a:lnTo>
                    <a:pt x="550811" y="451564"/>
                  </a:lnTo>
                  <a:lnTo>
                    <a:pt x="592758" y="460194"/>
                  </a:lnTo>
                  <a:lnTo>
                    <a:pt x="635205" y="475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SMARTInkShape-Group123"/>
          <p:cNvGrpSpPr/>
          <p:nvPr/>
        </p:nvGrpSpPr>
        <p:grpSpPr>
          <a:xfrm>
            <a:off x="4524179" y="5116136"/>
            <a:ext cx="287664" cy="588444"/>
            <a:chOff x="4524179" y="5116136"/>
            <a:chExt cx="287664" cy="588444"/>
          </a:xfrm>
        </p:grpSpPr>
        <p:sp>
          <p:nvSpPr>
            <p:cNvPr id="115" name="SMARTInkShape-589"/>
            <p:cNvSpPr/>
            <p:nvPr>
              <p:custDataLst>
                <p:tags r:id="rId26"/>
              </p:custDataLst>
            </p:nvPr>
          </p:nvSpPr>
          <p:spPr>
            <a:xfrm>
              <a:off x="4648200" y="5524500"/>
              <a:ext cx="163643" cy="180080"/>
            </a:xfrm>
            <a:custGeom>
              <a:avLst/>
              <a:gdLst/>
              <a:ahLst/>
              <a:cxnLst/>
              <a:rect l="0" t="0" r="0" b="0"/>
              <a:pathLst>
                <a:path w="163643" h="180080">
                  <a:moveTo>
                    <a:pt x="0" y="0"/>
                  </a:moveTo>
                  <a:lnTo>
                    <a:pt x="0" y="0"/>
                  </a:lnTo>
                  <a:lnTo>
                    <a:pt x="5026" y="22604"/>
                  </a:lnTo>
                  <a:lnTo>
                    <a:pt x="6088" y="63731"/>
                  </a:lnTo>
                  <a:lnTo>
                    <a:pt x="9644" y="105039"/>
                  </a:lnTo>
                  <a:lnTo>
                    <a:pt x="8423" y="145188"/>
                  </a:lnTo>
                  <a:lnTo>
                    <a:pt x="6532" y="180079"/>
                  </a:lnTo>
                  <a:lnTo>
                    <a:pt x="8255" y="143432"/>
                  </a:lnTo>
                  <a:lnTo>
                    <a:pt x="15146" y="98943"/>
                  </a:lnTo>
                  <a:lnTo>
                    <a:pt x="28006" y="55657"/>
                  </a:lnTo>
                  <a:lnTo>
                    <a:pt x="47944" y="19539"/>
                  </a:lnTo>
                  <a:lnTo>
                    <a:pt x="58703" y="12211"/>
                  </a:lnTo>
                  <a:lnTo>
                    <a:pt x="64535" y="10258"/>
                  </a:lnTo>
                  <a:lnTo>
                    <a:pt x="78541" y="11850"/>
                  </a:lnTo>
                  <a:lnTo>
                    <a:pt x="94879" y="18673"/>
                  </a:lnTo>
                  <a:lnTo>
                    <a:pt x="134113" y="47930"/>
                  </a:lnTo>
                  <a:lnTo>
                    <a:pt x="152033" y="67868"/>
                  </a:lnTo>
                  <a:lnTo>
                    <a:pt x="162350" y="90841"/>
                  </a:lnTo>
                  <a:lnTo>
                    <a:pt x="163642" y="117044"/>
                  </a:lnTo>
                  <a:lnTo>
                    <a:pt x="156437" y="152037"/>
                  </a:lnTo>
                  <a:lnTo>
                    <a:pt x="14605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590"/>
            <p:cNvSpPr/>
            <p:nvPr>
              <p:custDataLst>
                <p:tags r:id="rId27"/>
              </p:custDataLst>
            </p:nvPr>
          </p:nvSpPr>
          <p:spPr>
            <a:xfrm>
              <a:off x="4524179" y="5391150"/>
              <a:ext cx="282772" cy="31751"/>
            </a:xfrm>
            <a:custGeom>
              <a:avLst/>
              <a:gdLst/>
              <a:ahLst/>
              <a:cxnLst/>
              <a:rect l="0" t="0" r="0" b="0"/>
              <a:pathLst>
                <a:path w="282772" h="31751">
                  <a:moveTo>
                    <a:pt x="3371" y="31750"/>
                  </a:moveTo>
                  <a:lnTo>
                    <a:pt x="3371" y="31750"/>
                  </a:lnTo>
                  <a:lnTo>
                    <a:pt x="0" y="31750"/>
                  </a:lnTo>
                  <a:lnTo>
                    <a:pt x="31814" y="28379"/>
                  </a:lnTo>
                  <a:lnTo>
                    <a:pt x="68693" y="22961"/>
                  </a:lnTo>
                  <a:lnTo>
                    <a:pt x="91370" y="19541"/>
                  </a:lnTo>
                  <a:lnTo>
                    <a:pt x="116364" y="15849"/>
                  </a:lnTo>
                  <a:lnTo>
                    <a:pt x="142906" y="11977"/>
                  </a:lnTo>
                  <a:lnTo>
                    <a:pt x="170477" y="7985"/>
                  </a:lnTo>
                  <a:lnTo>
                    <a:pt x="218046" y="3549"/>
                  </a:lnTo>
                  <a:lnTo>
                    <a:pt x="2827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591"/>
            <p:cNvSpPr/>
            <p:nvPr>
              <p:custDataLst>
                <p:tags r:id="rId28"/>
              </p:custDataLst>
            </p:nvPr>
          </p:nvSpPr>
          <p:spPr>
            <a:xfrm>
              <a:off x="4645055" y="5116136"/>
              <a:ext cx="28546" cy="230565"/>
            </a:xfrm>
            <a:custGeom>
              <a:avLst/>
              <a:gdLst/>
              <a:ahLst/>
              <a:cxnLst/>
              <a:rect l="0" t="0" r="0" b="0"/>
              <a:pathLst>
                <a:path w="28546" h="230565">
                  <a:moveTo>
                    <a:pt x="3145" y="78164"/>
                  </a:moveTo>
                  <a:lnTo>
                    <a:pt x="3145" y="78164"/>
                  </a:lnTo>
                  <a:lnTo>
                    <a:pt x="0" y="38601"/>
                  </a:lnTo>
                  <a:lnTo>
                    <a:pt x="4095" y="15406"/>
                  </a:lnTo>
                  <a:lnTo>
                    <a:pt x="8784" y="75"/>
                  </a:lnTo>
                  <a:lnTo>
                    <a:pt x="9021" y="0"/>
                  </a:lnTo>
                  <a:lnTo>
                    <a:pt x="14502" y="39309"/>
                  </a:lnTo>
                  <a:lnTo>
                    <a:pt x="18305" y="73830"/>
                  </a:lnTo>
                  <a:lnTo>
                    <a:pt x="20466" y="114573"/>
                  </a:lnTo>
                  <a:lnTo>
                    <a:pt x="22132" y="156434"/>
                  </a:lnTo>
                  <a:lnTo>
                    <a:pt x="25225" y="193855"/>
                  </a:lnTo>
                  <a:lnTo>
                    <a:pt x="28545" y="2305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SMARTInkShape-Group124"/>
          <p:cNvGrpSpPr/>
          <p:nvPr/>
        </p:nvGrpSpPr>
        <p:grpSpPr>
          <a:xfrm>
            <a:off x="5048250" y="5117932"/>
            <a:ext cx="581769" cy="412919"/>
            <a:chOff x="5048250" y="5117932"/>
            <a:chExt cx="581769" cy="412919"/>
          </a:xfrm>
        </p:grpSpPr>
        <p:sp>
          <p:nvSpPr>
            <p:cNvPr id="119" name="SMARTInkShape-592"/>
            <p:cNvSpPr/>
            <p:nvPr>
              <p:custDataLst>
                <p:tags r:id="rId21"/>
              </p:custDataLst>
            </p:nvPr>
          </p:nvSpPr>
          <p:spPr>
            <a:xfrm>
              <a:off x="5568950" y="5224504"/>
              <a:ext cx="61069" cy="53793"/>
            </a:xfrm>
            <a:custGeom>
              <a:avLst/>
              <a:gdLst/>
              <a:ahLst/>
              <a:cxnLst/>
              <a:rect l="0" t="0" r="0" b="0"/>
              <a:pathLst>
                <a:path w="61069" h="53793">
                  <a:moveTo>
                    <a:pt x="57150" y="14246"/>
                  </a:moveTo>
                  <a:lnTo>
                    <a:pt x="57150" y="14246"/>
                  </a:lnTo>
                  <a:lnTo>
                    <a:pt x="53779" y="10875"/>
                  </a:lnTo>
                  <a:lnTo>
                    <a:pt x="50242" y="9220"/>
                  </a:lnTo>
                  <a:lnTo>
                    <a:pt x="48312" y="8779"/>
                  </a:lnTo>
                  <a:lnTo>
                    <a:pt x="42403" y="12051"/>
                  </a:lnTo>
                  <a:lnTo>
                    <a:pt x="35779" y="18209"/>
                  </a:lnTo>
                  <a:lnTo>
                    <a:pt x="30484" y="25650"/>
                  </a:lnTo>
                  <a:lnTo>
                    <a:pt x="26906" y="41144"/>
                  </a:lnTo>
                  <a:lnTo>
                    <a:pt x="27815" y="45584"/>
                  </a:lnTo>
                  <a:lnTo>
                    <a:pt x="32588" y="52398"/>
                  </a:lnTo>
                  <a:lnTo>
                    <a:pt x="35836" y="53792"/>
                  </a:lnTo>
                  <a:lnTo>
                    <a:pt x="43209" y="53459"/>
                  </a:lnTo>
                  <a:lnTo>
                    <a:pt x="51189" y="49078"/>
                  </a:lnTo>
                  <a:lnTo>
                    <a:pt x="55293" y="45934"/>
                  </a:lnTo>
                  <a:lnTo>
                    <a:pt x="59852" y="36796"/>
                  </a:lnTo>
                  <a:lnTo>
                    <a:pt x="61068" y="31396"/>
                  </a:lnTo>
                  <a:lnTo>
                    <a:pt x="58656" y="19751"/>
                  </a:lnTo>
                  <a:lnTo>
                    <a:pt x="56037" y="13683"/>
                  </a:lnTo>
                  <a:lnTo>
                    <a:pt x="50764" y="8932"/>
                  </a:lnTo>
                  <a:lnTo>
                    <a:pt x="35496" y="1771"/>
                  </a:lnTo>
                  <a:lnTo>
                    <a:pt x="20716" y="0"/>
                  </a:lnTo>
                  <a:lnTo>
                    <a:pt x="0" y="15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593"/>
            <p:cNvSpPr/>
            <p:nvPr>
              <p:custDataLst>
                <p:tags r:id="rId22"/>
              </p:custDataLst>
            </p:nvPr>
          </p:nvSpPr>
          <p:spPr>
            <a:xfrm>
              <a:off x="5575416" y="5384800"/>
              <a:ext cx="12585" cy="146051"/>
            </a:xfrm>
            <a:custGeom>
              <a:avLst/>
              <a:gdLst/>
              <a:ahLst/>
              <a:cxnLst/>
              <a:rect l="0" t="0" r="0" b="0"/>
              <a:pathLst>
                <a:path w="12585" h="146051">
                  <a:moveTo>
                    <a:pt x="6234" y="0"/>
                  </a:moveTo>
                  <a:lnTo>
                    <a:pt x="6234" y="0"/>
                  </a:lnTo>
                  <a:lnTo>
                    <a:pt x="2863" y="3371"/>
                  </a:lnTo>
                  <a:lnTo>
                    <a:pt x="767" y="15580"/>
                  </a:lnTo>
                  <a:lnTo>
                    <a:pt x="0" y="62407"/>
                  </a:lnTo>
                  <a:lnTo>
                    <a:pt x="3681" y="97513"/>
                  </a:lnTo>
                  <a:lnTo>
                    <a:pt x="12584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594"/>
            <p:cNvSpPr/>
            <p:nvPr>
              <p:custDataLst>
                <p:tags r:id="rId23"/>
              </p:custDataLst>
            </p:nvPr>
          </p:nvSpPr>
          <p:spPr>
            <a:xfrm>
              <a:off x="5257800" y="5117932"/>
              <a:ext cx="241301" cy="355769"/>
            </a:xfrm>
            <a:custGeom>
              <a:avLst/>
              <a:gdLst/>
              <a:ahLst/>
              <a:cxnLst/>
              <a:rect l="0" t="0" r="0" b="0"/>
              <a:pathLst>
                <a:path w="241301" h="355769">
                  <a:moveTo>
                    <a:pt x="241300" y="31918"/>
                  </a:moveTo>
                  <a:lnTo>
                    <a:pt x="241300" y="31918"/>
                  </a:lnTo>
                  <a:lnTo>
                    <a:pt x="241300" y="3307"/>
                  </a:lnTo>
                  <a:lnTo>
                    <a:pt x="238478" y="850"/>
                  </a:lnTo>
                  <a:lnTo>
                    <a:pt x="227816" y="0"/>
                  </a:lnTo>
                  <a:lnTo>
                    <a:pt x="202576" y="10232"/>
                  </a:lnTo>
                  <a:lnTo>
                    <a:pt x="169384" y="40152"/>
                  </a:lnTo>
                  <a:lnTo>
                    <a:pt x="147012" y="72032"/>
                  </a:lnTo>
                  <a:lnTo>
                    <a:pt x="123901" y="112541"/>
                  </a:lnTo>
                  <a:lnTo>
                    <a:pt x="110823" y="137172"/>
                  </a:lnTo>
                  <a:lnTo>
                    <a:pt x="97165" y="163470"/>
                  </a:lnTo>
                  <a:lnTo>
                    <a:pt x="83122" y="189470"/>
                  </a:lnTo>
                  <a:lnTo>
                    <a:pt x="68820" y="215270"/>
                  </a:lnTo>
                  <a:lnTo>
                    <a:pt x="54347" y="240935"/>
                  </a:lnTo>
                  <a:lnTo>
                    <a:pt x="32620" y="282624"/>
                  </a:lnTo>
                  <a:lnTo>
                    <a:pt x="12253" y="326334"/>
                  </a:lnTo>
                  <a:lnTo>
                    <a:pt x="0" y="3557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595"/>
            <p:cNvSpPr/>
            <p:nvPr>
              <p:custDataLst>
                <p:tags r:id="rId24"/>
              </p:custDataLst>
            </p:nvPr>
          </p:nvSpPr>
          <p:spPr>
            <a:xfrm>
              <a:off x="5234165" y="5145167"/>
              <a:ext cx="214136" cy="296784"/>
            </a:xfrm>
            <a:custGeom>
              <a:avLst/>
              <a:gdLst/>
              <a:ahLst/>
              <a:cxnLst/>
              <a:rect l="0" t="0" r="0" b="0"/>
              <a:pathLst>
                <a:path w="214136" h="296784">
                  <a:moveTo>
                    <a:pt x="10935" y="23733"/>
                  </a:moveTo>
                  <a:lnTo>
                    <a:pt x="10935" y="23733"/>
                  </a:lnTo>
                  <a:lnTo>
                    <a:pt x="883" y="6773"/>
                  </a:lnTo>
                  <a:lnTo>
                    <a:pt x="0" y="3960"/>
                  </a:lnTo>
                  <a:lnTo>
                    <a:pt x="117" y="2084"/>
                  </a:lnTo>
                  <a:lnTo>
                    <a:pt x="901" y="833"/>
                  </a:lnTo>
                  <a:lnTo>
                    <a:pt x="2129" y="0"/>
                  </a:lnTo>
                  <a:lnTo>
                    <a:pt x="17342" y="8940"/>
                  </a:lnTo>
                  <a:lnTo>
                    <a:pt x="49836" y="41849"/>
                  </a:lnTo>
                  <a:lnTo>
                    <a:pt x="78554" y="77175"/>
                  </a:lnTo>
                  <a:lnTo>
                    <a:pt x="108015" y="118746"/>
                  </a:lnTo>
                  <a:lnTo>
                    <a:pt x="132868" y="163093"/>
                  </a:lnTo>
                  <a:lnTo>
                    <a:pt x="153793" y="204909"/>
                  </a:lnTo>
                  <a:lnTo>
                    <a:pt x="171089" y="241134"/>
                  </a:lnTo>
                  <a:lnTo>
                    <a:pt x="189464" y="275277"/>
                  </a:lnTo>
                  <a:lnTo>
                    <a:pt x="214135" y="296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596"/>
            <p:cNvSpPr/>
            <p:nvPr>
              <p:custDataLst>
                <p:tags r:id="rId25"/>
              </p:custDataLst>
            </p:nvPr>
          </p:nvSpPr>
          <p:spPr>
            <a:xfrm>
              <a:off x="5048250" y="539115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19050"/>
                  </a:moveTo>
                  <a:lnTo>
                    <a:pt x="1905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SMARTInkShape-Group125"/>
          <p:cNvGrpSpPr/>
          <p:nvPr/>
        </p:nvGrpSpPr>
        <p:grpSpPr>
          <a:xfrm>
            <a:off x="6400408" y="5391150"/>
            <a:ext cx="305193" cy="142189"/>
            <a:chOff x="6400408" y="5391150"/>
            <a:chExt cx="305193" cy="142189"/>
          </a:xfrm>
        </p:grpSpPr>
        <p:sp>
          <p:nvSpPr>
            <p:cNvPr id="125" name="SMARTInkShape-597"/>
            <p:cNvSpPr/>
            <p:nvPr>
              <p:custDataLst>
                <p:tags r:id="rId19"/>
              </p:custDataLst>
            </p:nvPr>
          </p:nvSpPr>
          <p:spPr>
            <a:xfrm>
              <a:off x="6400408" y="5492750"/>
              <a:ext cx="305193" cy="40589"/>
            </a:xfrm>
            <a:custGeom>
              <a:avLst/>
              <a:gdLst/>
              <a:ahLst/>
              <a:cxnLst/>
              <a:rect l="0" t="0" r="0" b="0"/>
              <a:pathLst>
                <a:path w="305193" h="40589">
                  <a:moveTo>
                    <a:pt x="6742" y="31750"/>
                  </a:moveTo>
                  <a:lnTo>
                    <a:pt x="6742" y="31750"/>
                  </a:lnTo>
                  <a:lnTo>
                    <a:pt x="0" y="35121"/>
                  </a:lnTo>
                  <a:lnTo>
                    <a:pt x="837" y="36819"/>
                  </a:lnTo>
                  <a:lnTo>
                    <a:pt x="9291" y="40588"/>
                  </a:lnTo>
                  <a:lnTo>
                    <a:pt x="46773" y="39935"/>
                  </a:lnTo>
                  <a:lnTo>
                    <a:pt x="68708" y="37207"/>
                  </a:lnTo>
                  <a:lnTo>
                    <a:pt x="95324" y="33271"/>
                  </a:lnTo>
                  <a:lnTo>
                    <a:pt x="125063" y="28531"/>
                  </a:lnTo>
                  <a:lnTo>
                    <a:pt x="158295" y="23254"/>
                  </a:lnTo>
                  <a:lnTo>
                    <a:pt x="193855" y="17619"/>
                  </a:lnTo>
                  <a:lnTo>
                    <a:pt x="230967" y="11746"/>
                  </a:lnTo>
                  <a:lnTo>
                    <a:pt x="3051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598"/>
            <p:cNvSpPr/>
            <p:nvPr>
              <p:custDataLst>
                <p:tags r:id="rId20"/>
              </p:custDataLst>
            </p:nvPr>
          </p:nvSpPr>
          <p:spPr>
            <a:xfrm>
              <a:off x="6438900" y="5391150"/>
              <a:ext cx="158751" cy="6351"/>
            </a:xfrm>
            <a:custGeom>
              <a:avLst/>
              <a:gdLst/>
              <a:ahLst/>
              <a:cxnLst/>
              <a:rect l="0" t="0" r="0" b="0"/>
              <a:pathLst>
                <a:path w="158751" h="6351">
                  <a:moveTo>
                    <a:pt x="0" y="0"/>
                  </a:moveTo>
                  <a:lnTo>
                    <a:pt x="0" y="0"/>
                  </a:lnTo>
                  <a:lnTo>
                    <a:pt x="42063" y="0"/>
                  </a:lnTo>
                  <a:lnTo>
                    <a:pt x="75844" y="706"/>
                  </a:lnTo>
                  <a:lnTo>
                    <a:pt x="116729" y="3371"/>
                  </a:lnTo>
                  <a:lnTo>
                    <a:pt x="1587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SMARTInkShape-Group126"/>
          <p:cNvGrpSpPr/>
          <p:nvPr/>
        </p:nvGrpSpPr>
        <p:grpSpPr>
          <a:xfrm>
            <a:off x="7299680" y="5118100"/>
            <a:ext cx="839810" cy="764694"/>
            <a:chOff x="7299680" y="5118100"/>
            <a:chExt cx="839810" cy="764694"/>
          </a:xfrm>
        </p:grpSpPr>
        <p:sp>
          <p:nvSpPr>
            <p:cNvPr id="128" name="SMARTInkShape-599"/>
            <p:cNvSpPr/>
            <p:nvPr>
              <p:custDataLst>
                <p:tags r:id="rId12"/>
              </p:custDataLst>
            </p:nvPr>
          </p:nvSpPr>
          <p:spPr>
            <a:xfrm>
              <a:off x="7620000" y="5694155"/>
              <a:ext cx="219747" cy="188639"/>
            </a:xfrm>
            <a:custGeom>
              <a:avLst/>
              <a:gdLst/>
              <a:ahLst/>
              <a:cxnLst/>
              <a:rect l="0" t="0" r="0" b="0"/>
              <a:pathLst>
                <a:path w="219747" h="188639">
                  <a:moveTo>
                    <a:pt x="0" y="77995"/>
                  </a:moveTo>
                  <a:lnTo>
                    <a:pt x="0" y="77995"/>
                  </a:lnTo>
                  <a:lnTo>
                    <a:pt x="6741" y="77995"/>
                  </a:lnTo>
                  <a:lnTo>
                    <a:pt x="13815" y="81758"/>
                  </a:lnTo>
                  <a:lnTo>
                    <a:pt x="17676" y="84737"/>
                  </a:lnTo>
                  <a:lnTo>
                    <a:pt x="26482" y="99043"/>
                  </a:lnTo>
                  <a:lnTo>
                    <a:pt x="30189" y="123429"/>
                  </a:lnTo>
                  <a:lnTo>
                    <a:pt x="21492" y="169891"/>
                  </a:lnTo>
                  <a:lnTo>
                    <a:pt x="19430" y="182337"/>
                  </a:lnTo>
                  <a:lnTo>
                    <a:pt x="17892" y="185656"/>
                  </a:lnTo>
                  <a:lnTo>
                    <a:pt x="16162" y="187869"/>
                  </a:lnTo>
                  <a:lnTo>
                    <a:pt x="15008" y="188638"/>
                  </a:lnTo>
                  <a:lnTo>
                    <a:pt x="14239" y="188446"/>
                  </a:lnTo>
                  <a:lnTo>
                    <a:pt x="13725" y="187612"/>
                  </a:lnTo>
                  <a:lnTo>
                    <a:pt x="13004" y="169584"/>
                  </a:lnTo>
                  <a:lnTo>
                    <a:pt x="26273" y="128415"/>
                  </a:lnTo>
                  <a:lnTo>
                    <a:pt x="46013" y="90291"/>
                  </a:lnTo>
                  <a:lnTo>
                    <a:pt x="70545" y="52416"/>
                  </a:lnTo>
                  <a:lnTo>
                    <a:pt x="108155" y="16637"/>
                  </a:lnTo>
                  <a:lnTo>
                    <a:pt x="133441" y="2277"/>
                  </a:lnTo>
                  <a:lnTo>
                    <a:pt x="145405" y="0"/>
                  </a:lnTo>
                  <a:lnTo>
                    <a:pt x="168105" y="3114"/>
                  </a:lnTo>
                  <a:lnTo>
                    <a:pt x="188072" y="17198"/>
                  </a:lnTo>
                  <a:lnTo>
                    <a:pt x="197348" y="26880"/>
                  </a:lnTo>
                  <a:lnTo>
                    <a:pt x="217145" y="74217"/>
                  </a:lnTo>
                  <a:lnTo>
                    <a:pt x="219746" y="107126"/>
                  </a:lnTo>
                  <a:lnTo>
                    <a:pt x="213277" y="145893"/>
                  </a:lnTo>
                  <a:lnTo>
                    <a:pt x="203200" y="1732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600"/>
            <p:cNvSpPr/>
            <p:nvPr>
              <p:custDataLst>
                <p:tags r:id="rId13"/>
              </p:custDataLst>
            </p:nvPr>
          </p:nvSpPr>
          <p:spPr>
            <a:xfrm>
              <a:off x="7299680" y="5638800"/>
              <a:ext cx="675921" cy="18091"/>
            </a:xfrm>
            <a:custGeom>
              <a:avLst/>
              <a:gdLst/>
              <a:ahLst/>
              <a:cxnLst/>
              <a:rect l="0" t="0" r="0" b="0"/>
              <a:pathLst>
                <a:path w="675921" h="18091">
                  <a:moveTo>
                    <a:pt x="21870" y="6350"/>
                  </a:moveTo>
                  <a:lnTo>
                    <a:pt x="21870" y="6350"/>
                  </a:lnTo>
                  <a:lnTo>
                    <a:pt x="0" y="11817"/>
                  </a:lnTo>
                  <a:lnTo>
                    <a:pt x="14370" y="15810"/>
                  </a:lnTo>
                  <a:lnTo>
                    <a:pt x="61198" y="18090"/>
                  </a:lnTo>
                  <a:lnTo>
                    <a:pt x="85483" y="17704"/>
                  </a:lnTo>
                  <a:lnTo>
                    <a:pt x="113667" y="16741"/>
                  </a:lnTo>
                  <a:lnTo>
                    <a:pt x="144452" y="15394"/>
                  </a:lnTo>
                  <a:lnTo>
                    <a:pt x="181908" y="13790"/>
                  </a:lnTo>
                  <a:lnTo>
                    <a:pt x="223812" y="12016"/>
                  </a:lnTo>
                  <a:lnTo>
                    <a:pt x="268681" y="10127"/>
                  </a:lnTo>
                  <a:lnTo>
                    <a:pt x="318350" y="8162"/>
                  </a:lnTo>
                  <a:lnTo>
                    <a:pt x="371218" y="6147"/>
                  </a:lnTo>
                  <a:lnTo>
                    <a:pt x="426218" y="4098"/>
                  </a:lnTo>
                  <a:lnTo>
                    <a:pt x="478408" y="2732"/>
                  </a:lnTo>
                  <a:lnTo>
                    <a:pt x="528724" y="1821"/>
                  </a:lnTo>
                  <a:lnTo>
                    <a:pt x="577788" y="1214"/>
                  </a:lnTo>
                  <a:lnTo>
                    <a:pt x="610498" y="809"/>
                  </a:lnTo>
                  <a:lnTo>
                    <a:pt x="6759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601"/>
            <p:cNvSpPr/>
            <p:nvPr>
              <p:custDataLst>
                <p:tags r:id="rId14"/>
              </p:custDataLst>
            </p:nvPr>
          </p:nvSpPr>
          <p:spPr>
            <a:xfrm>
              <a:off x="8045450" y="5197567"/>
              <a:ext cx="94040" cy="85199"/>
            </a:xfrm>
            <a:custGeom>
              <a:avLst/>
              <a:gdLst/>
              <a:ahLst/>
              <a:cxnLst/>
              <a:rect l="0" t="0" r="0" b="0"/>
              <a:pathLst>
                <a:path w="94040" h="85199">
                  <a:moveTo>
                    <a:pt x="57150" y="41183"/>
                  </a:moveTo>
                  <a:lnTo>
                    <a:pt x="57150" y="41183"/>
                  </a:lnTo>
                  <a:lnTo>
                    <a:pt x="46215" y="15943"/>
                  </a:lnTo>
                  <a:lnTo>
                    <a:pt x="43510" y="15184"/>
                  </a:lnTo>
                  <a:lnTo>
                    <a:pt x="34860" y="18104"/>
                  </a:lnTo>
                  <a:lnTo>
                    <a:pt x="27722" y="27868"/>
                  </a:lnTo>
                  <a:lnTo>
                    <a:pt x="24832" y="34423"/>
                  </a:lnTo>
                  <a:lnTo>
                    <a:pt x="25383" y="51114"/>
                  </a:lnTo>
                  <a:lnTo>
                    <a:pt x="31037" y="68174"/>
                  </a:lnTo>
                  <a:lnTo>
                    <a:pt x="40605" y="80460"/>
                  </a:lnTo>
                  <a:lnTo>
                    <a:pt x="46120" y="83596"/>
                  </a:lnTo>
                  <a:lnTo>
                    <a:pt x="57893" y="85198"/>
                  </a:lnTo>
                  <a:lnTo>
                    <a:pt x="72061" y="79795"/>
                  </a:lnTo>
                  <a:lnTo>
                    <a:pt x="79791" y="75391"/>
                  </a:lnTo>
                  <a:lnTo>
                    <a:pt x="90260" y="61090"/>
                  </a:lnTo>
                  <a:lnTo>
                    <a:pt x="94039" y="52338"/>
                  </a:lnTo>
                  <a:lnTo>
                    <a:pt x="93738" y="43681"/>
                  </a:lnTo>
                  <a:lnTo>
                    <a:pt x="85876" y="26535"/>
                  </a:lnTo>
                  <a:lnTo>
                    <a:pt x="72975" y="13271"/>
                  </a:lnTo>
                  <a:lnTo>
                    <a:pt x="58539" y="4083"/>
                  </a:lnTo>
                  <a:lnTo>
                    <a:pt x="45067" y="0"/>
                  </a:lnTo>
                  <a:lnTo>
                    <a:pt x="0" y="9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602"/>
            <p:cNvSpPr/>
            <p:nvPr>
              <p:custDataLst>
                <p:tags r:id="rId15"/>
              </p:custDataLst>
            </p:nvPr>
          </p:nvSpPr>
          <p:spPr>
            <a:xfrm>
              <a:off x="8042374" y="5359400"/>
              <a:ext cx="15777" cy="88901"/>
            </a:xfrm>
            <a:custGeom>
              <a:avLst/>
              <a:gdLst/>
              <a:ahLst/>
              <a:cxnLst/>
              <a:rect l="0" t="0" r="0" b="0"/>
              <a:pathLst>
                <a:path w="15777" h="88901">
                  <a:moveTo>
                    <a:pt x="15776" y="0"/>
                  </a:moveTo>
                  <a:lnTo>
                    <a:pt x="15776" y="0"/>
                  </a:lnTo>
                  <a:lnTo>
                    <a:pt x="9034" y="0"/>
                  </a:lnTo>
                  <a:lnTo>
                    <a:pt x="7049" y="1411"/>
                  </a:lnTo>
                  <a:lnTo>
                    <a:pt x="5724" y="3763"/>
                  </a:lnTo>
                  <a:lnTo>
                    <a:pt x="3860" y="17578"/>
                  </a:lnTo>
                  <a:lnTo>
                    <a:pt x="0" y="63927"/>
                  </a:lnTo>
                  <a:lnTo>
                    <a:pt x="3076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603"/>
            <p:cNvSpPr/>
            <p:nvPr>
              <p:custDataLst>
                <p:tags r:id="rId16"/>
              </p:custDataLst>
            </p:nvPr>
          </p:nvSpPr>
          <p:spPr>
            <a:xfrm>
              <a:off x="7740650" y="5130077"/>
              <a:ext cx="215901" cy="311874"/>
            </a:xfrm>
            <a:custGeom>
              <a:avLst/>
              <a:gdLst/>
              <a:ahLst/>
              <a:cxnLst/>
              <a:rect l="0" t="0" r="0" b="0"/>
              <a:pathLst>
                <a:path w="215901" h="311874">
                  <a:moveTo>
                    <a:pt x="215900" y="19773"/>
                  </a:moveTo>
                  <a:lnTo>
                    <a:pt x="215900" y="19773"/>
                  </a:lnTo>
                  <a:lnTo>
                    <a:pt x="208993" y="2813"/>
                  </a:lnTo>
                  <a:lnTo>
                    <a:pt x="207061" y="0"/>
                  </a:lnTo>
                  <a:lnTo>
                    <a:pt x="193627" y="637"/>
                  </a:lnTo>
                  <a:lnTo>
                    <a:pt x="184117" y="2782"/>
                  </a:lnTo>
                  <a:lnTo>
                    <a:pt x="153880" y="22657"/>
                  </a:lnTo>
                  <a:lnTo>
                    <a:pt x="119207" y="64371"/>
                  </a:lnTo>
                  <a:lnTo>
                    <a:pt x="96490" y="100742"/>
                  </a:lnTo>
                  <a:lnTo>
                    <a:pt x="73929" y="141131"/>
                  </a:lnTo>
                  <a:lnTo>
                    <a:pt x="49791" y="184952"/>
                  </a:lnTo>
                  <a:lnTo>
                    <a:pt x="28715" y="224655"/>
                  </a:lnTo>
                  <a:lnTo>
                    <a:pt x="12057" y="258999"/>
                  </a:lnTo>
                  <a:lnTo>
                    <a:pt x="122" y="294638"/>
                  </a:lnTo>
                  <a:lnTo>
                    <a:pt x="0" y="3118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604"/>
            <p:cNvSpPr/>
            <p:nvPr>
              <p:custDataLst>
                <p:tags r:id="rId17"/>
              </p:custDataLst>
            </p:nvPr>
          </p:nvSpPr>
          <p:spPr>
            <a:xfrm>
              <a:off x="7756041" y="5132565"/>
              <a:ext cx="156060" cy="277636"/>
            </a:xfrm>
            <a:custGeom>
              <a:avLst/>
              <a:gdLst/>
              <a:ahLst/>
              <a:cxnLst/>
              <a:rect l="0" t="0" r="0" b="0"/>
              <a:pathLst>
                <a:path w="156060" h="277636">
                  <a:moveTo>
                    <a:pt x="3659" y="10935"/>
                  </a:moveTo>
                  <a:lnTo>
                    <a:pt x="3659" y="10935"/>
                  </a:lnTo>
                  <a:lnTo>
                    <a:pt x="288" y="4193"/>
                  </a:lnTo>
                  <a:lnTo>
                    <a:pt x="0" y="2207"/>
                  </a:lnTo>
                  <a:lnTo>
                    <a:pt x="514" y="883"/>
                  </a:lnTo>
                  <a:lnTo>
                    <a:pt x="1562" y="0"/>
                  </a:lnTo>
                  <a:lnTo>
                    <a:pt x="6490" y="4664"/>
                  </a:lnTo>
                  <a:lnTo>
                    <a:pt x="19080" y="26715"/>
                  </a:lnTo>
                  <a:lnTo>
                    <a:pt x="39978" y="68292"/>
                  </a:lnTo>
                  <a:lnTo>
                    <a:pt x="58605" y="103455"/>
                  </a:lnTo>
                  <a:lnTo>
                    <a:pt x="78644" y="142601"/>
                  </a:lnTo>
                  <a:lnTo>
                    <a:pt x="97428" y="179755"/>
                  </a:lnTo>
                  <a:lnTo>
                    <a:pt x="121989" y="226761"/>
                  </a:lnTo>
                  <a:lnTo>
                    <a:pt x="156059" y="277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605"/>
            <p:cNvSpPr/>
            <p:nvPr>
              <p:custDataLst>
                <p:tags r:id="rId18"/>
              </p:custDataLst>
            </p:nvPr>
          </p:nvSpPr>
          <p:spPr>
            <a:xfrm>
              <a:off x="7307621" y="5118100"/>
              <a:ext cx="325080" cy="350945"/>
            </a:xfrm>
            <a:custGeom>
              <a:avLst/>
              <a:gdLst/>
              <a:ahLst/>
              <a:cxnLst/>
              <a:rect l="0" t="0" r="0" b="0"/>
              <a:pathLst>
                <a:path w="325080" h="350945">
                  <a:moveTo>
                    <a:pt x="325079" y="0"/>
                  </a:moveTo>
                  <a:lnTo>
                    <a:pt x="325079" y="0"/>
                  </a:lnTo>
                  <a:lnTo>
                    <a:pt x="321708" y="0"/>
                  </a:lnTo>
                  <a:lnTo>
                    <a:pt x="278939" y="17578"/>
                  </a:lnTo>
                  <a:lnTo>
                    <a:pt x="247422" y="33212"/>
                  </a:lnTo>
                  <a:lnTo>
                    <a:pt x="207544" y="54272"/>
                  </a:lnTo>
                  <a:lnTo>
                    <a:pt x="163951" y="75862"/>
                  </a:lnTo>
                  <a:lnTo>
                    <a:pt x="122232" y="96511"/>
                  </a:lnTo>
                  <a:lnTo>
                    <a:pt x="77769" y="123297"/>
                  </a:lnTo>
                  <a:lnTo>
                    <a:pt x="60881" y="138054"/>
                  </a:lnTo>
                  <a:lnTo>
                    <a:pt x="57225" y="144247"/>
                  </a:lnTo>
                  <a:lnTo>
                    <a:pt x="56199" y="149787"/>
                  </a:lnTo>
                  <a:lnTo>
                    <a:pt x="56925" y="154891"/>
                  </a:lnTo>
                  <a:lnTo>
                    <a:pt x="61643" y="159705"/>
                  </a:lnTo>
                  <a:lnTo>
                    <a:pt x="78175" y="168817"/>
                  </a:lnTo>
                  <a:lnTo>
                    <a:pt x="124765" y="178510"/>
                  </a:lnTo>
                  <a:lnTo>
                    <a:pt x="157498" y="181643"/>
                  </a:lnTo>
                  <a:lnTo>
                    <a:pt x="184276" y="185152"/>
                  </a:lnTo>
                  <a:lnTo>
                    <a:pt x="198529" y="193768"/>
                  </a:lnTo>
                  <a:lnTo>
                    <a:pt x="199084" y="199734"/>
                  </a:lnTo>
                  <a:lnTo>
                    <a:pt x="190294" y="213889"/>
                  </a:lnTo>
                  <a:lnTo>
                    <a:pt x="145286" y="247838"/>
                  </a:lnTo>
                  <a:lnTo>
                    <a:pt x="104530" y="271252"/>
                  </a:lnTo>
                  <a:lnTo>
                    <a:pt x="63369" y="292712"/>
                  </a:lnTo>
                  <a:lnTo>
                    <a:pt x="16661" y="319249"/>
                  </a:lnTo>
                  <a:lnTo>
                    <a:pt x="1503" y="331448"/>
                  </a:lnTo>
                  <a:lnTo>
                    <a:pt x="0" y="335971"/>
                  </a:lnTo>
                  <a:lnTo>
                    <a:pt x="1820" y="339692"/>
                  </a:lnTo>
                  <a:lnTo>
                    <a:pt x="5856" y="342878"/>
                  </a:lnTo>
                  <a:lnTo>
                    <a:pt x="48618" y="350733"/>
                  </a:lnTo>
                  <a:lnTo>
                    <a:pt x="73038" y="350944"/>
                  </a:lnTo>
                  <a:lnTo>
                    <a:pt x="102018" y="349674"/>
                  </a:lnTo>
                  <a:lnTo>
                    <a:pt x="134039" y="347416"/>
                  </a:lnTo>
                  <a:lnTo>
                    <a:pt x="167379" y="344500"/>
                  </a:lnTo>
                  <a:lnTo>
                    <a:pt x="201602" y="341144"/>
                  </a:lnTo>
                  <a:lnTo>
                    <a:pt x="236410" y="337496"/>
                  </a:lnTo>
                  <a:lnTo>
                    <a:pt x="306029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SMARTInkShape-Group127"/>
          <p:cNvGrpSpPr/>
          <p:nvPr/>
        </p:nvGrpSpPr>
        <p:grpSpPr>
          <a:xfrm>
            <a:off x="8426450" y="5607128"/>
            <a:ext cx="298451" cy="114223"/>
            <a:chOff x="8426450" y="5607128"/>
            <a:chExt cx="298451" cy="114223"/>
          </a:xfrm>
        </p:grpSpPr>
        <p:sp>
          <p:nvSpPr>
            <p:cNvPr id="136" name="SMARTInkShape-606"/>
            <p:cNvSpPr/>
            <p:nvPr>
              <p:custDataLst>
                <p:tags r:id="rId10"/>
              </p:custDataLst>
            </p:nvPr>
          </p:nvSpPr>
          <p:spPr>
            <a:xfrm>
              <a:off x="8451850" y="5695950"/>
              <a:ext cx="273051" cy="25401"/>
            </a:xfrm>
            <a:custGeom>
              <a:avLst/>
              <a:gdLst/>
              <a:ahLst/>
              <a:cxnLst/>
              <a:rect l="0" t="0" r="0" b="0"/>
              <a:pathLst>
                <a:path w="273051" h="25401">
                  <a:moveTo>
                    <a:pt x="0" y="25400"/>
                  </a:moveTo>
                  <a:lnTo>
                    <a:pt x="0" y="25400"/>
                  </a:lnTo>
                  <a:lnTo>
                    <a:pt x="15783" y="19625"/>
                  </a:lnTo>
                  <a:lnTo>
                    <a:pt x="44644" y="13191"/>
                  </a:lnTo>
                  <a:lnTo>
                    <a:pt x="88516" y="7509"/>
                  </a:lnTo>
                  <a:lnTo>
                    <a:pt x="114043" y="5006"/>
                  </a:lnTo>
                  <a:lnTo>
                    <a:pt x="143056" y="3337"/>
                  </a:lnTo>
                  <a:lnTo>
                    <a:pt x="174393" y="2225"/>
                  </a:lnTo>
                  <a:lnTo>
                    <a:pt x="207279" y="1483"/>
                  </a:lnTo>
                  <a:lnTo>
                    <a:pt x="273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607"/>
            <p:cNvSpPr/>
            <p:nvPr>
              <p:custDataLst>
                <p:tags r:id="rId11"/>
              </p:custDataLst>
            </p:nvPr>
          </p:nvSpPr>
          <p:spPr>
            <a:xfrm>
              <a:off x="8426450" y="5607128"/>
              <a:ext cx="292101" cy="12623"/>
            </a:xfrm>
            <a:custGeom>
              <a:avLst/>
              <a:gdLst/>
              <a:ahLst/>
              <a:cxnLst/>
              <a:rect l="0" t="0" r="0" b="0"/>
              <a:pathLst>
                <a:path w="292101" h="12623">
                  <a:moveTo>
                    <a:pt x="0" y="6272"/>
                  </a:moveTo>
                  <a:lnTo>
                    <a:pt x="0" y="6272"/>
                  </a:lnTo>
                  <a:lnTo>
                    <a:pt x="18031" y="1908"/>
                  </a:lnTo>
                  <a:lnTo>
                    <a:pt x="57004" y="510"/>
                  </a:lnTo>
                  <a:lnTo>
                    <a:pt x="100360" y="183"/>
                  </a:lnTo>
                  <a:lnTo>
                    <a:pt x="124762" y="96"/>
                  </a:lnTo>
                  <a:lnTo>
                    <a:pt x="150202" y="38"/>
                  </a:lnTo>
                  <a:lnTo>
                    <a:pt x="176335" y="0"/>
                  </a:lnTo>
                  <a:lnTo>
                    <a:pt x="200812" y="1384"/>
                  </a:lnTo>
                  <a:lnTo>
                    <a:pt x="246824" y="6687"/>
                  </a:lnTo>
                  <a:lnTo>
                    <a:pt x="292100" y="126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SMARTInkShape-Group128"/>
          <p:cNvGrpSpPr/>
          <p:nvPr/>
        </p:nvGrpSpPr>
        <p:grpSpPr>
          <a:xfrm>
            <a:off x="9124950" y="5268018"/>
            <a:ext cx="404295" cy="612083"/>
            <a:chOff x="9124950" y="5268018"/>
            <a:chExt cx="404295" cy="612083"/>
          </a:xfrm>
        </p:grpSpPr>
        <p:sp>
          <p:nvSpPr>
            <p:cNvPr id="139" name="SMARTInkShape-608"/>
            <p:cNvSpPr/>
            <p:nvPr>
              <p:custDataLst>
                <p:tags r:id="rId6"/>
              </p:custDataLst>
            </p:nvPr>
          </p:nvSpPr>
          <p:spPr>
            <a:xfrm>
              <a:off x="9124950" y="5268018"/>
              <a:ext cx="400051" cy="21533"/>
            </a:xfrm>
            <a:custGeom>
              <a:avLst/>
              <a:gdLst/>
              <a:ahLst/>
              <a:cxnLst/>
              <a:rect l="0" t="0" r="0" b="0"/>
              <a:pathLst>
                <a:path w="400051" h="21533">
                  <a:moveTo>
                    <a:pt x="0" y="15182"/>
                  </a:moveTo>
                  <a:lnTo>
                    <a:pt x="0" y="15182"/>
                  </a:lnTo>
                  <a:lnTo>
                    <a:pt x="3370" y="8440"/>
                  </a:lnTo>
                  <a:lnTo>
                    <a:pt x="49290" y="877"/>
                  </a:lnTo>
                  <a:lnTo>
                    <a:pt x="80837" y="0"/>
                  </a:lnTo>
                  <a:lnTo>
                    <a:pt x="120214" y="122"/>
                  </a:lnTo>
                  <a:lnTo>
                    <a:pt x="164809" y="908"/>
                  </a:lnTo>
                  <a:lnTo>
                    <a:pt x="210767" y="3550"/>
                  </a:lnTo>
                  <a:lnTo>
                    <a:pt x="257633" y="7427"/>
                  </a:lnTo>
                  <a:lnTo>
                    <a:pt x="305105" y="12129"/>
                  </a:lnTo>
                  <a:lnTo>
                    <a:pt x="336754" y="15263"/>
                  </a:lnTo>
                  <a:lnTo>
                    <a:pt x="400050" y="215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609"/>
            <p:cNvSpPr/>
            <p:nvPr>
              <p:custDataLst>
                <p:tags r:id="rId7"/>
              </p:custDataLst>
            </p:nvPr>
          </p:nvSpPr>
          <p:spPr>
            <a:xfrm>
              <a:off x="9420468" y="5740484"/>
              <a:ext cx="108777" cy="139617"/>
            </a:xfrm>
            <a:custGeom>
              <a:avLst/>
              <a:gdLst/>
              <a:ahLst/>
              <a:cxnLst/>
              <a:rect l="0" t="0" r="0" b="0"/>
              <a:pathLst>
                <a:path w="108777" h="139617">
                  <a:moveTo>
                    <a:pt x="28332" y="50716"/>
                  </a:moveTo>
                  <a:lnTo>
                    <a:pt x="28332" y="50716"/>
                  </a:lnTo>
                  <a:lnTo>
                    <a:pt x="27626" y="61560"/>
                  </a:lnTo>
                  <a:lnTo>
                    <a:pt x="16123" y="92779"/>
                  </a:lnTo>
                  <a:lnTo>
                    <a:pt x="4415" y="112008"/>
                  </a:lnTo>
                  <a:lnTo>
                    <a:pt x="3215" y="110627"/>
                  </a:lnTo>
                  <a:lnTo>
                    <a:pt x="0" y="103449"/>
                  </a:lnTo>
                  <a:lnTo>
                    <a:pt x="1864" y="89440"/>
                  </a:lnTo>
                  <a:lnTo>
                    <a:pt x="14610" y="59838"/>
                  </a:lnTo>
                  <a:lnTo>
                    <a:pt x="44201" y="15280"/>
                  </a:lnTo>
                  <a:lnTo>
                    <a:pt x="60550" y="3217"/>
                  </a:lnTo>
                  <a:lnTo>
                    <a:pt x="68861" y="0"/>
                  </a:lnTo>
                  <a:lnTo>
                    <a:pt x="76517" y="1383"/>
                  </a:lnTo>
                  <a:lnTo>
                    <a:pt x="90669" y="12327"/>
                  </a:lnTo>
                  <a:lnTo>
                    <a:pt x="100252" y="28950"/>
                  </a:lnTo>
                  <a:lnTo>
                    <a:pt x="106157" y="49509"/>
                  </a:lnTo>
                  <a:lnTo>
                    <a:pt x="108776" y="86734"/>
                  </a:lnTo>
                  <a:lnTo>
                    <a:pt x="104692" y="115167"/>
                  </a:lnTo>
                  <a:lnTo>
                    <a:pt x="91832" y="1396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610"/>
            <p:cNvSpPr/>
            <p:nvPr>
              <p:custDataLst>
                <p:tags r:id="rId8"/>
              </p:custDataLst>
            </p:nvPr>
          </p:nvSpPr>
          <p:spPr>
            <a:xfrm>
              <a:off x="9213850" y="5425879"/>
              <a:ext cx="292101" cy="378022"/>
            </a:xfrm>
            <a:custGeom>
              <a:avLst/>
              <a:gdLst/>
              <a:ahLst/>
              <a:cxnLst/>
              <a:rect l="0" t="0" r="0" b="0"/>
              <a:pathLst>
                <a:path w="292101" h="378022">
                  <a:moveTo>
                    <a:pt x="292100" y="3371"/>
                  </a:moveTo>
                  <a:lnTo>
                    <a:pt x="292100" y="3371"/>
                  </a:lnTo>
                  <a:lnTo>
                    <a:pt x="275245" y="0"/>
                  </a:lnTo>
                  <a:lnTo>
                    <a:pt x="266752" y="3241"/>
                  </a:lnTo>
                  <a:lnTo>
                    <a:pt x="235122" y="31555"/>
                  </a:lnTo>
                  <a:lnTo>
                    <a:pt x="203982" y="67167"/>
                  </a:lnTo>
                  <a:lnTo>
                    <a:pt x="170856" y="112628"/>
                  </a:lnTo>
                  <a:lnTo>
                    <a:pt x="154121" y="137592"/>
                  </a:lnTo>
                  <a:lnTo>
                    <a:pt x="137320" y="163408"/>
                  </a:lnTo>
                  <a:lnTo>
                    <a:pt x="120474" y="189790"/>
                  </a:lnTo>
                  <a:lnTo>
                    <a:pt x="103599" y="216550"/>
                  </a:lnTo>
                  <a:lnTo>
                    <a:pt x="88116" y="241446"/>
                  </a:lnTo>
                  <a:lnTo>
                    <a:pt x="59623" y="287923"/>
                  </a:lnTo>
                  <a:lnTo>
                    <a:pt x="34732" y="326454"/>
                  </a:lnTo>
                  <a:lnTo>
                    <a:pt x="0" y="378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611"/>
            <p:cNvSpPr/>
            <p:nvPr>
              <p:custDataLst>
                <p:tags r:id="rId9"/>
              </p:custDataLst>
            </p:nvPr>
          </p:nvSpPr>
          <p:spPr>
            <a:xfrm>
              <a:off x="9248579" y="5387779"/>
              <a:ext cx="187522" cy="397072"/>
            </a:xfrm>
            <a:custGeom>
              <a:avLst/>
              <a:gdLst/>
              <a:ahLst/>
              <a:cxnLst/>
              <a:rect l="0" t="0" r="0" b="0"/>
              <a:pathLst>
                <a:path w="187522" h="397072">
                  <a:moveTo>
                    <a:pt x="3371" y="3371"/>
                  </a:moveTo>
                  <a:lnTo>
                    <a:pt x="3371" y="3371"/>
                  </a:lnTo>
                  <a:lnTo>
                    <a:pt x="0" y="0"/>
                  </a:lnTo>
                  <a:lnTo>
                    <a:pt x="30539" y="42749"/>
                  </a:lnTo>
                  <a:lnTo>
                    <a:pt x="51430" y="76847"/>
                  </a:lnTo>
                  <a:lnTo>
                    <a:pt x="75530" y="119283"/>
                  </a:lnTo>
                  <a:lnTo>
                    <a:pt x="88872" y="143439"/>
                  </a:lnTo>
                  <a:lnTo>
                    <a:pt x="102704" y="168717"/>
                  </a:lnTo>
                  <a:lnTo>
                    <a:pt x="114749" y="194740"/>
                  </a:lnTo>
                  <a:lnTo>
                    <a:pt x="125601" y="221262"/>
                  </a:lnTo>
                  <a:lnTo>
                    <a:pt x="135657" y="248115"/>
                  </a:lnTo>
                  <a:lnTo>
                    <a:pt x="144478" y="273072"/>
                  </a:lnTo>
                  <a:lnTo>
                    <a:pt x="159924" y="319618"/>
                  </a:lnTo>
                  <a:lnTo>
                    <a:pt x="171963" y="354416"/>
                  </a:lnTo>
                  <a:lnTo>
                    <a:pt x="187521" y="397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27239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SMARTInkShape-Group937"/>
          <p:cNvGrpSpPr/>
          <p:nvPr/>
        </p:nvGrpSpPr>
        <p:grpSpPr>
          <a:xfrm>
            <a:off x="7824965" y="4578350"/>
            <a:ext cx="2081036" cy="323851"/>
            <a:chOff x="7824965" y="4578350"/>
            <a:chExt cx="2081036" cy="323851"/>
          </a:xfrm>
        </p:grpSpPr>
        <p:sp>
          <p:nvSpPr>
            <p:cNvPr id="323" name="SMARTInkShape-5251"/>
            <p:cNvSpPr/>
            <p:nvPr>
              <p:custDataLst>
                <p:tags r:id="rId271"/>
              </p:custDataLst>
            </p:nvPr>
          </p:nvSpPr>
          <p:spPr>
            <a:xfrm>
              <a:off x="9680931" y="4682642"/>
              <a:ext cx="225070" cy="22709"/>
            </a:xfrm>
            <a:custGeom>
              <a:avLst/>
              <a:gdLst/>
              <a:ahLst/>
              <a:cxnLst/>
              <a:rect l="0" t="0" r="0" b="0"/>
              <a:pathLst>
                <a:path w="225070" h="22709">
                  <a:moveTo>
                    <a:pt x="21869" y="3658"/>
                  </a:moveTo>
                  <a:lnTo>
                    <a:pt x="21869" y="3658"/>
                  </a:lnTo>
                  <a:lnTo>
                    <a:pt x="4413" y="0"/>
                  </a:lnTo>
                  <a:lnTo>
                    <a:pt x="1763" y="513"/>
                  </a:lnTo>
                  <a:lnTo>
                    <a:pt x="0" y="1562"/>
                  </a:lnTo>
                  <a:lnTo>
                    <a:pt x="7445" y="2726"/>
                  </a:lnTo>
                  <a:lnTo>
                    <a:pt x="54454" y="6845"/>
                  </a:lnTo>
                  <a:lnTo>
                    <a:pt x="94208" y="12365"/>
                  </a:lnTo>
                  <a:lnTo>
                    <a:pt x="138685" y="18111"/>
                  </a:lnTo>
                  <a:lnTo>
                    <a:pt x="181972" y="20665"/>
                  </a:lnTo>
                  <a:lnTo>
                    <a:pt x="225069" y="227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5252"/>
            <p:cNvSpPr/>
            <p:nvPr>
              <p:custDataLst>
                <p:tags r:id="rId272"/>
              </p:custDataLst>
            </p:nvPr>
          </p:nvSpPr>
          <p:spPr>
            <a:xfrm>
              <a:off x="9724667" y="4578350"/>
              <a:ext cx="105134" cy="249739"/>
            </a:xfrm>
            <a:custGeom>
              <a:avLst/>
              <a:gdLst/>
              <a:ahLst/>
              <a:cxnLst/>
              <a:rect l="0" t="0" r="0" b="0"/>
              <a:pathLst>
                <a:path w="105134" h="249739">
                  <a:moveTo>
                    <a:pt x="105133" y="0"/>
                  </a:moveTo>
                  <a:lnTo>
                    <a:pt x="105133" y="0"/>
                  </a:lnTo>
                  <a:lnTo>
                    <a:pt x="98390" y="0"/>
                  </a:lnTo>
                  <a:lnTo>
                    <a:pt x="84084" y="6742"/>
                  </a:lnTo>
                  <a:lnTo>
                    <a:pt x="76258" y="15696"/>
                  </a:lnTo>
                  <a:lnTo>
                    <a:pt x="65485" y="42063"/>
                  </a:lnTo>
                  <a:lnTo>
                    <a:pt x="56562" y="85292"/>
                  </a:lnTo>
                  <a:lnTo>
                    <a:pt x="48721" y="126323"/>
                  </a:lnTo>
                  <a:lnTo>
                    <a:pt x="33620" y="169054"/>
                  </a:lnTo>
                  <a:lnTo>
                    <a:pt x="11436" y="216132"/>
                  </a:lnTo>
                  <a:lnTo>
                    <a:pt x="0" y="239699"/>
                  </a:lnTo>
                  <a:lnTo>
                    <a:pt x="472" y="243055"/>
                  </a:lnTo>
                  <a:lnTo>
                    <a:pt x="2197" y="245999"/>
                  </a:lnTo>
                  <a:lnTo>
                    <a:pt x="4759" y="248665"/>
                  </a:lnTo>
                  <a:lnTo>
                    <a:pt x="9290" y="249738"/>
                  </a:lnTo>
                  <a:lnTo>
                    <a:pt x="21849" y="249048"/>
                  </a:lnTo>
                  <a:lnTo>
                    <a:pt x="34957" y="242627"/>
                  </a:lnTo>
                  <a:lnTo>
                    <a:pt x="47131" y="232012"/>
                  </a:lnTo>
                  <a:lnTo>
                    <a:pt x="67033" y="203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5253"/>
            <p:cNvSpPr/>
            <p:nvPr>
              <p:custDataLst>
                <p:tags r:id="rId273"/>
              </p:custDataLst>
            </p:nvPr>
          </p:nvSpPr>
          <p:spPr>
            <a:xfrm>
              <a:off x="9501730" y="4724694"/>
              <a:ext cx="158608" cy="114007"/>
            </a:xfrm>
            <a:custGeom>
              <a:avLst/>
              <a:gdLst/>
              <a:ahLst/>
              <a:cxnLst/>
              <a:rect l="0" t="0" r="0" b="0"/>
              <a:pathLst>
                <a:path w="158608" h="114007">
                  <a:moveTo>
                    <a:pt x="55020" y="12406"/>
                  </a:moveTo>
                  <a:lnTo>
                    <a:pt x="55020" y="12406"/>
                  </a:lnTo>
                  <a:lnTo>
                    <a:pt x="51649" y="12406"/>
                  </a:lnTo>
                  <a:lnTo>
                    <a:pt x="42811" y="9035"/>
                  </a:lnTo>
                  <a:lnTo>
                    <a:pt x="29902" y="468"/>
                  </a:lnTo>
                  <a:lnTo>
                    <a:pt x="26688" y="45"/>
                  </a:lnTo>
                  <a:lnTo>
                    <a:pt x="22907" y="1738"/>
                  </a:lnTo>
                  <a:lnTo>
                    <a:pt x="20911" y="3177"/>
                  </a:lnTo>
                  <a:lnTo>
                    <a:pt x="5061" y="44528"/>
                  </a:lnTo>
                  <a:lnTo>
                    <a:pt x="0" y="71156"/>
                  </a:lnTo>
                  <a:lnTo>
                    <a:pt x="700" y="82732"/>
                  </a:lnTo>
                  <a:lnTo>
                    <a:pt x="3360" y="89523"/>
                  </a:lnTo>
                  <a:lnTo>
                    <a:pt x="5058" y="91334"/>
                  </a:lnTo>
                  <a:lnTo>
                    <a:pt x="6895" y="92541"/>
                  </a:lnTo>
                  <a:lnTo>
                    <a:pt x="9531" y="91935"/>
                  </a:lnTo>
                  <a:lnTo>
                    <a:pt x="23900" y="80823"/>
                  </a:lnTo>
                  <a:lnTo>
                    <a:pt x="51385" y="54814"/>
                  </a:lnTo>
                  <a:lnTo>
                    <a:pt x="52598" y="54789"/>
                  </a:lnTo>
                  <a:lnTo>
                    <a:pt x="53405" y="55478"/>
                  </a:lnTo>
                  <a:lnTo>
                    <a:pt x="52419" y="60007"/>
                  </a:lnTo>
                  <a:lnTo>
                    <a:pt x="49410" y="71040"/>
                  </a:lnTo>
                  <a:lnTo>
                    <a:pt x="48889" y="81206"/>
                  </a:lnTo>
                  <a:lnTo>
                    <a:pt x="49522" y="83673"/>
                  </a:lnTo>
                  <a:lnTo>
                    <a:pt x="50649" y="85317"/>
                  </a:lnTo>
                  <a:lnTo>
                    <a:pt x="52104" y="86413"/>
                  </a:lnTo>
                  <a:lnTo>
                    <a:pt x="54489" y="86439"/>
                  </a:lnTo>
                  <a:lnTo>
                    <a:pt x="60897" y="84585"/>
                  </a:lnTo>
                  <a:lnTo>
                    <a:pt x="92640" y="60730"/>
                  </a:lnTo>
                  <a:lnTo>
                    <a:pt x="103945" y="46617"/>
                  </a:lnTo>
                  <a:lnTo>
                    <a:pt x="103864" y="47208"/>
                  </a:lnTo>
                  <a:lnTo>
                    <a:pt x="94763" y="69982"/>
                  </a:lnTo>
                  <a:lnTo>
                    <a:pt x="93145" y="77506"/>
                  </a:lnTo>
                  <a:lnTo>
                    <a:pt x="87748" y="87005"/>
                  </a:lnTo>
                  <a:lnTo>
                    <a:pt x="88127" y="86833"/>
                  </a:lnTo>
                  <a:lnTo>
                    <a:pt x="90431" y="84760"/>
                  </a:lnTo>
                  <a:lnTo>
                    <a:pt x="109568" y="40476"/>
                  </a:lnTo>
                  <a:lnTo>
                    <a:pt x="134693" y="4405"/>
                  </a:lnTo>
                  <a:lnTo>
                    <a:pt x="138473" y="1427"/>
                  </a:lnTo>
                  <a:lnTo>
                    <a:pt x="141700" y="148"/>
                  </a:lnTo>
                  <a:lnTo>
                    <a:pt x="144556" y="0"/>
                  </a:lnTo>
                  <a:lnTo>
                    <a:pt x="147166" y="1314"/>
                  </a:lnTo>
                  <a:lnTo>
                    <a:pt x="151948" y="6535"/>
                  </a:lnTo>
                  <a:lnTo>
                    <a:pt x="158607" y="24151"/>
                  </a:lnTo>
                  <a:lnTo>
                    <a:pt x="158305" y="47244"/>
                  </a:lnTo>
                  <a:lnTo>
                    <a:pt x="149934" y="89997"/>
                  </a:lnTo>
                  <a:lnTo>
                    <a:pt x="143821" y="104305"/>
                  </a:lnTo>
                  <a:lnTo>
                    <a:pt x="137570" y="1140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5254"/>
            <p:cNvSpPr/>
            <p:nvPr>
              <p:custDataLst>
                <p:tags r:id="rId274"/>
              </p:custDataLst>
            </p:nvPr>
          </p:nvSpPr>
          <p:spPr>
            <a:xfrm>
              <a:off x="9348965" y="4724400"/>
              <a:ext cx="137936" cy="19051"/>
            </a:xfrm>
            <a:custGeom>
              <a:avLst/>
              <a:gdLst/>
              <a:ahLst/>
              <a:cxnLst/>
              <a:rect l="0" t="0" r="0" b="0"/>
              <a:pathLst>
                <a:path w="137936" h="19051">
                  <a:moveTo>
                    <a:pt x="10935" y="0"/>
                  </a:moveTo>
                  <a:lnTo>
                    <a:pt x="10935" y="0"/>
                  </a:lnTo>
                  <a:lnTo>
                    <a:pt x="0" y="5467"/>
                  </a:lnTo>
                  <a:lnTo>
                    <a:pt x="822" y="5761"/>
                  </a:lnTo>
                  <a:lnTo>
                    <a:pt x="41689" y="7004"/>
                  </a:lnTo>
                  <a:lnTo>
                    <a:pt x="84331" y="11404"/>
                  </a:lnTo>
                  <a:lnTo>
                    <a:pt x="137935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5255"/>
            <p:cNvSpPr/>
            <p:nvPr>
              <p:custDataLst>
                <p:tags r:id="rId275"/>
              </p:custDataLst>
            </p:nvPr>
          </p:nvSpPr>
          <p:spPr>
            <a:xfrm>
              <a:off x="9402977" y="4611660"/>
              <a:ext cx="71224" cy="245484"/>
            </a:xfrm>
            <a:custGeom>
              <a:avLst/>
              <a:gdLst/>
              <a:ahLst/>
              <a:cxnLst/>
              <a:rect l="0" t="0" r="0" b="0"/>
              <a:pathLst>
                <a:path w="71224" h="245484">
                  <a:moveTo>
                    <a:pt x="71223" y="30190"/>
                  </a:moveTo>
                  <a:lnTo>
                    <a:pt x="71223" y="30190"/>
                  </a:lnTo>
                  <a:lnTo>
                    <a:pt x="48078" y="12513"/>
                  </a:lnTo>
                  <a:lnTo>
                    <a:pt x="43298" y="6341"/>
                  </a:lnTo>
                  <a:lnTo>
                    <a:pt x="40227" y="0"/>
                  </a:lnTo>
                  <a:lnTo>
                    <a:pt x="39809" y="2897"/>
                  </a:lnTo>
                  <a:lnTo>
                    <a:pt x="35740" y="43690"/>
                  </a:lnTo>
                  <a:lnTo>
                    <a:pt x="25667" y="84989"/>
                  </a:lnTo>
                  <a:lnTo>
                    <a:pt x="17815" y="116634"/>
                  </a:lnTo>
                  <a:lnTo>
                    <a:pt x="9622" y="149513"/>
                  </a:lnTo>
                  <a:lnTo>
                    <a:pt x="446" y="196386"/>
                  </a:lnTo>
                  <a:lnTo>
                    <a:pt x="0" y="228071"/>
                  </a:lnTo>
                  <a:lnTo>
                    <a:pt x="4526" y="239962"/>
                  </a:lnTo>
                  <a:lnTo>
                    <a:pt x="7708" y="244122"/>
                  </a:lnTo>
                  <a:lnTo>
                    <a:pt x="12653" y="245483"/>
                  </a:lnTo>
                  <a:lnTo>
                    <a:pt x="25672" y="243233"/>
                  </a:lnTo>
                  <a:lnTo>
                    <a:pt x="31682" y="238541"/>
                  </a:lnTo>
                  <a:lnTo>
                    <a:pt x="52173" y="20799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5256"/>
            <p:cNvSpPr/>
            <p:nvPr>
              <p:custDataLst>
                <p:tags r:id="rId276"/>
              </p:custDataLst>
            </p:nvPr>
          </p:nvSpPr>
          <p:spPr>
            <a:xfrm>
              <a:off x="9272522" y="4733509"/>
              <a:ext cx="100079" cy="121370"/>
            </a:xfrm>
            <a:custGeom>
              <a:avLst/>
              <a:gdLst/>
              <a:ahLst/>
              <a:cxnLst/>
              <a:rect l="0" t="0" r="0" b="0"/>
              <a:pathLst>
                <a:path w="100079" h="121370">
                  <a:moveTo>
                    <a:pt x="100078" y="16291"/>
                  </a:moveTo>
                  <a:lnTo>
                    <a:pt x="100078" y="16291"/>
                  </a:lnTo>
                  <a:lnTo>
                    <a:pt x="94302" y="11222"/>
                  </a:lnTo>
                  <a:lnTo>
                    <a:pt x="87869" y="7452"/>
                  </a:lnTo>
                  <a:lnTo>
                    <a:pt x="67875" y="4353"/>
                  </a:lnTo>
                  <a:lnTo>
                    <a:pt x="54005" y="3112"/>
                  </a:lnTo>
                  <a:lnTo>
                    <a:pt x="39546" y="0"/>
                  </a:lnTo>
                  <a:lnTo>
                    <a:pt x="25667" y="1524"/>
                  </a:lnTo>
                  <a:lnTo>
                    <a:pt x="15736" y="6435"/>
                  </a:lnTo>
                  <a:lnTo>
                    <a:pt x="3611" y="17715"/>
                  </a:lnTo>
                  <a:lnTo>
                    <a:pt x="760" y="26096"/>
                  </a:lnTo>
                  <a:lnTo>
                    <a:pt x="0" y="31294"/>
                  </a:lnTo>
                  <a:lnTo>
                    <a:pt x="903" y="36171"/>
                  </a:lnTo>
                  <a:lnTo>
                    <a:pt x="5669" y="45352"/>
                  </a:lnTo>
                  <a:lnTo>
                    <a:pt x="51358" y="86355"/>
                  </a:lnTo>
                  <a:lnTo>
                    <a:pt x="57257" y="98936"/>
                  </a:lnTo>
                  <a:lnTo>
                    <a:pt x="57999" y="109702"/>
                  </a:lnTo>
                  <a:lnTo>
                    <a:pt x="57209" y="114548"/>
                  </a:lnTo>
                  <a:lnTo>
                    <a:pt x="54564" y="117779"/>
                  </a:lnTo>
                  <a:lnTo>
                    <a:pt x="45983" y="121369"/>
                  </a:lnTo>
                  <a:lnTo>
                    <a:pt x="25880" y="120019"/>
                  </a:lnTo>
                  <a:lnTo>
                    <a:pt x="15832" y="115073"/>
                  </a:lnTo>
                  <a:lnTo>
                    <a:pt x="12164" y="111779"/>
                  </a:lnTo>
                  <a:lnTo>
                    <a:pt x="11835" y="106761"/>
                  </a:lnTo>
                  <a:lnTo>
                    <a:pt x="23878" y="7979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5257"/>
            <p:cNvSpPr/>
            <p:nvPr>
              <p:custDataLst>
                <p:tags r:id="rId277"/>
              </p:custDataLst>
            </p:nvPr>
          </p:nvSpPr>
          <p:spPr>
            <a:xfrm>
              <a:off x="9151233" y="4755952"/>
              <a:ext cx="76133" cy="115862"/>
            </a:xfrm>
            <a:custGeom>
              <a:avLst/>
              <a:gdLst/>
              <a:ahLst/>
              <a:cxnLst/>
              <a:rect l="0" t="0" r="0" b="0"/>
              <a:pathLst>
                <a:path w="76133" h="115862">
                  <a:moveTo>
                    <a:pt x="5467" y="19248"/>
                  </a:moveTo>
                  <a:lnTo>
                    <a:pt x="5467" y="19248"/>
                  </a:lnTo>
                  <a:lnTo>
                    <a:pt x="2096" y="25990"/>
                  </a:lnTo>
                  <a:lnTo>
                    <a:pt x="0" y="40296"/>
                  </a:lnTo>
                  <a:lnTo>
                    <a:pt x="4930" y="87230"/>
                  </a:lnTo>
                  <a:lnTo>
                    <a:pt x="4602" y="106183"/>
                  </a:lnTo>
                  <a:lnTo>
                    <a:pt x="1761" y="115484"/>
                  </a:lnTo>
                  <a:lnTo>
                    <a:pt x="2290" y="115861"/>
                  </a:lnTo>
                  <a:lnTo>
                    <a:pt x="3349" y="115406"/>
                  </a:lnTo>
                  <a:lnTo>
                    <a:pt x="12022" y="77949"/>
                  </a:lnTo>
                  <a:lnTo>
                    <a:pt x="26460" y="39855"/>
                  </a:lnTo>
                  <a:lnTo>
                    <a:pt x="47732" y="4514"/>
                  </a:lnTo>
                  <a:lnTo>
                    <a:pt x="50578" y="959"/>
                  </a:lnTo>
                  <a:lnTo>
                    <a:pt x="53886" y="0"/>
                  </a:lnTo>
                  <a:lnTo>
                    <a:pt x="57502" y="770"/>
                  </a:lnTo>
                  <a:lnTo>
                    <a:pt x="61323" y="2697"/>
                  </a:lnTo>
                  <a:lnTo>
                    <a:pt x="73442" y="15520"/>
                  </a:lnTo>
                  <a:lnTo>
                    <a:pt x="76132" y="30526"/>
                  </a:lnTo>
                  <a:lnTo>
                    <a:pt x="74012" y="72683"/>
                  </a:lnTo>
                  <a:lnTo>
                    <a:pt x="65914" y="88781"/>
                  </a:lnTo>
                  <a:lnTo>
                    <a:pt x="56267" y="10179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5258"/>
            <p:cNvSpPr/>
            <p:nvPr>
              <p:custDataLst>
                <p:tags r:id="rId278"/>
              </p:custDataLst>
            </p:nvPr>
          </p:nvSpPr>
          <p:spPr>
            <a:xfrm>
              <a:off x="9007576" y="4769733"/>
              <a:ext cx="101627" cy="89473"/>
            </a:xfrm>
            <a:custGeom>
              <a:avLst/>
              <a:gdLst/>
              <a:ahLst/>
              <a:cxnLst/>
              <a:rect l="0" t="0" r="0" b="0"/>
              <a:pathLst>
                <a:path w="101627" h="89473">
                  <a:moveTo>
                    <a:pt x="91974" y="5467"/>
                  </a:moveTo>
                  <a:lnTo>
                    <a:pt x="91974" y="5467"/>
                  </a:lnTo>
                  <a:lnTo>
                    <a:pt x="88603" y="2096"/>
                  </a:lnTo>
                  <a:lnTo>
                    <a:pt x="76394" y="0"/>
                  </a:lnTo>
                  <a:lnTo>
                    <a:pt x="43872" y="9430"/>
                  </a:lnTo>
                  <a:lnTo>
                    <a:pt x="26616" y="16871"/>
                  </a:lnTo>
                  <a:lnTo>
                    <a:pt x="13302" y="28645"/>
                  </a:lnTo>
                  <a:lnTo>
                    <a:pt x="4093" y="42579"/>
                  </a:lnTo>
                  <a:lnTo>
                    <a:pt x="0" y="55828"/>
                  </a:lnTo>
                  <a:lnTo>
                    <a:pt x="1024" y="62324"/>
                  </a:lnTo>
                  <a:lnTo>
                    <a:pt x="7806" y="75188"/>
                  </a:lnTo>
                  <a:lnTo>
                    <a:pt x="19758" y="84196"/>
                  </a:lnTo>
                  <a:lnTo>
                    <a:pt x="26897" y="87587"/>
                  </a:lnTo>
                  <a:lnTo>
                    <a:pt x="44237" y="89472"/>
                  </a:lnTo>
                  <a:lnTo>
                    <a:pt x="62291" y="87252"/>
                  </a:lnTo>
                  <a:lnTo>
                    <a:pt x="83648" y="78069"/>
                  </a:lnTo>
                  <a:lnTo>
                    <a:pt x="94389" y="70425"/>
                  </a:lnTo>
                  <a:lnTo>
                    <a:pt x="100103" y="62324"/>
                  </a:lnTo>
                  <a:lnTo>
                    <a:pt x="101626" y="58188"/>
                  </a:lnTo>
                  <a:lnTo>
                    <a:pt x="99556" y="46067"/>
                  </a:lnTo>
                  <a:lnTo>
                    <a:pt x="90099" y="22031"/>
                  </a:lnTo>
                  <a:lnTo>
                    <a:pt x="85732" y="16357"/>
                  </a:lnTo>
                  <a:lnTo>
                    <a:pt x="79274" y="118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5259"/>
            <p:cNvSpPr/>
            <p:nvPr>
              <p:custDataLst>
                <p:tags r:id="rId279"/>
              </p:custDataLst>
            </p:nvPr>
          </p:nvSpPr>
          <p:spPr>
            <a:xfrm>
              <a:off x="8873248" y="4725622"/>
              <a:ext cx="150103" cy="157667"/>
            </a:xfrm>
            <a:custGeom>
              <a:avLst/>
              <a:gdLst/>
              <a:ahLst/>
              <a:cxnLst/>
              <a:rect l="0" t="0" r="0" b="0"/>
              <a:pathLst>
                <a:path w="150103" h="157667">
                  <a:moveTo>
                    <a:pt x="80252" y="17828"/>
                  </a:moveTo>
                  <a:lnTo>
                    <a:pt x="80252" y="17828"/>
                  </a:lnTo>
                  <a:lnTo>
                    <a:pt x="80252" y="2901"/>
                  </a:lnTo>
                  <a:lnTo>
                    <a:pt x="78840" y="1527"/>
                  </a:lnTo>
                  <a:lnTo>
                    <a:pt x="73509" y="0"/>
                  </a:lnTo>
                  <a:lnTo>
                    <a:pt x="70113" y="1003"/>
                  </a:lnTo>
                  <a:lnTo>
                    <a:pt x="57178" y="10569"/>
                  </a:lnTo>
                  <a:lnTo>
                    <a:pt x="20177" y="53082"/>
                  </a:lnTo>
                  <a:lnTo>
                    <a:pt x="5459" y="85345"/>
                  </a:lnTo>
                  <a:lnTo>
                    <a:pt x="0" y="117247"/>
                  </a:lnTo>
                  <a:lnTo>
                    <a:pt x="2761" y="125735"/>
                  </a:lnTo>
                  <a:lnTo>
                    <a:pt x="15237" y="138929"/>
                  </a:lnTo>
                  <a:lnTo>
                    <a:pt x="42094" y="154291"/>
                  </a:lnTo>
                  <a:lnTo>
                    <a:pt x="79138" y="157666"/>
                  </a:lnTo>
                  <a:lnTo>
                    <a:pt x="121393" y="144085"/>
                  </a:lnTo>
                  <a:lnTo>
                    <a:pt x="150102" y="13212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5260"/>
            <p:cNvSpPr/>
            <p:nvPr>
              <p:custDataLst>
                <p:tags r:id="rId280"/>
              </p:custDataLst>
            </p:nvPr>
          </p:nvSpPr>
          <p:spPr>
            <a:xfrm>
              <a:off x="8578850" y="4721029"/>
              <a:ext cx="121070" cy="181172"/>
            </a:xfrm>
            <a:custGeom>
              <a:avLst/>
              <a:gdLst/>
              <a:ahLst/>
              <a:cxnLst/>
              <a:rect l="0" t="0" r="0" b="0"/>
              <a:pathLst>
                <a:path w="121070" h="181172">
                  <a:moveTo>
                    <a:pt x="0" y="3371"/>
                  </a:moveTo>
                  <a:lnTo>
                    <a:pt x="0" y="3371"/>
                  </a:lnTo>
                  <a:lnTo>
                    <a:pt x="3370" y="0"/>
                  </a:lnTo>
                  <a:lnTo>
                    <a:pt x="12551" y="226"/>
                  </a:lnTo>
                  <a:lnTo>
                    <a:pt x="59576" y="11883"/>
                  </a:lnTo>
                  <a:lnTo>
                    <a:pt x="99961" y="30452"/>
                  </a:lnTo>
                  <a:lnTo>
                    <a:pt x="113336" y="44100"/>
                  </a:lnTo>
                  <a:lnTo>
                    <a:pt x="117891" y="51690"/>
                  </a:lnTo>
                  <a:lnTo>
                    <a:pt x="121069" y="69531"/>
                  </a:lnTo>
                  <a:lnTo>
                    <a:pt x="120931" y="79228"/>
                  </a:lnTo>
                  <a:lnTo>
                    <a:pt x="113249" y="99409"/>
                  </a:lnTo>
                  <a:lnTo>
                    <a:pt x="78048" y="145867"/>
                  </a:lnTo>
                  <a:lnTo>
                    <a:pt x="38100" y="1811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5261"/>
            <p:cNvSpPr/>
            <p:nvPr>
              <p:custDataLst>
                <p:tags r:id="rId281"/>
              </p:custDataLst>
            </p:nvPr>
          </p:nvSpPr>
          <p:spPr>
            <a:xfrm>
              <a:off x="7824965" y="4800600"/>
              <a:ext cx="809364" cy="75855"/>
            </a:xfrm>
            <a:custGeom>
              <a:avLst/>
              <a:gdLst/>
              <a:ahLst/>
              <a:cxnLst/>
              <a:rect l="0" t="0" r="0" b="0"/>
              <a:pathLst>
                <a:path w="809364" h="75855">
                  <a:moveTo>
                    <a:pt x="10935" y="57150"/>
                  </a:moveTo>
                  <a:lnTo>
                    <a:pt x="10935" y="57150"/>
                  </a:lnTo>
                  <a:lnTo>
                    <a:pt x="0" y="62617"/>
                  </a:lnTo>
                  <a:lnTo>
                    <a:pt x="117" y="63617"/>
                  </a:lnTo>
                  <a:lnTo>
                    <a:pt x="2129" y="66610"/>
                  </a:lnTo>
                  <a:lnTo>
                    <a:pt x="20712" y="72261"/>
                  </a:lnTo>
                  <a:lnTo>
                    <a:pt x="65415" y="75033"/>
                  </a:lnTo>
                  <a:lnTo>
                    <a:pt x="110879" y="75681"/>
                  </a:lnTo>
                  <a:lnTo>
                    <a:pt x="136830" y="75854"/>
                  </a:lnTo>
                  <a:lnTo>
                    <a:pt x="166831" y="75264"/>
                  </a:lnTo>
                  <a:lnTo>
                    <a:pt x="199533" y="74165"/>
                  </a:lnTo>
                  <a:lnTo>
                    <a:pt x="234034" y="72727"/>
                  </a:lnTo>
                  <a:lnTo>
                    <a:pt x="273262" y="68945"/>
                  </a:lnTo>
                  <a:lnTo>
                    <a:pt x="315642" y="63603"/>
                  </a:lnTo>
                  <a:lnTo>
                    <a:pt x="360123" y="57219"/>
                  </a:lnTo>
                  <a:lnTo>
                    <a:pt x="405299" y="50846"/>
                  </a:lnTo>
                  <a:lnTo>
                    <a:pt x="450939" y="44480"/>
                  </a:lnTo>
                  <a:lnTo>
                    <a:pt x="496888" y="38120"/>
                  </a:lnTo>
                  <a:lnTo>
                    <a:pt x="540220" y="33175"/>
                  </a:lnTo>
                  <a:lnTo>
                    <a:pt x="581808" y="29172"/>
                  </a:lnTo>
                  <a:lnTo>
                    <a:pt x="622233" y="25798"/>
                  </a:lnTo>
                  <a:lnTo>
                    <a:pt x="658357" y="22843"/>
                  </a:lnTo>
                  <a:lnTo>
                    <a:pt x="691611" y="20167"/>
                  </a:lnTo>
                  <a:lnTo>
                    <a:pt x="722952" y="17678"/>
                  </a:lnTo>
                  <a:lnTo>
                    <a:pt x="767183" y="14913"/>
                  </a:lnTo>
                  <a:lnTo>
                    <a:pt x="802511" y="11474"/>
                  </a:lnTo>
                  <a:lnTo>
                    <a:pt x="807469" y="9766"/>
                  </a:lnTo>
                  <a:lnTo>
                    <a:pt x="809363" y="7922"/>
                  </a:lnTo>
                  <a:lnTo>
                    <a:pt x="809215" y="5987"/>
                  </a:lnTo>
                  <a:lnTo>
                    <a:pt x="80468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5" name="SMARTInkShape-5262"/>
          <p:cNvSpPr/>
          <p:nvPr>
            <p:custDataLst>
              <p:tags r:id="rId1"/>
            </p:custDataLst>
          </p:nvPr>
        </p:nvSpPr>
        <p:spPr>
          <a:xfrm>
            <a:off x="5139803" y="4286619"/>
            <a:ext cx="3187771" cy="982587"/>
          </a:xfrm>
          <a:custGeom>
            <a:avLst/>
            <a:gdLst/>
            <a:ahLst/>
            <a:cxnLst/>
            <a:rect l="0" t="0" r="0" b="0"/>
            <a:pathLst>
              <a:path w="3187771" h="982587">
                <a:moveTo>
                  <a:pt x="429147" y="132981"/>
                </a:moveTo>
                <a:lnTo>
                  <a:pt x="429147" y="132981"/>
                </a:lnTo>
                <a:lnTo>
                  <a:pt x="429147" y="126239"/>
                </a:lnTo>
                <a:lnTo>
                  <a:pt x="432910" y="119166"/>
                </a:lnTo>
                <a:lnTo>
                  <a:pt x="450808" y="99673"/>
                </a:lnTo>
                <a:lnTo>
                  <a:pt x="471546" y="86766"/>
                </a:lnTo>
                <a:lnTo>
                  <a:pt x="481858" y="86101"/>
                </a:lnTo>
                <a:lnTo>
                  <a:pt x="523498" y="88210"/>
                </a:lnTo>
                <a:lnTo>
                  <a:pt x="562623" y="88436"/>
                </a:lnTo>
                <a:lnTo>
                  <a:pt x="606906" y="88503"/>
                </a:lnTo>
                <a:lnTo>
                  <a:pt x="641501" y="88519"/>
                </a:lnTo>
                <a:lnTo>
                  <a:pt x="683688" y="86644"/>
                </a:lnTo>
                <a:lnTo>
                  <a:pt x="730660" y="84164"/>
                </a:lnTo>
                <a:lnTo>
                  <a:pt x="755039" y="83503"/>
                </a:lnTo>
                <a:lnTo>
                  <a:pt x="779759" y="83062"/>
                </a:lnTo>
                <a:lnTo>
                  <a:pt x="805411" y="82063"/>
                </a:lnTo>
                <a:lnTo>
                  <a:pt x="831684" y="80692"/>
                </a:lnTo>
                <a:lnTo>
                  <a:pt x="858372" y="79071"/>
                </a:lnTo>
                <a:lnTo>
                  <a:pt x="886041" y="77286"/>
                </a:lnTo>
                <a:lnTo>
                  <a:pt x="914365" y="75390"/>
                </a:lnTo>
                <a:lnTo>
                  <a:pt x="943126" y="73420"/>
                </a:lnTo>
                <a:lnTo>
                  <a:pt x="972884" y="70696"/>
                </a:lnTo>
                <a:lnTo>
                  <a:pt x="1003305" y="67469"/>
                </a:lnTo>
                <a:lnTo>
                  <a:pt x="1034169" y="63906"/>
                </a:lnTo>
                <a:lnTo>
                  <a:pt x="1065329" y="60120"/>
                </a:lnTo>
                <a:lnTo>
                  <a:pt x="1096684" y="56185"/>
                </a:lnTo>
                <a:lnTo>
                  <a:pt x="1128172" y="52150"/>
                </a:lnTo>
                <a:lnTo>
                  <a:pt x="1159042" y="48755"/>
                </a:lnTo>
                <a:lnTo>
                  <a:pt x="1189499" y="45786"/>
                </a:lnTo>
                <a:lnTo>
                  <a:pt x="1219682" y="43100"/>
                </a:lnTo>
                <a:lnTo>
                  <a:pt x="1248976" y="40605"/>
                </a:lnTo>
                <a:lnTo>
                  <a:pt x="1277677" y="38236"/>
                </a:lnTo>
                <a:lnTo>
                  <a:pt x="1305985" y="35950"/>
                </a:lnTo>
                <a:lnTo>
                  <a:pt x="1334027" y="33722"/>
                </a:lnTo>
                <a:lnTo>
                  <a:pt x="1361895" y="31531"/>
                </a:lnTo>
                <a:lnTo>
                  <a:pt x="1389645" y="29364"/>
                </a:lnTo>
                <a:lnTo>
                  <a:pt x="1417318" y="27920"/>
                </a:lnTo>
                <a:lnTo>
                  <a:pt x="1444938" y="26957"/>
                </a:lnTo>
                <a:lnTo>
                  <a:pt x="1472524" y="26315"/>
                </a:lnTo>
                <a:lnTo>
                  <a:pt x="1500792" y="25888"/>
                </a:lnTo>
                <a:lnTo>
                  <a:pt x="1529516" y="25602"/>
                </a:lnTo>
                <a:lnTo>
                  <a:pt x="1558542" y="25411"/>
                </a:lnTo>
                <a:lnTo>
                  <a:pt x="1587772" y="25284"/>
                </a:lnTo>
                <a:lnTo>
                  <a:pt x="1617136" y="25200"/>
                </a:lnTo>
                <a:lnTo>
                  <a:pt x="1646590" y="25143"/>
                </a:lnTo>
                <a:lnTo>
                  <a:pt x="1676102" y="24400"/>
                </a:lnTo>
                <a:lnTo>
                  <a:pt x="1705656" y="23200"/>
                </a:lnTo>
                <a:lnTo>
                  <a:pt x="1735236" y="21693"/>
                </a:lnTo>
                <a:lnTo>
                  <a:pt x="1764129" y="19984"/>
                </a:lnTo>
                <a:lnTo>
                  <a:pt x="1792563" y="18138"/>
                </a:lnTo>
                <a:lnTo>
                  <a:pt x="1820692" y="16202"/>
                </a:lnTo>
                <a:lnTo>
                  <a:pt x="1847909" y="14206"/>
                </a:lnTo>
                <a:lnTo>
                  <a:pt x="1874522" y="12171"/>
                </a:lnTo>
                <a:lnTo>
                  <a:pt x="1900730" y="10107"/>
                </a:lnTo>
                <a:lnTo>
                  <a:pt x="1927375" y="8026"/>
                </a:lnTo>
                <a:lnTo>
                  <a:pt x="1954310" y="5933"/>
                </a:lnTo>
                <a:lnTo>
                  <a:pt x="1981439" y="3833"/>
                </a:lnTo>
                <a:lnTo>
                  <a:pt x="2007286" y="2432"/>
                </a:lnTo>
                <a:lnTo>
                  <a:pt x="2032278" y="1498"/>
                </a:lnTo>
                <a:lnTo>
                  <a:pt x="2056701" y="876"/>
                </a:lnTo>
                <a:lnTo>
                  <a:pt x="2082155" y="461"/>
                </a:lnTo>
                <a:lnTo>
                  <a:pt x="2108296" y="184"/>
                </a:lnTo>
                <a:lnTo>
                  <a:pt x="2134896" y="0"/>
                </a:lnTo>
                <a:lnTo>
                  <a:pt x="2161096" y="582"/>
                </a:lnTo>
                <a:lnTo>
                  <a:pt x="2187029" y="1676"/>
                </a:lnTo>
                <a:lnTo>
                  <a:pt x="2212785" y="3111"/>
                </a:lnTo>
                <a:lnTo>
                  <a:pt x="2237717" y="4773"/>
                </a:lnTo>
                <a:lnTo>
                  <a:pt x="2262099" y="6587"/>
                </a:lnTo>
                <a:lnTo>
                  <a:pt x="2286115" y="8501"/>
                </a:lnTo>
                <a:lnTo>
                  <a:pt x="2310593" y="10483"/>
                </a:lnTo>
                <a:lnTo>
                  <a:pt x="2335377" y="12510"/>
                </a:lnTo>
                <a:lnTo>
                  <a:pt x="2360367" y="14567"/>
                </a:lnTo>
                <a:lnTo>
                  <a:pt x="2384788" y="16644"/>
                </a:lnTo>
                <a:lnTo>
                  <a:pt x="2408829" y="18734"/>
                </a:lnTo>
                <a:lnTo>
                  <a:pt x="2455533" y="22938"/>
                </a:lnTo>
                <a:lnTo>
                  <a:pt x="2499809" y="27158"/>
                </a:lnTo>
                <a:lnTo>
                  <a:pt x="2543006" y="33267"/>
                </a:lnTo>
                <a:lnTo>
                  <a:pt x="2585723" y="40686"/>
                </a:lnTo>
                <a:lnTo>
                  <a:pt x="2628227" y="48687"/>
                </a:lnTo>
                <a:lnTo>
                  <a:pt x="2668755" y="58829"/>
                </a:lnTo>
                <a:lnTo>
                  <a:pt x="2707933" y="70391"/>
                </a:lnTo>
                <a:lnTo>
                  <a:pt x="2746514" y="82585"/>
                </a:lnTo>
                <a:lnTo>
                  <a:pt x="2784827" y="95060"/>
                </a:lnTo>
                <a:lnTo>
                  <a:pt x="2822316" y="107660"/>
                </a:lnTo>
                <a:lnTo>
                  <a:pt x="2857793" y="120316"/>
                </a:lnTo>
                <a:lnTo>
                  <a:pt x="2892374" y="132997"/>
                </a:lnTo>
                <a:lnTo>
                  <a:pt x="2939814" y="153917"/>
                </a:lnTo>
                <a:lnTo>
                  <a:pt x="2978801" y="179871"/>
                </a:lnTo>
                <a:lnTo>
                  <a:pt x="3014575" y="209904"/>
                </a:lnTo>
                <a:lnTo>
                  <a:pt x="3061219" y="255028"/>
                </a:lnTo>
                <a:lnTo>
                  <a:pt x="3090345" y="292145"/>
                </a:lnTo>
                <a:lnTo>
                  <a:pt x="3120400" y="338249"/>
                </a:lnTo>
                <a:lnTo>
                  <a:pt x="3144840" y="385508"/>
                </a:lnTo>
                <a:lnTo>
                  <a:pt x="3160092" y="429023"/>
                </a:lnTo>
                <a:lnTo>
                  <a:pt x="3160876" y="457607"/>
                </a:lnTo>
                <a:lnTo>
                  <a:pt x="3148340" y="502688"/>
                </a:lnTo>
                <a:lnTo>
                  <a:pt x="3127917" y="539798"/>
                </a:lnTo>
                <a:lnTo>
                  <a:pt x="3104698" y="578310"/>
                </a:lnTo>
                <a:lnTo>
                  <a:pt x="3083394" y="619982"/>
                </a:lnTo>
                <a:lnTo>
                  <a:pt x="3058814" y="660159"/>
                </a:lnTo>
                <a:lnTo>
                  <a:pt x="3029503" y="702324"/>
                </a:lnTo>
                <a:lnTo>
                  <a:pt x="2997770" y="741942"/>
                </a:lnTo>
                <a:lnTo>
                  <a:pt x="2961165" y="779080"/>
                </a:lnTo>
                <a:lnTo>
                  <a:pt x="2920060" y="808585"/>
                </a:lnTo>
                <a:lnTo>
                  <a:pt x="2880050" y="834496"/>
                </a:lnTo>
                <a:lnTo>
                  <a:pt x="2835816" y="855187"/>
                </a:lnTo>
                <a:lnTo>
                  <a:pt x="2801233" y="865770"/>
                </a:lnTo>
                <a:lnTo>
                  <a:pt x="2762815" y="875178"/>
                </a:lnTo>
                <a:lnTo>
                  <a:pt x="2720810" y="884063"/>
                </a:lnTo>
                <a:lnTo>
                  <a:pt x="2673920" y="892716"/>
                </a:lnTo>
                <a:lnTo>
                  <a:pt x="2649562" y="896293"/>
                </a:lnTo>
                <a:lnTo>
                  <a:pt x="2624856" y="899383"/>
                </a:lnTo>
                <a:lnTo>
                  <a:pt x="2599921" y="902149"/>
                </a:lnTo>
                <a:lnTo>
                  <a:pt x="2574124" y="905404"/>
                </a:lnTo>
                <a:lnTo>
                  <a:pt x="2547754" y="908985"/>
                </a:lnTo>
                <a:lnTo>
                  <a:pt x="2521001" y="912784"/>
                </a:lnTo>
                <a:lnTo>
                  <a:pt x="2493995" y="916022"/>
                </a:lnTo>
                <a:lnTo>
                  <a:pt x="2466818" y="918886"/>
                </a:lnTo>
                <a:lnTo>
                  <a:pt x="2439527" y="921501"/>
                </a:lnTo>
                <a:lnTo>
                  <a:pt x="2410750" y="923244"/>
                </a:lnTo>
                <a:lnTo>
                  <a:pt x="2380982" y="924406"/>
                </a:lnTo>
                <a:lnTo>
                  <a:pt x="2350554" y="925181"/>
                </a:lnTo>
                <a:lnTo>
                  <a:pt x="2319684" y="926404"/>
                </a:lnTo>
                <a:lnTo>
                  <a:pt x="2288523" y="927924"/>
                </a:lnTo>
                <a:lnTo>
                  <a:pt x="2257164" y="929643"/>
                </a:lnTo>
                <a:lnTo>
                  <a:pt x="2224264" y="931494"/>
                </a:lnTo>
                <a:lnTo>
                  <a:pt x="2190336" y="933434"/>
                </a:lnTo>
                <a:lnTo>
                  <a:pt x="2155722" y="935433"/>
                </a:lnTo>
                <a:lnTo>
                  <a:pt x="2119242" y="936766"/>
                </a:lnTo>
                <a:lnTo>
                  <a:pt x="2081516" y="937654"/>
                </a:lnTo>
                <a:lnTo>
                  <a:pt x="2042959" y="938246"/>
                </a:lnTo>
                <a:lnTo>
                  <a:pt x="2004555" y="939347"/>
                </a:lnTo>
                <a:lnTo>
                  <a:pt x="1966252" y="940786"/>
                </a:lnTo>
                <a:lnTo>
                  <a:pt x="1928017" y="942451"/>
                </a:lnTo>
                <a:lnTo>
                  <a:pt x="1890532" y="942855"/>
                </a:lnTo>
                <a:lnTo>
                  <a:pt x="1853548" y="942420"/>
                </a:lnTo>
                <a:lnTo>
                  <a:pt x="1816897" y="941424"/>
                </a:lnTo>
                <a:lnTo>
                  <a:pt x="1779764" y="940054"/>
                </a:lnTo>
                <a:lnTo>
                  <a:pt x="1742309" y="938435"/>
                </a:lnTo>
                <a:lnTo>
                  <a:pt x="1704637" y="936651"/>
                </a:lnTo>
                <a:lnTo>
                  <a:pt x="1668235" y="934050"/>
                </a:lnTo>
                <a:lnTo>
                  <a:pt x="1632677" y="930904"/>
                </a:lnTo>
                <a:lnTo>
                  <a:pt x="1597682" y="927396"/>
                </a:lnTo>
                <a:lnTo>
                  <a:pt x="1562360" y="923647"/>
                </a:lnTo>
                <a:lnTo>
                  <a:pt x="1526818" y="919736"/>
                </a:lnTo>
                <a:lnTo>
                  <a:pt x="1491127" y="915717"/>
                </a:lnTo>
                <a:lnTo>
                  <a:pt x="1454633" y="912333"/>
                </a:lnTo>
                <a:lnTo>
                  <a:pt x="1417604" y="909371"/>
                </a:lnTo>
                <a:lnTo>
                  <a:pt x="1380218" y="906691"/>
                </a:lnTo>
                <a:lnTo>
                  <a:pt x="1344006" y="903494"/>
                </a:lnTo>
                <a:lnTo>
                  <a:pt x="1308575" y="899950"/>
                </a:lnTo>
                <a:lnTo>
                  <a:pt x="1273666" y="896177"/>
                </a:lnTo>
                <a:lnTo>
                  <a:pt x="1239810" y="892251"/>
                </a:lnTo>
                <a:lnTo>
                  <a:pt x="1206655" y="888221"/>
                </a:lnTo>
                <a:lnTo>
                  <a:pt x="1173971" y="884125"/>
                </a:lnTo>
                <a:lnTo>
                  <a:pt x="1141595" y="880688"/>
                </a:lnTo>
                <a:lnTo>
                  <a:pt x="1109430" y="877691"/>
                </a:lnTo>
                <a:lnTo>
                  <a:pt x="1077402" y="874987"/>
                </a:lnTo>
                <a:lnTo>
                  <a:pt x="1044761" y="871774"/>
                </a:lnTo>
                <a:lnTo>
                  <a:pt x="1011712" y="868221"/>
                </a:lnTo>
                <a:lnTo>
                  <a:pt x="978390" y="864441"/>
                </a:lnTo>
                <a:lnTo>
                  <a:pt x="944888" y="860510"/>
                </a:lnTo>
                <a:lnTo>
                  <a:pt x="911263" y="856478"/>
                </a:lnTo>
                <a:lnTo>
                  <a:pt x="877558" y="852379"/>
                </a:lnTo>
                <a:lnTo>
                  <a:pt x="844503" y="848235"/>
                </a:lnTo>
                <a:lnTo>
                  <a:pt x="811885" y="844061"/>
                </a:lnTo>
                <a:lnTo>
                  <a:pt x="779556" y="839868"/>
                </a:lnTo>
                <a:lnTo>
                  <a:pt x="746714" y="835661"/>
                </a:lnTo>
                <a:lnTo>
                  <a:pt x="713531" y="831445"/>
                </a:lnTo>
                <a:lnTo>
                  <a:pt x="680119" y="827224"/>
                </a:lnTo>
                <a:lnTo>
                  <a:pt x="647967" y="822293"/>
                </a:lnTo>
                <a:lnTo>
                  <a:pt x="616655" y="816888"/>
                </a:lnTo>
                <a:lnTo>
                  <a:pt x="585902" y="811170"/>
                </a:lnTo>
                <a:lnTo>
                  <a:pt x="556933" y="805240"/>
                </a:lnTo>
                <a:lnTo>
                  <a:pt x="529155" y="799171"/>
                </a:lnTo>
                <a:lnTo>
                  <a:pt x="502169" y="793007"/>
                </a:lnTo>
                <a:lnTo>
                  <a:pt x="476417" y="785371"/>
                </a:lnTo>
                <a:lnTo>
                  <a:pt x="451488" y="776752"/>
                </a:lnTo>
                <a:lnTo>
                  <a:pt x="427108" y="767478"/>
                </a:lnTo>
                <a:lnTo>
                  <a:pt x="403093" y="758473"/>
                </a:lnTo>
                <a:lnTo>
                  <a:pt x="355714" y="740943"/>
                </a:lnTo>
                <a:lnTo>
                  <a:pt x="312549" y="719980"/>
                </a:lnTo>
                <a:lnTo>
                  <a:pt x="275020" y="695847"/>
                </a:lnTo>
                <a:lnTo>
                  <a:pt x="234765" y="653789"/>
                </a:lnTo>
                <a:lnTo>
                  <a:pt x="214109" y="622214"/>
                </a:lnTo>
                <a:lnTo>
                  <a:pt x="199283" y="587485"/>
                </a:lnTo>
                <a:lnTo>
                  <a:pt x="189402" y="550882"/>
                </a:lnTo>
                <a:lnTo>
                  <a:pt x="185011" y="513448"/>
                </a:lnTo>
                <a:lnTo>
                  <a:pt x="184940" y="475644"/>
                </a:lnTo>
                <a:lnTo>
                  <a:pt x="187966" y="438381"/>
                </a:lnTo>
                <a:lnTo>
                  <a:pt x="194015" y="403005"/>
                </a:lnTo>
                <a:lnTo>
                  <a:pt x="205170" y="368467"/>
                </a:lnTo>
                <a:lnTo>
                  <a:pt x="220241" y="334302"/>
                </a:lnTo>
                <a:lnTo>
                  <a:pt x="238698" y="300303"/>
                </a:lnTo>
                <a:lnTo>
                  <a:pt x="268923" y="252800"/>
                </a:lnTo>
                <a:lnTo>
                  <a:pt x="303591" y="210816"/>
                </a:lnTo>
                <a:lnTo>
                  <a:pt x="344046" y="174937"/>
                </a:lnTo>
                <a:lnTo>
                  <a:pt x="376508" y="156567"/>
                </a:lnTo>
                <a:lnTo>
                  <a:pt x="412102" y="140641"/>
                </a:lnTo>
                <a:lnTo>
                  <a:pt x="449088" y="124156"/>
                </a:lnTo>
                <a:lnTo>
                  <a:pt x="490456" y="111185"/>
                </a:lnTo>
                <a:lnTo>
                  <a:pt x="535417" y="100716"/>
                </a:lnTo>
                <a:lnTo>
                  <a:pt x="559261" y="95948"/>
                </a:lnTo>
                <a:lnTo>
                  <a:pt x="583622" y="91360"/>
                </a:lnTo>
                <a:lnTo>
                  <a:pt x="609036" y="86888"/>
                </a:lnTo>
                <a:lnTo>
                  <a:pt x="635151" y="82496"/>
                </a:lnTo>
                <a:lnTo>
                  <a:pt x="661734" y="78158"/>
                </a:lnTo>
                <a:lnTo>
                  <a:pt x="688627" y="74561"/>
                </a:lnTo>
                <a:lnTo>
                  <a:pt x="715726" y="71456"/>
                </a:lnTo>
                <a:lnTo>
                  <a:pt x="742968" y="68681"/>
                </a:lnTo>
                <a:lnTo>
                  <a:pt x="771004" y="66125"/>
                </a:lnTo>
                <a:lnTo>
                  <a:pt x="799575" y="63716"/>
                </a:lnTo>
                <a:lnTo>
                  <a:pt x="828498" y="61404"/>
                </a:lnTo>
                <a:lnTo>
                  <a:pt x="859070" y="59158"/>
                </a:lnTo>
                <a:lnTo>
                  <a:pt x="890739" y="56953"/>
                </a:lnTo>
                <a:lnTo>
                  <a:pt x="923142" y="54780"/>
                </a:lnTo>
                <a:lnTo>
                  <a:pt x="956738" y="53330"/>
                </a:lnTo>
                <a:lnTo>
                  <a:pt x="991130" y="52364"/>
                </a:lnTo>
                <a:lnTo>
                  <a:pt x="1026052" y="51719"/>
                </a:lnTo>
                <a:lnTo>
                  <a:pt x="1061328" y="51290"/>
                </a:lnTo>
                <a:lnTo>
                  <a:pt x="1096840" y="51003"/>
                </a:lnTo>
                <a:lnTo>
                  <a:pt x="1132509" y="50814"/>
                </a:lnTo>
                <a:lnTo>
                  <a:pt x="1168283" y="51391"/>
                </a:lnTo>
                <a:lnTo>
                  <a:pt x="1204126" y="52482"/>
                </a:lnTo>
                <a:lnTo>
                  <a:pt x="1240016" y="53915"/>
                </a:lnTo>
                <a:lnTo>
                  <a:pt x="1277349" y="54870"/>
                </a:lnTo>
                <a:lnTo>
                  <a:pt x="1315643" y="55507"/>
                </a:lnTo>
                <a:lnTo>
                  <a:pt x="1354577" y="55932"/>
                </a:lnTo>
                <a:lnTo>
                  <a:pt x="1393939" y="56921"/>
                </a:lnTo>
                <a:lnTo>
                  <a:pt x="1433586" y="58285"/>
                </a:lnTo>
                <a:lnTo>
                  <a:pt x="1473423" y="59901"/>
                </a:lnTo>
                <a:lnTo>
                  <a:pt x="1514797" y="60977"/>
                </a:lnTo>
                <a:lnTo>
                  <a:pt x="1557198" y="61695"/>
                </a:lnTo>
                <a:lnTo>
                  <a:pt x="1600281" y="62174"/>
                </a:lnTo>
                <a:lnTo>
                  <a:pt x="1643115" y="63198"/>
                </a:lnTo>
                <a:lnTo>
                  <a:pt x="1685780" y="64587"/>
                </a:lnTo>
                <a:lnTo>
                  <a:pt x="1728336" y="66218"/>
                </a:lnTo>
                <a:lnTo>
                  <a:pt x="1771523" y="67306"/>
                </a:lnTo>
                <a:lnTo>
                  <a:pt x="1815131" y="68031"/>
                </a:lnTo>
                <a:lnTo>
                  <a:pt x="1859020" y="68514"/>
                </a:lnTo>
                <a:lnTo>
                  <a:pt x="1902390" y="69542"/>
                </a:lnTo>
                <a:lnTo>
                  <a:pt x="1945414" y="70932"/>
                </a:lnTo>
                <a:lnTo>
                  <a:pt x="1988207" y="72565"/>
                </a:lnTo>
                <a:lnTo>
                  <a:pt x="2030848" y="74359"/>
                </a:lnTo>
                <a:lnTo>
                  <a:pt x="2073386" y="76261"/>
                </a:lnTo>
                <a:lnTo>
                  <a:pt x="2115857" y="78234"/>
                </a:lnTo>
                <a:lnTo>
                  <a:pt x="2158987" y="79550"/>
                </a:lnTo>
                <a:lnTo>
                  <a:pt x="2202557" y="80427"/>
                </a:lnTo>
                <a:lnTo>
                  <a:pt x="2246421" y="81012"/>
                </a:lnTo>
                <a:lnTo>
                  <a:pt x="2289068" y="82107"/>
                </a:lnTo>
                <a:lnTo>
                  <a:pt x="2330906" y="83543"/>
                </a:lnTo>
                <a:lnTo>
                  <a:pt x="2372203" y="85205"/>
                </a:lnTo>
                <a:lnTo>
                  <a:pt x="2412434" y="87020"/>
                </a:lnTo>
                <a:lnTo>
                  <a:pt x="2451955" y="88934"/>
                </a:lnTo>
                <a:lnTo>
                  <a:pt x="2491002" y="90917"/>
                </a:lnTo>
                <a:lnTo>
                  <a:pt x="2529028" y="93649"/>
                </a:lnTo>
                <a:lnTo>
                  <a:pt x="2566373" y="96882"/>
                </a:lnTo>
                <a:lnTo>
                  <a:pt x="2603264" y="100448"/>
                </a:lnTo>
                <a:lnTo>
                  <a:pt x="2641264" y="104237"/>
                </a:lnTo>
                <a:lnTo>
                  <a:pt x="2680003" y="108174"/>
                </a:lnTo>
                <a:lnTo>
                  <a:pt x="2719234" y="112209"/>
                </a:lnTo>
                <a:lnTo>
                  <a:pt x="2756677" y="117017"/>
                </a:lnTo>
                <a:lnTo>
                  <a:pt x="2792928" y="122338"/>
                </a:lnTo>
                <a:lnTo>
                  <a:pt x="2828384" y="128002"/>
                </a:lnTo>
                <a:lnTo>
                  <a:pt x="2862605" y="135306"/>
                </a:lnTo>
                <a:lnTo>
                  <a:pt x="2896002" y="143703"/>
                </a:lnTo>
                <a:lnTo>
                  <a:pt x="2928850" y="152829"/>
                </a:lnTo>
                <a:lnTo>
                  <a:pt x="2959216" y="161735"/>
                </a:lnTo>
                <a:lnTo>
                  <a:pt x="2987926" y="170495"/>
                </a:lnTo>
                <a:lnTo>
                  <a:pt x="3015533" y="179157"/>
                </a:lnTo>
                <a:lnTo>
                  <a:pt x="3061259" y="198189"/>
                </a:lnTo>
                <a:lnTo>
                  <a:pt x="3098986" y="219112"/>
                </a:lnTo>
                <a:lnTo>
                  <a:pt x="3141909" y="254693"/>
                </a:lnTo>
                <a:lnTo>
                  <a:pt x="3168267" y="292045"/>
                </a:lnTo>
                <a:lnTo>
                  <a:pt x="3183917" y="330629"/>
                </a:lnTo>
                <a:lnTo>
                  <a:pt x="3187770" y="373028"/>
                </a:lnTo>
                <a:lnTo>
                  <a:pt x="3179190" y="417576"/>
                </a:lnTo>
                <a:lnTo>
                  <a:pt x="3166686" y="449732"/>
                </a:lnTo>
                <a:lnTo>
                  <a:pt x="3137039" y="496198"/>
                </a:lnTo>
                <a:lnTo>
                  <a:pt x="3098072" y="541246"/>
                </a:lnTo>
                <a:lnTo>
                  <a:pt x="3065958" y="572901"/>
                </a:lnTo>
                <a:lnTo>
                  <a:pt x="3029812" y="605078"/>
                </a:lnTo>
                <a:lnTo>
                  <a:pt x="2990229" y="635843"/>
                </a:lnTo>
                <a:lnTo>
                  <a:pt x="2947237" y="665979"/>
                </a:lnTo>
                <a:lnTo>
                  <a:pt x="2902259" y="695130"/>
                </a:lnTo>
                <a:lnTo>
                  <a:pt x="2856399" y="722197"/>
                </a:lnTo>
                <a:lnTo>
                  <a:pt x="2831187" y="734636"/>
                </a:lnTo>
                <a:lnTo>
                  <a:pt x="2804500" y="746458"/>
                </a:lnTo>
                <a:lnTo>
                  <a:pt x="2776833" y="757865"/>
                </a:lnTo>
                <a:lnTo>
                  <a:pt x="2747804" y="769704"/>
                </a:lnTo>
                <a:lnTo>
                  <a:pt x="2717869" y="781829"/>
                </a:lnTo>
                <a:lnTo>
                  <a:pt x="2687330" y="794146"/>
                </a:lnTo>
                <a:lnTo>
                  <a:pt x="2654973" y="805180"/>
                </a:lnTo>
                <a:lnTo>
                  <a:pt x="2621409" y="815358"/>
                </a:lnTo>
                <a:lnTo>
                  <a:pt x="2587038" y="824966"/>
                </a:lnTo>
                <a:lnTo>
                  <a:pt x="2550718" y="834899"/>
                </a:lnTo>
                <a:lnTo>
                  <a:pt x="2513099" y="845048"/>
                </a:lnTo>
                <a:lnTo>
                  <a:pt x="2474616" y="855342"/>
                </a:lnTo>
                <a:lnTo>
                  <a:pt x="2435553" y="864322"/>
                </a:lnTo>
                <a:lnTo>
                  <a:pt x="2396107" y="872425"/>
                </a:lnTo>
                <a:lnTo>
                  <a:pt x="2356404" y="879944"/>
                </a:lnTo>
                <a:lnTo>
                  <a:pt x="2315118" y="887778"/>
                </a:lnTo>
                <a:lnTo>
                  <a:pt x="2272777" y="895824"/>
                </a:lnTo>
                <a:lnTo>
                  <a:pt x="2229734" y="904010"/>
                </a:lnTo>
                <a:lnTo>
                  <a:pt x="2185516" y="910878"/>
                </a:lnTo>
                <a:lnTo>
                  <a:pt x="2140515" y="916868"/>
                </a:lnTo>
                <a:lnTo>
                  <a:pt x="2094994" y="922272"/>
                </a:lnTo>
                <a:lnTo>
                  <a:pt x="2049121" y="927992"/>
                </a:lnTo>
                <a:lnTo>
                  <a:pt x="2003019" y="933921"/>
                </a:lnTo>
                <a:lnTo>
                  <a:pt x="1956762" y="939991"/>
                </a:lnTo>
                <a:lnTo>
                  <a:pt x="1910401" y="945449"/>
                </a:lnTo>
                <a:lnTo>
                  <a:pt x="1863972" y="950498"/>
                </a:lnTo>
                <a:lnTo>
                  <a:pt x="1817497" y="955275"/>
                </a:lnTo>
                <a:lnTo>
                  <a:pt x="1770991" y="959167"/>
                </a:lnTo>
                <a:lnTo>
                  <a:pt x="1724465" y="962466"/>
                </a:lnTo>
                <a:lnTo>
                  <a:pt x="1677925" y="965371"/>
                </a:lnTo>
                <a:lnTo>
                  <a:pt x="1631377" y="968013"/>
                </a:lnTo>
                <a:lnTo>
                  <a:pt x="1584822" y="970479"/>
                </a:lnTo>
                <a:lnTo>
                  <a:pt x="1538264" y="972830"/>
                </a:lnTo>
                <a:lnTo>
                  <a:pt x="1491702" y="975103"/>
                </a:lnTo>
                <a:lnTo>
                  <a:pt x="1445139" y="977323"/>
                </a:lnTo>
                <a:lnTo>
                  <a:pt x="1398575" y="979509"/>
                </a:lnTo>
                <a:lnTo>
                  <a:pt x="1352716" y="980966"/>
                </a:lnTo>
                <a:lnTo>
                  <a:pt x="1307326" y="981938"/>
                </a:lnTo>
                <a:lnTo>
                  <a:pt x="1262250" y="982586"/>
                </a:lnTo>
                <a:lnTo>
                  <a:pt x="1217382" y="982312"/>
                </a:lnTo>
                <a:lnTo>
                  <a:pt x="1172654" y="981424"/>
                </a:lnTo>
                <a:lnTo>
                  <a:pt x="1128018" y="980126"/>
                </a:lnTo>
                <a:lnTo>
                  <a:pt x="1084855" y="977850"/>
                </a:lnTo>
                <a:lnTo>
                  <a:pt x="1042674" y="974921"/>
                </a:lnTo>
                <a:lnTo>
                  <a:pt x="1001149" y="971558"/>
                </a:lnTo>
                <a:lnTo>
                  <a:pt x="960765" y="967904"/>
                </a:lnTo>
                <a:lnTo>
                  <a:pt x="921143" y="964058"/>
                </a:lnTo>
                <a:lnTo>
                  <a:pt x="882027" y="960082"/>
                </a:lnTo>
                <a:lnTo>
                  <a:pt x="843250" y="955315"/>
                </a:lnTo>
                <a:lnTo>
                  <a:pt x="804700" y="950021"/>
                </a:lnTo>
                <a:lnTo>
                  <a:pt x="766299" y="944374"/>
                </a:lnTo>
                <a:lnTo>
                  <a:pt x="728703" y="937788"/>
                </a:lnTo>
                <a:lnTo>
                  <a:pt x="691645" y="930574"/>
                </a:lnTo>
                <a:lnTo>
                  <a:pt x="654946" y="922943"/>
                </a:lnTo>
                <a:lnTo>
                  <a:pt x="619191" y="915033"/>
                </a:lnTo>
                <a:lnTo>
                  <a:pt x="584065" y="906938"/>
                </a:lnTo>
                <a:lnTo>
                  <a:pt x="549359" y="898719"/>
                </a:lnTo>
                <a:lnTo>
                  <a:pt x="515638" y="890417"/>
                </a:lnTo>
                <a:lnTo>
                  <a:pt x="482574" y="882060"/>
                </a:lnTo>
                <a:lnTo>
                  <a:pt x="449948" y="873667"/>
                </a:lnTo>
                <a:lnTo>
                  <a:pt x="418321" y="864544"/>
                </a:lnTo>
                <a:lnTo>
                  <a:pt x="387357" y="854934"/>
                </a:lnTo>
                <a:lnTo>
                  <a:pt x="356837" y="845000"/>
                </a:lnTo>
                <a:lnTo>
                  <a:pt x="328024" y="834143"/>
                </a:lnTo>
                <a:lnTo>
                  <a:pt x="300347" y="822673"/>
                </a:lnTo>
                <a:lnTo>
                  <a:pt x="273431" y="810792"/>
                </a:lnTo>
                <a:lnTo>
                  <a:pt x="248431" y="797933"/>
                </a:lnTo>
                <a:lnTo>
                  <a:pt x="201838" y="770475"/>
                </a:lnTo>
                <a:lnTo>
                  <a:pt x="159493" y="741808"/>
                </a:lnTo>
                <a:lnTo>
                  <a:pt x="120919" y="711898"/>
                </a:lnTo>
                <a:lnTo>
                  <a:pt x="87310" y="679791"/>
                </a:lnTo>
                <a:lnTo>
                  <a:pt x="61554" y="646705"/>
                </a:lnTo>
                <a:lnTo>
                  <a:pt x="40701" y="612482"/>
                </a:lnTo>
                <a:lnTo>
                  <a:pt x="22024" y="576103"/>
                </a:lnTo>
                <a:lnTo>
                  <a:pt x="8080" y="538769"/>
                </a:lnTo>
                <a:lnTo>
                  <a:pt x="0" y="501009"/>
                </a:lnTo>
                <a:lnTo>
                  <a:pt x="1113" y="463060"/>
                </a:lnTo>
                <a:lnTo>
                  <a:pt x="10075" y="423145"/>
                </a:lnTo>
                <a:lnTo>
                  <a:pt x="24170" y="381888"/>
                </a:lnTo>
                <a:lnTo>
                  <a:pt x="42194" y="340032"/>
                </a:lnTo>
                <a:lnTo>
                  <a:pt x="65727" y="297912"/>
                </a:lnTo>
                <a:lnTo>
                  <a:pt x="93355" y="256378"/>
                </a:lnTo>
                <a:lnTo>
                  <a:pt x="124448" y="216751"/>
                </a:lnTo>
                <a:lnTo>
                  <a:pt x="160846" y="179854"/>
                </a:lnTo>
                <a:lnTo>
                  <a:pt x="201952" y="146758"/>
                </a:lnTo>
                <a:lnTo>
                  <a:pt x="248444" y="120290"/>
                </a:lnTo>
                <a:lnTo>
                  <a:pt x="274811" y="108292"/>
                </a:lnTo>
                <a:lnTo>
                  <a:pt x="302973" y="96766"/>
                </a:lnTo>
                <a:lnTo>
                  <a:pt x="332331" y="85554"/>
                </a:lnTo>
                <a:lnTo>
                  <a:pt x="366014" y="75963"/>
                </a:lnTo>
                <a:lnTo>
                  <a:pt x="402581" y="67452"/>
                </a:lnTo>
                <a:lnTo>
                  <a:pt x="441070" y="59662"/>
                </a:lnTo>
                <a:lnTo>
                  <a:pt x="480840" y="54468"/>
                </a:lnTo>
                <a:lnTo>
                  <a:pt x="521464" y="51006"/>
                </a:lnTo>
                <a:lnTo>
                  <a:pt x="562659" y="48698"/>
                </a:lnTo>
                <a:lnTo>
                  <a:pt x="645047" y="4408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2" name="SMARTInkShape-Group939"/>
          <p:cNvGrpSpPr/>
          <p:nvPr/>
        </p:nvGrpSpPr>
        <p:grpSpPr>
          <a:xfrm>
            <a:off x="8870961" y="5910218"/>
            <a:ext cx="949315" cy="378569"/>
            <a:chOff x="8870961" y="5910218"/>
            <a:chExt cx="949315" cy="378569"/>
          </a:xfrm>
        </p:grpSpPr>
        <p:sp>
          <p:nvSpPr>
            <p:cNvPr id="336" name="SMARTInkShape-5263"/>
            <p:cNvSpPr/>
            <p:nvPr>
              <p:custDataLst>
                <p:tags r:id="rId265"/>
              </p:custDataLst>
            </p:nvPr>
          </p:nvSpPr>
          <p:spPr>
            <a:xfrm>
              <a:off x="9810750" y="62865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5264"/>
            <p:cNvSpPr/>
            <p:nvPr>
              <p:custDataLst>
                <p:tags r:id="rId266"/>
              </p:custDataLst>
            </p:nvPr>
          </p:nvSpPr>
          <p:spPr>
            <a:xfrm>
              <a:off x="9516164" y="5910218"/>
              <a:ext cx="135837" cy="122283"/>
            </a:xfrm>
            <a:custGeom>
              <a:avLst/>
              <a:gdLst/>
              <a:ahLst/>
              <a:cxnLst/>
              <a:rect l="0" t="0" r="0" b="0"/>
              <a:pathLst>
                <a:path w="135837" h="122283">
                  <a:moveTo>
                    <a:pt x="27886" y="27032"/>
                  </a:moveTo>
                  <a:lnTo>
                    <a:pt x="27886" y="27032"/>
                  </a:lnTo>
                  <a:lnTo>
                    <a:pt x="27886" y="18193"/>
                  </a:lnTo>
                  <a:lnTo>
                    <a:pt x="27181" y="17611"/>
                  </a:lnTo>
                  <a:lnTo>
                    <a:pt x="26005" y="17929"/>
                  </a:lnTo>
                  <a:lnTo>
                    <a:pt x="24515" y="18847"/>
                  </a:lnTo>
                  <a:lnTo>
                    <a:pt x="12691" y="35528"/>
                  </a:lnTo>
                  <a:lnTo>
                    <a:pt x="598" y="65415"/>
                  </a:lnTo>
                  <a:lnTo>
                    <a:pt x="0" y="74195"/>
                  </a:lnTo>
                  <a:lnTo>
                    <a:pt x="828" y="77523"/>
                  </a:lnTo>
                  <a:lnTo>
                    <a:pt x="2088" y="79037"/>
                  </a:lnTo>
                  <a:lnTo>
                    <a:pt x="3631" y="79341"/>
                  </a:lnTo>
                  <a:lnTo>
                    <a:pt x="5366" y="78838"/>
                  </a:lnTo>
                  <a:lnTo>
                    <a:pt x="17921" y="68017"/>
                  </a:lnTo>
                  <a:lnTo>
                    <a:pt x="46195" y="27942"/>
                  </a:lnTo>
                  <a:lnTo>
                    <a:pt x="69921" y="5900"/>
                  </a:lnTo>
                  <a:lnTo>
                    <a:pt x="83963" y="0"/>
                  </a:lnTo>
                  <a:lnTo>
                    <a:pt x="89966" y="545"/>
                  </a:lnTo>
                  <a:lnTo>
                    <a:pt x="100399" y="6793"/>
                  </a:lnTo>
                  <a:lnTo>
                    <a:pt x="114203" y="25582"/>
                  </a:lnTo>
                  <a:lnTo>
                    <a:pt x="123859" y="52396"/>
                  </a:lnTo>
                  <a:lnTo>
                    <a:pt x="130625" y="99743"/>
                  </a:lnTo>
                  <a:lnTo>
                    <a:pt x="135836" y="12228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5265"/>
            <p:cNvSpPr/>
            <p:nvPr>
              <p:custDataLst>
                <p:tags r:id="rId267"/>
              </p:custDataLst>
            </p:nvPr>
          </p:nvSpPr>
          <p:spPr>
            <a:xfrm>
              <a:off x="9518228" y="6077711"/>
              <a:ext cx="184573" cy="203803"/>
            </a:xfrm>
            <a:custGeom>
              <a:avLst/>
              <a:gdLst/>
              <a:ahLst/>
              <a:cxnLst/>
              <a:rect l="0" t="0" r="0" b="0"/>
              <a:pathLst>
                <a:path w="184573" h="203803">
                  <a:moveTo>
                    <a:pt x="133772" y="56389"/>
                  </a:moveTo>
                  <a:lnTo>
                    <a:pt x="133772" y="56389"/>
                  </a:lnTo>
                  <a:lnTo>
                    <a:pt x="137142" y="49648"/>
                  </a:lnTo>
                  <a:lnTo>
                    <a:pt x="139860" y="21069"/>
                  </a:lnTo>
                  <a:lnTo>
                    <a:pt x="136673" y="7901"/>
                  </a:lnTo>
                  <a:lnTo>
                    <a:pt x="134295" y="5014"/>
                  </a:lnTo>
                  <a:lnTo>
                    <a:pt x="127889" y="1806"/>
                  </a:lnTo>
                  <a:lnTo>
                    <a:pt x="112979" y="0"/>
                  </a:lnTo>
                  <a:lnTo>
                    <a:pt x="85043" y="12948"/>
                  </a:lnTo>
                  <a:lnTo>
                    <a:pt x="49954" y="38029"/>
                  </a:lnTo>
                  <a:lnTo>
                    <a:pt x="19488" y="77918"/>
                  </a:lnTo>
                  <a:lnTo>
                    <a:pt x="2700" y="122113"/>
                  </a:lnTo>
                  <a:lnTo>
                    <a:pt x="0" y="163117"/>
                  </a:lnTo>
                  <a:lnTo>
                    <a:pt x="7039" y="191964"/>
                  </a:lnTo>
                  <a:lnTo>
                    <a:pt x="13300" y="197573"/>
                  </a:lnTo>
                  <a:lnTo>
                    <a:pt x="31545" y="203802"/>
                  </a:lnTo>
                  <a:lnTo>
                    <a:pt x="51883" y="202810"/>
                  </a:lnTo>
                  <a:lnTo>
                    <a:pt x="71977" y="196959"/>
                  </a:lnTo>
                  <a:lnTo>
                    <a:pt x="99861" y="180355"/>
                  </a:lnTo>
                  <a:lnTo>
                    <a:pt x="119877" y="163226"/>
                  </a:lnTo>
                  <a:lnTo>
                    <a:pt x="144236" y="120265"/>
                  </a:lnTo>
                  <a:lnTo>
                    <a:pt x="152533" y="87365"/>
                  </a:lnTo>
                  <a:lnTo>
                    <a:pt x="154747" y="70690"/>
                  </a:lnTo>
                  <a:lnTo>
                    <a:pt x="152694" y="56751"/>
                  </a:lnTo>
                  <a:lnTo>
                    <a:pt x="141005" y="33737"/>
                  </a:lnTo>
                  <a:lnTo>
                    <a:pt x="120288" y="19746"/>
                  </a:lnTo>
                  <a:lnTo>
                    <a:pt x="95322" y="12586"/>
                  </a:lnTo>
                  <a:lnTo>
                    <a:pt x="58880" y="13227"/>
                  </a:lnTo>
                  <a:lnTo>
                    <a:pt x="38867" y="18627"/>
                  </a:lnTo>
                  <a:lnTo>
                    <a:pt x="26210" y="27611"/>
                  </a:lnTo>
                  <a:lnTo>
                    <a:pt x="21848" y="32971"/>
                  </a:lnTo>
                  <a:lnTo>
                    <a:pt x="20350" y="38660"/>
                  </a:lnTo>
                  <a:lnTo>
                    <a:pt x="22450" y="50626"/>
                  </a:lnTo>
                  <a:lnTo>
                    <a:pt x="31847" y="61119"/>
                  </a:lnTo>
                  <a:lnTo>
                    <a:pt x="38306" y="65892"/>
                  </a:lnTo>
                  <a:lnTo>
                    <a:pt x="56771" y="71195"/>
                  </a:lnTo>
                  <a:lnTo>
                    <a:pt x="94727" y="72300"/>
                  </a:lnTo>
                  <a:lnTo>
                    <a:pt x="139843" y="70041"/>
                  </a:lnTo>
                  <a:lnTo>
                    <a:pt x="184572" y="6908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5266"/>
            <p:cNvSpPr/>
            <p:nvPr>
              <p:custDataLst>
                <p:tags r:id="rId268"/>
              </p:custDataLst>
            </p:nvPr>
          </p:nvSpPr>
          <p:spPr>
            <a:xfrm>
              <a:off x="9156962" y="6235103"/>
              <a:ext cx="221989" cy="53684"/>
            </a:xfrm>
            <a:custGeom>
              <a:avLst/>
              <a:gdLst/>
              <a:ahLst/>
              <a:cxnLst/>
              <a:rect l="0" t="0" r="0" b="0"/>
              <a:pathLst>
                <a:path w="221989" h="53684">
                  <a:moveTo>
                    <a:pt x="6088" y="51397"/>
                  </a:moveTo>
                  <a:lnTo>
                    <a:pt x="6088" y="51397"/>
                  </a:lnTo>
                  <a:lnTo>
                    <a:pt x="0" y="51397"/>
                  </a:lnTo>
                  <a:lnTo>
                    <a:pt x="44706" y="7842"/>
                  </a:lnTo>
                  <a:lnTo>
                    <a:pt x="57117" y="760"/>
                  </a:lnTo>
                  <a:lnTo>
                    <a:pt x="62685" y="0"/>
                  </a:lnTo>
                  <a:lnTo>
                    <a:pt x="72635" y="2919"/>
                  </a:lnTo>
                  <a:lnTo>
                    <a:pt x="75854" y="6378"/>
                  </a:lnTo>
                  <a:lnTo>
                    <a:pt x="90874" y="44880"/>
                  </a:lnTo>
                  <a:lnTo>
                    <a:pt x="100511" y="52837"/>
                  </a:lnTo>
                  <a:lnTo>
                    <a:pt x="110141" y="53683"/>
                  </a:lnTo>
                  <a:lnTo>
                    <a:pt x="152911" y="44690"/>
                  </a:lnTo>
                  <a:lnTo>
                    <a:pt x="179649" y="34828"/>
                  </a:lnTo>
                  <a:lnTo>
                    <a:pt x="221988" y="694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5267"/>
            <p:cNvSpPr/>
            <p:nvPr>
              <p:custDataLst>
                <p:tags r:id="rId269"/>
              </p:custDataLst>
            </p:nvPr>
          </p:nvSpPr>
          <p:spPr>
            <a:xfrm>
              <a:off x="9163309" y="6134100"/>
              <a:ext cx="190242" cy="50801"/>
            </a:xfrm>
            <a:custGeom>
              <a:avLst/>
              <a:gdLst/>
              <a:ahLst/>
              <a:cxnLst/>
              <a:rect l="0" t="0" r="0" b="0"/>
              <a:pathLst>
                <a:path w="190242" h="50801">
                  <a:moveTo>
                    <a:pt x="6091" y="50800"/>
                  </a:moveTo>
                  <a:lnTo>
                    <a:pt x="6091" y="50800"/>
                  </a:lnTo>
                  <a:lnTo>
                    <a:pt x="624" y="45333"/>
                  </a:lnTo>
                  <a:lnTo>
                    <a:pt x="0" y="41340"/>
                  </a:lnTo>
                  <a:lnTo>
                    <a:pt x="9932" y="28947"/>
                  </a:lnTo>
                  <a:lnTo>
                    <a:pt x="32250" y="11571"/>
                  </a:lnTo>
                  <a:lnTo>
                    <a:pt x="50060" y="3742"/>
                  </a:lnTo>
                  <a:lnTo>
                    <a:pt x="59969" y="1663"/>
                  </a:lnTo>
                  <a:lnTo>
                    <a:pt x="63882" y="2520"/>
                  </a:lnTo>
                  <a:lnTo>
                    <a:pt x="70110" y="7235"/>
                  </a:lnTo>
                  <a:lnTo>
                    <a:pt x="83961" y="28940"/>
                  </a:lnTo>
                  <a:lnTo>
                    <a:pt x="91500" y="34029"/>
                  </a:lnTo>
                  <a:lnTo>
                    <a:pt x="104383" y="36893"/>
                  </a:lnTo>
                  <a:lnTo>
                    <a:pt x="115394" y="37564"/>
                  </a:lnTo>
                  <a:lnTo>
                    <a:pt x="136864" y="31199"/>
                  </a:lnTo>
                  <a:lnTo>
                    <a:pt x="183021" y="4091"/>
                  </a:lnTo>
                  <a:lnTo>
                    <a:pt x="19024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5268"/>
            <p:cNvSpPr/>
            <p:nvPr>
              <p:custDataLst>
                <p:tags r:id="rId270"/>
              </p:custDataLst>
            </p:nvPr>
          </p:nvSpPr>
          <p:spPr>
            <a:xfrm>
              <a:off x="8870961" y="6060211"/>
              <a:ext cx="192576" cy="212221"/>
            </a:xfrm>
            <a:custGeom>
              <a:avLst/>
              <a:gdLst/>
              <a:ahLst/>
              <a:cxnLst/>
              <a:rect l="0" t="0" r="0" b="0"/>
              <a:pathLst>
                <a:path w="192576" h="212221">
                  <a:moveTo>
                    <a:pt x="114289" y="48489"/>
                  </a:moveTo>
                  <a:lnTo>
                    <a:pt x="114289" y="48489"/>
                  </a:lnTo>
                  <a:lnTo>
                    <a:pt x="114287" y="45118"/>
                  </a:lnTo>
                  <a:lnTo>
                    <a:pt x="116170" y="41582"/>
                  </a:lnTo>
                  <a:lnTo>
                    <a:pt x="118652" y="37657"/>
                  </a:lnTo>
                  <a:lnTo>
                    <a:pt x="120246" y="29391"/>
                  </a:lnTo>
                  <a:lnTo>
                    <a:pt x="120377" y="27289"/>
                  </a:lnTo>
                  <a:lnTo>
                    <a:pt x="119054" y="25889"/>
                  </a:lnTo>
                  <a:lnTo>
                    <a:pt x="113820" y="24333"/>
                  </a:lnTo>
                  <a:lnTo>
                    <a:pt x="96197" y="30200"/>
                  </a:lnTo>
                  <a:lnTo>
                    <a:pt x="59889" y="56374"/>
                  </a:lnTo>
                  <a:lnTo>
                    <a:pt x="22509" y="100847"/>
                  </a:lnTo>
                  <a:lnTo>
                    <a:pt x="4780" y="137851"/>
                  </a:lnTo>
                  <a:lnTo>
                    <a:pt x="0" y="161583"/>
                  </a:lnTo>
                  <a:lnTo>
                    <a:pt x="2581" y="181539"/>
                  </a:lnTo>
                  <a:lnTo>
                    <a:pt x="10313" y="197933"/>
                  </a:lnTo>
                  <a:lnTo>
                    <a:pt x="15338" y="205269"/>
                  </a:lnTo>
                  <a:lnTo>
                    <a:pt x="21511" y="209453"/>
                  </a:lnTo>
                  <a:lnTo>
                    <a:pt x="35896" y="212220"/>
                  </a:lnTo>
                  <a:lnTo>
                    <a:pt x="73898" y="203180"/>
                  </a:lnTo>
                  <a:lnTo>
                    <a:pt x="119560" y="187805"/>
                  </a:lnTo>
                  <a:lnTo>
                    <a:pt x="140621" y="178141"/>
                  </a:lnTo>
                  <a:lnTo>
                    <a:pt x="159388" y="164437"/>
                  </a:lnTo>
                  <a:lnTo>
                    <a:pt x="182449" y="134116"/>
                  </a:lnTo>
                  <a:lnTo>
                    <a:pt x="192575" y="88206"/>
                  </a:lnTo>
                  <a:lnTo>
                    <a:pt x="189300" y="60261"/>
                  </a:lnTo>
                  <a:lnTo>
                    <a:pt x="185462" y="47870"/>
                  </a:lnTo>
                  <a:lnTo>
                    <a:pt x="171792" y="28458"/>
                  </a:lnTo>
                  <a:lnTo>
                    <a:pt x="154662" y="14187"/>
                  </a:lnTo>
                  <a:lnTo>
                    <a:pt x="137641" y="5492"/>
                  </a:lnTo>
                  <a:lnTo>
                    <a:pt x="108822" y="0"/>
                  </a:lnTo>
                  <a:lnTo>
                    <a:pt x="81309" y="1745"/>
                  </a:lnTo>
                  <a:lnTo>
                    <a:pt x="55285" y="10102"/>
                  </a:lnTo>
                  <a:lnTo>
                    <a:pt x="48848" y="15136"/>
                  </a:lnTo>
                  <a:lnTo>
                    <a:pt x="39814" y="28257"/>
                  </a:lnTo>
                  <a:lnTo>
                    <a:pt x="34131" y="51510"/>
                  </a:lnTo>
                  <a:lnTo>
                    <a:pt x="36157" y="59674"/>
                  </a:lnTo>
                  <a:lnTo>
                    <a:pt x="45931" y="76273"/>
                  </a:lnTo>
                  <a:lnTo>
                    <a:pt x="65328" y="89295"/>
                  </a:lnTo>
                  <a:lnTo>
                    <a:pt x="93234" y="98375"/>
                  </a:lnTo>
                  <a:lnTo>
                    <a:pt x="131507" y="102410"/>
                  </a:lnTo>
                  <a:lnTo>
                    <a:pt x="171439" y="10563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6" name="SMARTInkShape-Group940"/>
          <p:cNvGrpSpPr/>
          <p:nvPr/>
        </p:nvGrpSpPr>
        <p:grpSpPr>
          <a:xfrm>
            <a:off x="8210752" y="6002434"/>
            <a:ext cx="368099" cy="296767"/>
            <a:chOff x="8210752" y="6002434"/>
            <a:chExt cx="368099" cy="296767"/>
          </a:xfrm>
        </p:grpSpPr>
        <p:sp>
          <p:nvSpPr>
            <p:cNvPr id="343" name="SMARTInkShape-5269"/>
            <p:cNvSpPr/>
            <p:nvPr>
              <p:custDataLst>
                <p:tags r:id="rId262"/>
              </p:custDataLst>
            </p:nvPr>
          </p:nvSpPr>
          <p:spPr>
            <a:xfrm>
              <a:off x="8521700" y="6229350"/>
              <a:ext cx="57151" cy="69851"/>
            </a:xfrm>
            <a:custGeom>
              <a:avLst/>
              <a:gdLst/>
              <a:ahLst/>
              <a:cxnLst/>
              <a:rect l="0" t="0" r="0" b="0"/>
              <a:pathLst>
                <a:path w="57151" h="69851">
                  <a:moveTo>
                    <a:pt x="57150" y="0"/>
                  </a:moveTo>
                  <a:lnTo>
                    <a:pt x="57150" y="0"/>
                  </a:lnTo>
                  <a:lnTo>
                    <a:pt x="38852" y="42063"/>
                  </a:lnTo>
                  <a:lnTo>
                    <a:pt x="25499" y="54208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5270"/>
            <p:cNvSpPr/>
            <p:nvPr>
              <p:custDataLst>
                <p:tags r:id="rId263"/>
              </p:custDataLst>
            </p:nvPr>
          </p:nvSpPr>
          <p:spPr>
            <a:xfrm>
              <a:off x="8362950" y="6106473"/>
              <a:ext cx="146051" cy="134973"/>
            </a:xfrm>
            <a:custGeom>
              <a:avLst/>
              <a:gdLst/>
              <a:ahLst/>
              <a:cxnLst/>
              <a:rect l="0" t="0" r="0" b="0"/>
              <a:pathLst>
                <a:path w="146051" h="134973">
                  <a:moveTo>
                    <a:pt x="0" y="14927"/>
                  </a:moveTo>
                  <a:lnTo>
                    <a:pt x="0" y="14927"/>
                  </a:lnTo>
                  <a:lnTo>
                    <a:pt x="0" y="11556"/>
                  </a:lnTo>
                  <a:lnTo>
                    <a:pt x="3763" y="8020"/>
                  </a:lnTo>
                  <a:lnTo>
                    <a:pt x="21048" y="0"/>
                  </a:lnTo>
                  <a:lnTo>
                    <a:pt x="42063" y="470"/>
                  </a:lnTo>
                  <a:lnTo>
                    <a:pt x="62793" y="8449"/>
                  </a:lnTo>
                  <a:lnTo>
                    <a:pt x="74003" y="19574"/>
                  </a:lnTo>
                  <a:lnTo>
                    <a:pt x="86368" y="41702"/>
                  </a:lnTo>
                  <a:lnTo>
                    <a:pt x="92618" y="68017"/>
                  </a:lnTo>
                  <a:lnTo>
                    <a:pt x="91359" y="108512"/>
                  </a:lnTo>
                  <a:lnTo>
                    <a:pt x="84348" y="123784"/>
                  </a:lnTo>
                  <a:lnTo>
                    <a:pt x="75588" y="133158"/>
                  </a:lnTo>
                  <a:lnTo>
                    <a:pt x="72264" y="134670"/>
                  </a:lnTo>
                  <a:lnTo>
                    <a:pt x="69343" y="134972"/>
                  </a:lnTo>
                  <a:lnTo>
                    <a:pt x="67396" y="133762"/>
                  </a:lnTo>
                  <a:lnTo>
                    <a:pt x="66096" y="131545"/>
                  </a:lnTo>
                  <a:lnTo>
                    <a:pt x="64652" y="123908"/>
                  </a:lnTo>
                  <a:lnTo>
                    <a:pt x="64012" y="111106"/>
                  </a:lnTo>
                  <a:lnTo>
                    <a:pt x="73765" y="84660"/>
                  </a:lnTo>
                  <a:lnTo>
                    <a:pt x="101093" y="41166"/>
                  </a:lnTo>
                  <a:lnTo>
                    <a:pt x="123947" y="19174"/>
                  </a:lnTo>
                  <a:lnTo>
                    <a:pt x="146050" y="857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5271"/>
            <p:cNvSpPr/>
            <p:nvPr>
              <p:custDataLst>
                <p:tags r:id="rId264"/>
              </p:custDataLst>
            </p:nvPr>
          </p:nvSpPr>
          <p:spPr>
            <a:xfrm>
              <a:off x="8210752" y="6002434"/>
              <a:ext cx="156693" cy="232848"/>
            </a:xfrm>
            <a:custGeom>
              <a:avLst/>
              <a:gdLst/>
              <a:ahLst/>
              <a:cxnLst/>
              <a:rect l="0" t="0" r="0" b="0"/>
              <a:pathLst>
                <a:path w="156693" h="232848">
                  <a:moveTo>
                    <a:pt x="120448" y="49116"/>
                  </a:moveTo>
                  <a:lnTo>
                    <a:pt x="120448" y="49116"/>
                  </a:lnTo>
                  <a:lnTo>
                    <a:pt x="130574" y="23090"/>
                  </a:lnTo>
                  <a:lnTo>
                    <a:pt x="132808" y="4001"/>
                  </a:lnTo>
                  <a:lnTo>
                    <a:pt x="131511" y="2106"/>
                  </a:lnTo>
                  <a:lnTo>
                    <a:pt x="129234" y="842"/>
                  </a:lnTo>
                  <a:lnTo>
                    <a:pt x="126306" y="0"/>
                  </a:lnTo>
                  <a:lnTo>
                    <a:pt x="105328" y="5557"/>
                  </a:lnTo>
                  <a:lnTo>
                    <a:pt x="76770" y="29624"/>
                  </a:lnTo>
                  <a:lnTo>
                    <a:pt x="42595" y="70309"/>
                  </a:lnTo>
                  <a:lnTo>
                    <a:pt x="23757" y="101809"/>
                  </a:lnTo>
                  <a:lnTo>
                    <a:pt x="5016" y="147514"/>
                  </a:lnTo>
                  <a:lnTo>
                    <a:pt x="0" y="173987"/>
                  </a:lnTo>
                  <a:lnTo>
                    <a:pt x="2475" y="197512"/>
                  </a:lnTo>
                  <a:lnTo>
                    <a:pt x="12041" y="214083"/>
                  </a:lnTo>
                  <a:lnTo>
                    <a:pt x="26406" y="225446"/>
                  </a:lnTo>
                  <a:lnTo>
                    <a:pt x="44550" y="232847"/>
                  </a:lnTo>
                  <a:lnTo>
                    <a:pt x="62490" y="232846"/>
                  </a:lnTo>
                  <a:lnTo>
                    <a:pt x="90341" y="223028"/>
                  </a:lnTo>
                  <a:lnTo>
                    <a:pt x="109889" y="211077"/>
                  </a:lnTo>
                  <a:lnTo>
                    <a:pt x="127984" y="194006"/>
                  </a:lnTo>
                  <a:lnTo>
                    <a:pt x="150668" y="154448"/>
                  </a:lnTo>
                  <a:lnTo>
                    <a:pt x="156692" y="119448"/>
                  </a:lnTo>
                  <a:lnTo>
                    <a:pt x="155606" y="83903"/>
                  </a:lnTo>
                  <a:lnTo>
                    <a:pt x="148068" y="56345"/>
                  </a:lnTo>
                  <a:lnTo>
                    <a:pt x="135780" y="37983"/>
                  </a:lnTo>
                  <a:lnTo>
                    <a:pt x="128553" y="31111"/>
                  </a:lnTo>
                  <a:lnTo>
                    <a:pt x="109233" y="25356"/>
                  </a:lnTo>
                  <a:lnTo>
                    <a:pt x="87947" y="26562"/>
                  </a:lnTo>
                  <a:lnTo>
                    <a:pt x="50598" y="4276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0" name="SMARTInkShape-Group941"/>
          <p:cNvGrpSpPr/>
          <p:nvPr/>
        </p:nvGrpSpPr>
        <p:grpSpPr>
          <a:xfrm>
            <a:off x="7632398" y="5831618"/>
            <a:ext cx="254303" cy="396652"/>
            <a:chOff x="7632398" y="5831618"/>
            <a:chExt cx="254303" cy="396652"/>
          </a:xfrm>
        </p:grpSpPr>
        <p:sp>
          <p:nvSpPr>
            <p:cNvPr id="347" name="SMARTInkShape-5272"/>
            <p:cNvSpPr/>
            <p:nvPr>
              <p:custDataLst>
                <p:tags r:id="rId259"/>
              </p:custDataLst>
            </p:nvPr>
          </p:nvSpPr>
          <p:spPr>
            <a:xfrm>
              <a:off x="7874000" y="615315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12700" y="0"/>
                  </a:moveTo>
                  <a:lnTo>
                    <a:pt x="1270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5273"/>
            <p:cNvSpPr/>
            <p:nvPr>
              <p:custDataLst>
                <p:tags r:id="rId260"/>
              </p:custDataLst>
            </p:nvPr>
          </p:nvSpPr>
          <p:spPr>
            <a:xfrm>
              <a:off x="7652172" y="5831618"/>
              <a:ext cx="88479" cy="118333"/>
            </a:xfrm>
            <a:custGeom>
              <a:avLst/>
              <a:gdLst/>
              <a:ahLst/>
              <a:cxnLst/>
              <a:rect l="0" t="0" r="0" b="0"/>
              <a:pathLst>
                <a:path w="88479" h="118333">
                  <a:moveTo>
                    <a:pt x="31328" y="61182"/>
                  </a:moveTo>
                  <a:lnTo>
                    <a:pt x="31328" y="61182"/>
                  </a:lnTo>
                  <a:lnTo>
                    <a:pt x="27957" y="57811"/>
                  </a:lnTo>
                  <a:lnTo>
                    <a:pt x="26301" y="54275"/>
                  </a:lnTo>
                  <a:lnTo>
                    <a:pt x="25240" y="46255"/>
                  </a:lnTo>
                  <a:lnTo>
                    <a:pt x="24447" y="45586"/>
                  </a:lnTo>
                  <a:lnTo>
                    <a:pt x="23213" y="45846"/>
                  </a:lnTo>
                  <a:lnTo>
                    <a:pt x="21684" y="46725"/>
                  </a:lnTo>
                  <a:lnTo>
                    <a:pt x="20665" y="48722"/>
                  </a:lnTo>
                  <a:lnTo>
                    <a:pt x="17820" y="58980"/>
                  </a:lnTo>
                  <a:lnTo>
                    <a:pt x="1721" y="90735"/>
                  </a:lnTo>
                  <a:lnTo>
                    <a:pt x="0" y="97594"/>
                  </a:lnTo>
                  <a:lnTo>
                    <a:pt x="21248" y="57788"/>
                  </a:lnTo>
                  <a:lnTo>
                    <a:pt x="45653" y="15005"/>
                  </a:lnTo>
                  <a:lnTo>
                    <a:pt x="57995" y="3128"/>
                  </a:lnTo>
                  <a:lnTo>
                    <a:pt x="63876" y="102"/>
                  </a:lnTo>
                  <a:lnTo>
                    <a:pt x="66431" y="0"/>
                  </a:lnTo>
                  <a:lnTo>
                    <a:pt x="71154" y="1770"/>
                  </a:lnTo>
                  <a:lnTo>
                    <a:pt x="75604" y="10552"/>
                  </a:lnTo>
                  <a:lnTo>
                    <a:pt x="80196" y="31364"/>
                  </a:lnTo>
                  <a:lnTo>
                    <a:pt x="81958" y="78520"/>
                  </a:lnTo>
                  <a:lnTo>
                    <a:pt x="88478" y="11833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5274"/>
            <p:cNvSpPr/>
            <p:nvPr>
              <p:custDataLst>
                <p:tags r:id="rId261"/>
              </p:custDataLst>
            </p:nvPr>
          </p:nvSpPr>
          <p:spPr>
            <a:xfrm>
              <a:off x="7632398" y="6008280"/>
              <a:ext cx="197153" cy="219990"/>
            </a:xfrm>
            <a:custGeom>
              <a:avLst/>
              <a:gdLst/>
              <a:ahLst/>
              <a:cxnLst/>
              <a:rect l="0" t="0" r="0" b="0"/>
              <a:pathLst>
                <a:path w="197153" h="219990">
                  <a:moveTo>
                    <a:pt x="146352" y="36920"/>
                  </a:moveTo>
                  <a:lnTo>
                    <a:pt x="146352" y="36920"/>
                  </a:lnTo>
                  <a:lnTo>
                    <a:pt x="140576" y="22416"/>
                  </a:lnTo>
                  <a:lnTo>
                    <a:pt x="134142" y="13776"/>
                  </a:lnTo>
                  <a:lnTo>
                    <a:pt x="128334" y="11613"/>
                  </a:lnTo>
                  <a:lnTo>
                    <a:pt x="112473" y="11091"/>
                  </a:lnTo>
                  <a:lnTo>
                    <a:pt x="80340" y="21505"/>
                  </a:lnTo>
                  <a:lnTo>
                    <a:pt x="60098" y="37830"/>
                  </a:lnTo>
                  <a:lnTo>
                    <a:pt x="30954" y="74584"/>
                  </a:lnTo>
                  <a:lnTo>
                    <a:pt x="13219" y="104460"/>
                  </a:lnTo>
                  <a:lnTo>
                    <a:pt x="680" y="148340"/>
                  </a:lnTo>
                  <a:lnTo>
                    <a:pt x="0" y="175341"/>
                  </a:lnTo>
                  <a:lnTo>
                    <a:pt x="7694" y="195807"/>
                  </a:lnTo>
                  <a:lnTo>
                    <a:pt x="20520" y="210547"/>
                  </a:lnTo>
                  <a:lnTo>
                    <a:pt x="35629" y="219451"/>
                  </a:lnTo>
                  <a:lnTo>
                    <a:pt x="44314" y="219989"/>
                  </a:lnTo>
                  <a:lnTo>
                    <a:pt x="63372" y="214946"/>
                  </a:lnTo>
                  <a:lnTo>
                    <a:pt x="93935" y="196834"/>
                  </a:lnTo>
                  <a:lnTo>
                    <a:pt x="125333" y="166852"/>
                  </a:lnTo>
                  <a:lnTo>
                    <a:pt x="146866" y="121044"/>
                  </a:lnTo>
                  <a:lnTo>
                    <a:pt x="153636" y="85597"/>
                  </a:lnTo>
                  <a:lnTo>
                    <a:pt x="154528" y="52204"/>
                  </a:lnTo>
                  <a:lnTo>
                    <a:pt x="147869" y="27955"/>
                  </a:lnTo>
                  <a:lnTo>
                    <a:pt x="132209" y="11534"/>
                  </a:lnTo>
                  <a:lnTo>
                    <a:pt x="122107" y="5180"/>
                  </a:lnTo>
                  <a:lnTo>
                    <a:pt x="99593" y="0"/>
                  </a:lnTo>
                  <a:lnTo>
                    <a:pt x="76181" y="756"/>
                  </a:lnTo>
                  <a:lnTo>
                    <a:pt x="54018" y="5796"/>
                  </a:lnTo>
                  <a:lnTo>
                    <a:pt x="38051" y="16501"/>
                  </a:lnTo>
                  <a:lnTo>
                    <a:pt x="31818" y="23308"/>
                  </a:lnTo>
                  <a:lnTo>
                    <a:pt x="24892" y="38394"/>
                  </a:lnTo>
                  <a:lnTo>
                    <a:pt x="23045" y="46371"/>
                  </a:lnTo>
                  <a:lnTo>
                    <a:pt x="23225" y="53098"/>
                  </a:lnTo>
                  <a:lnTo>
                    <a:pt x="27188" y="64336"/>
                  </a:lnTo>
                  <a:lnTo>
                    <a:pt x="39297" y="74035"/>
                  </a:lnTo>
                  <a:lnTo>
                    <a:pt x="47465" y="78596"/>
                  </a:lnTo>
                  <a:lnTo>
                    <a:pt x="82558" y="85016"/>
                  </a:lnTo>
                  <a:lnTo>
                    <a:pt x="127607" y="83548"/>
                  </a:lnTo>
                  <a:lnTo>
                    <a:pt x="169961" y="78643"/>
                  </a:lnTo>
                  <a:lnTo>
                    <a:pt x="197152" y="7502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6" name="SMARTInkShape-Group942"/>
          <p:cNvGrpSpPr/>
          <p:nvPr/>
        </p:nvGrpSpPr>
        <p:grpSpPr>
          <a:xfrm>
            <a:off x="6829064" y="5930900"/>
            <a:ext cx="502475" cy="294492"/>
            <a:chOff x="6829064" y="5930900"/>
            <a:chExt cx="502475" cy="294492"/>
          </a:xfrm>
        </p:grpSpPr>
        <p:sp>
          <p:nvSpPr>
            <p:cNvPr id="351" name="SMARTInkShape-5275"/>
            <p:cNvSpPr/>
            <p:nvPr>
              <p:custDataLst>
                <p:tags r:id="rId254"/>
              </p:custDataLst>
            </p:nvPr>
          </p:nvSpPr>
          <p:spPr>
            <a:xfrm>
              <a:off x="7077768" y="5951276"/>
              <a:ext cx="253771" cy="269829"/>
            </a:xfrm>
            <a:custGeom>
              <a:avLst/>
              <a:gdLst/>
              <a:ahLst/>
              <a:cxnLst/>
              <a:rect l="0" t="0" r="0" b="0"/>
              <a:pathLst>
                <a:path w="253771" h="269829">
                  <a:moveTo>
                    <a:pt x="15182" y="151074"/>
                  </a:moveTo>
                  <a:lnTo>
                    <a:pt x="15182" y="151074"/>
                  </a:lnTo>
                  <a:lnTo>
                    <a:pt x="5748" y="142345"/>
                  </a:lnTo>
                  <a:lnTo>
                    <a:pt x="877" y="140139"/>
                  </a:lnTo>
                  <a:lnTo>
                    <a:pt x="0" y="138845"/>
                  </a:lnTo>
                  <a:lnTo>
                    <a:pt x="122" y="137277"/>
                  </a:lnTo>
                  <a:lnTo>
                    <a:pt x="908" y="135526"/>
                  </a:lnTo>
                  <a:lnTo>
                    <a:pt x="12128" y="129691"/>
                  </a:lnTo>
                  <a:lnTo>
                    <a:pt x="45022" y="114212"/>
                  </a:lnTo>
                  <a:lnTo>
                    <a:pt x="89253" y="79378"/>
                  </a:lnTo>
                  <a:lnTo>
                    <a:pt x="126969" y="48928"/>
                  </a:lnTo>
                  <a:lnTo>
                    <a:pt x="170517" y="8740"/>
                  </a:lnTo>
                  <a:lnTo>
                    <a:pt x="184370" y="0"/>
                  </a:lnTo>
                  <a:lnTo>
                    <a:pt x="185124" y="969"/>
                  </a:lnTo>
                  <a:lnTo>
                    <a:pt x="185962" y="5808"/>
                  </a:lnTo>
                  <a:lnTo>
                    <a:pt x="180019" y="43514"/>
                  </a:lnTo>
                  <a:lnTo>
                    <a:pt x="170991" y="77399"/>
                  </a:lnTo>
                  <a:lnTo>
                    <a:pt x="159925" y="117859"/>
                  </a:lnTo>
                  <a:lnTo>
                    <a:pt x="148658" y="161006"/>
                  </a:lnTo>
                  <a:lnTo>
                    <a:pt x="138945" y="203701"/>
                  </a:lnTo>
                  <a:lnTo>
                    <a:pt x="132286" y="247178"/>
                  </a:lnTo>
                  <a:lnTo>
                    <a:pt x="130036" y="269828"/>
                  </a:lnTo>
                  <a:lnTo>
                    <a:pt x="129851" y="269754"/>
                  </a:lnTo>
                  <a:lnTo>
                    <a:pt x="129728" y="268293"/>
                  </a:lnTo>
                  <a:lnTo>
                    <a:pt x="132925" y="252755"/>
                  </a:lnTo>
                  <a:lnTo>
                    <a:pt x="148454" y="226906"/>
                  </a:lnTo>
                  <a:lnTo>
                    <a:pt x="174301" y="200276"/>
                  </a:lnTo>
                  <a:lnTo>
                    <a:pt x="204301" y="184624"/>
                  </a:lnTo>
                  <a:lnTo>
                    <a:pt x="221295" y="181978"/>
                  </a:lnTo>
                  <a:lnTo>
                    <a:pt x="228791" y="182259"/>
                  </a:lnTo>
                  <a:lnTo>
                    <a:pt x="235201" y="184565"/>
                  </a:lnTo>
                  <a:lnTo>
                    <a:pt x="246082" y="192769"/>
                  </a:lnTo>
                  <a:lnTo>
                    <a:pt x="248844" y="197920"/>
                  </a:lnTo>
                  <a:lnTo>
                    <a:pt x="253770" y="237493"/>
                  </a:lnTo>
                  <a:lnTo>
                    <a:pt x="250132" y="25902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5276"/>
            <p:cNvSpPr/>
            <p:nvPr>
              <p:custDataLst>
                <p:tags r:id="rId255"/>
              </p:custDataLst>
            </p:nvPr>
          </p:nvSpPr>
          <p:spPr>
            <a:xfrm>
              <a:off x="7118569" y="5930900"/>
              <a:ext cx="56932" cy="283174"/>
            </a:xfrm>
            <a:custGeom>
              <a:avLst/>
              <a:gdLst/>
              <a:ahLst/>
              <a:cxnLst/>
              <a:rect l="0" t="0" r="0" b="0"/>
              <a:pathLst>
                <a:path w="56932" h="283174">
                  <a:moveTo>
                    <a:pt x="56931" y="0"/>
                  </a:moveTo>
                  <a:lnTo>
                    <a:pt x="56931" y="0"/>
                  </a:lnTo>
                  <a:lnTo>
                    <a:pt x="53560" y="0"/>
                  </a:lnTo>
                  <a:lnTo>
                    <a:pt x="44722" y="6741"/>
                  </a:lnTo>
                  <a:lnTo>
                    <a:pt x="33165" y="27789"/>
                  </a:lnTo>
                  <a:lnTo>
                    <a:pt x="20805" y="69853"/>
                  </a:lnTo>
                  <a:lnTo>
                    <a:pt x="12417" y="106305"/>
                  </a:lnTo>
                  <a:lnTo>
                    <a:pt x="5396" y="146024"/>
                  </a:lnTo>
                  <a:lnTo>
                    <a:pt x="2276" y="187196"/>
                  </a:lnTo>
                  <a:lnTo>
                    <a:pt x="889" y="223368"/>
                  </a:lnTo>
                  <a:lnTo>
                    <a:pt x="109" y="263973"/>
                  </a:lnTo>
                  <a:lnTo>
                    <a:pt x="0" y="273349"/>
                  </a:lnTo>
                  <a:lnTo>
                    <a:pt x="1338" y="278893"/>
                  </a:lnTo>
                  <a:lnTo>
                    <a:pt x="3640" y="281885"/>
                  </a:lnTo>
                  <a:lnTo>
                    <a:pt x="6588" y="283173"/>
                  </a:lnTo>
                  <a:lnTo>
                    <a:pt x="15506" y="280841"/>
                  </a:lnTo>
                  <a:lnTo>
                    <a:pt x="20849" y="278245"/>
                  </a:lnTo>
                  <a:lnTo>
                    <a:pt x="24409" y="272985"/>
                  </a:lnTo>
                  <a:lnTo>
                    <a:pt x="31531" y="241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5277"/>
            <p:cNvSpPr/>
            <p:nvPr>
              <p:custDataLst>
                <p:tags r:id="rId256"/>
              </p:custDataLst>
            </p:nvPr>
          </p:nvSpPr>
          <p:spPr>
            <a:xfrm>
              <a:off x="7043915" y="5996165"/>
              <a:ext cx="10936" cy="10936"/>
            </a:xfrm>
            <a:custGeom>
              <a:avLst/>
              <a:gdLst/>
              <a:ahLst/>
              <a:cxnLst/>
              <a:rect l="0" t="0" r="0" b="0"/>
              <a:pathLst>
                <a:path w="10936" h="10936">
                  <a:moveTo>
                    <a:pt x="10935" y="10935"/>
                  </a:moveTo>
                  <a:lnTo>
                    <a:pt x="10935" y="10935"/>
                  </a:lnTo>
                  <a:lnTo>
                    <a:pt x="0" y="0"/>
                  </a:lnTo>
                  <a:lnTo>
                    <a:pt x="4585" y="45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5278"/>
            <p:cNvSpPr/>
            <p:nvPr>
              <p:custDataLst>
                <p:tags r:id="rId257"/>
              </p:custDataLst>
            </p:nvPr>
          </p:nvSpPr>
          <p:spPr>
            <a:xfrm>
              <a:off x="7048500" y="6121400"/>
              <a:ext cx="25401" cy="88901"/>
            </a:xfrm>
            <a:custGeom>
              <a:avLst/>
              <a:gdLst/>
              <a:ahLst/>
              <a:cxnLst/>
              <a:rect l="0" t="0" r="0" b="0"/>
              <a:pathLst>
                <a:path w="25401" h="88901">
                  <a:moveTo>
                    <a:pt x="25400" y="0"/>
                  </a:moveTo>
                  <a:lnTo>
                    <a:pt x="25400" y="0"/>
                  </a:lnTo>
                  <a:lnTo>
                    <a:pt x="15287" y="3371"/>
                  </a:lnTo>
                  <a:lnTo>
                    <a:pt x="11602" y="7186"/>
                  </a:lnTo>
                  <a:lnTo>
                    <a:pt x="5626" y="18952"/>
                  </a:lnTo>
                  <a:lnTo>
                    <a:pt x="741" y="65865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5279"/>
            <p:cNvSpPr/>
            <p:nvPr>
              <p:custDataLst>
                <p:tags r:id="rId258"/>
              </p:custDataLst>
            </p:nvPr>
          </p:nvSpPr>
          <p:spPr>
            <a:xfrm>
              <a:off x="6829064" y="6121400"/>
              <a:ext cx="170620" cy="103992"/>
            </a:xfrm>
            <a:custGeom>
              <a:avLst/>
              <a:gdLst/>
              <a:ahLst/>
              <a:cxnLst/>
              <a:rect l="0" t="0" r="0" b="0"/>
              <a:pathLst>
                <a:path w="170620" h="103992">
                  <a:moveTo>
                    <a:pt x="22586" y="0"/>
                  </a:moveTo>
                  <a:lnTo>
                    <a:pt x="22586" y="0"/>
                  </a:lnTo>
                  <a:lnTo>
                    <a:pt x="19215" y="0"/>
                  </a:lnTo>
                  <a:lnTo>
                    <a:pt x="15679" y="5645"/>
                  </a:lnTo>
                  <a:lnTo>
                    <a:pt x="1921" y="43338"/>
                  </a:lnTo>
                  <a:lnTo>
                    <a:pt x="0" y="75636"/>
                  </a:lnTo>
                  <a:lnTo>
                    <a:pt x="4551" y="92177"/>
                  </a:lnTo>
                  <a:lnTo>
                    <a:pt x="8447" y="97434"/>
                  </a:lnTo>
                  <a:lnTo>
                    <a:pt x="18417" y="103276"/>
                  </a:lnTo>
                  <a:lnTo>
                    <a:pt x="31787" y="103991"/>
                  </a:lnTo>
                  <a:lnTo>
                    <a:pt x="39303" y="103194"/>
                  </a:lnTo>
                  <a:lnTo>
                    <a:pt x="51418" y="96665"/>
                  </a:lnTo>
                  <a:lnTo>
                    <a:pt x="60800" y="86706"/>
                  </a:lnTo>
                  <a:lnTo>
                    <a:pt x="67323" y="75225"/>
                  </a:lnTo>
                  <a:lnTo>
                    <a:pt x="72854" y="48127"/>
                  </a:lnTo>
                  <a:lnTo>
                    <a:pt x="72326" y="46901"/>
                  </a:lnTo>
                  <a:lnTo>
                    <a:pt x="71268" y="46084"/>
                  </a:lnTo>
                  <a:lnTo>
                    <a:pt x="69857" y="45539"/>
                  </a:lnTo>
                  <a:lnTo>
                    <a:pt x="68917" y="46587"/>
                  </a:lnTo>
                  <a:lnTo>
                    <a:pt x="67872" y="51515"/>
                  </a:lnTo>
                  <a:lnTo>
                    <a:pt x="71171" y="58407"/>
                  </a:lnTo>
                  <a:lnTo>
                    <a:pt x="76634" y="64763"/>
                  </a:lnTo>
                  <a:lnTo>
                    <a:pt x="81414" y="67590"/>
                  </a:lnTo>
                  <a:lnTo>
                    <a:pt x="100371" y="73767"/>
                  </a:lnTo>
                  <a:lnTo>
                    <a:pt x="130745" y="75879"/>
                  </a:lnTo>
                  <a:lnTo>
                    <a:pt x="146277" y="72734"/>
                  </a:lnTo>
                  <a:lnTo>
                    <a:pt x="159816" y="63963"/>
                  </a:lnTo>
                  <a:lnTo>
                    <a:pt x="169394" y="49056"/>
                  </a:lnTo>
                  <a:lnTo>
                    <a:pt x="170619" y="37324"/>
                  </a:lnTo>
                  <a:lnTo>
                    <a:pt x="168107" y="25761"/>
                  </a:lnTo>
                  <a:lnTo>
                    <a:pt x="162286" y="15918"/>
                  </a:lnTo>
                  <a:lnTo>
                    <a:pt x="154996" y="10602"/>
                  </a:lnTo>
                  <a:lnTo>
                    <a:pt x="136886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7" name="SMARTInkShape-5280"/>
          <p:cNvSpPr/>
          <p:nvPr>
            <p:custDataLst>
              <p:tags r:id="rId2"/>
            </p:custDataLst>
          </p:nvPr>
        </p:nvSpPr>
        <p:spPr>
          <a:xfrm>
            <a:off x="6287534" y="5990054"/>
            <a:ext cx="246617" cy="224382"/>
          </a:xfrm>
          <a:custGeom>
            <a:avLst/>
            <a:gdLst/>
            <a:ahLst/>
            <a:cxnLst/>
            <a:rect l="0" t="0" r="0" b="0"/>
            <a:pathLst>
              <a:path w="246617" h="224382">
                <a:moveTo>
                  <a:pt x="119616" y="29746"/>
                </a:moveTo>
                <a:lnTo>
                  <a:pt x="119616" y="29746"/>
                </a:lnTo>
                <a:lnTo>
                  <a:pt x="110777" y="20907"/>
                </a:lnTo>
                <a:lnTo>
                  <a:pt x="104868" y="18762"/>
                </a:lnTo>
                <a:lnTo>
                  <a:pt x="101318" y="18190"/>
                </a:lnTo>
                <a:lnTo>
                  <a:pt x="93610" y="19436"/>
                </a:lnTo>
                <a:lnTo>
                  <a:pt x="89579" y="20756"/>
                </a:lnTo>
                <a:lnTo>
                  <a:pt x="57761" y="49633"/>
                </a:lnTo>
                <a:lnTo>
                  <a:pt x="29243" y="87535"/>
                </a:lnTo>
                <a:lnTo>
                  <a:pt x="8173" y="130046"/>
                </a:lnTo>
                <a:lnTo>
                  <a:pt x="0" y="159226"/>
                </a:lnTo>
                <a:lnTo>
                  <a:pt x="1541" y="183013"/>
                </a:lnTo>
                <a:lnTo>
                  <a:pt x="4916" y="193307"/>
                </a:lnTo>
                <a:lnTo>
                  <a:pt x="18073" y="210390"/>
                </a:lnTo>
                <a:lnTo>
                  <a:pt x="26521" y="217909"/>
                </a:lnTo>
                <a:lnTo>
                  <a:pt x="43433" y="224381"/>
                </a:lnTo>
                <a:lnTo>
                  <a:pt x="80658" y="222787"/>
                </a:lnTo>
                <a:lnTo>
                  <a:pt x="111522" y="207514"/>
                </a:lnTo>
                <a:lnTo>
                  <a:pt x="139639" y="178374"/>
                </a:lnTo>
                <a:lnTo>
                  <a:pt x="155327" y="147544"/>
                </a:lnTo>
                <a:lnTo>
                  <a:pt x="167237" y="109617"/>
                </a:lnTo>
                <a:lnTo>
                  <a:pt x="172531" y="66889"/>
                </a:lnTo>
                <a:lnTo>
                  <a:pt x="167358" y="35201"/>
                </a:lnTo>
                <a:lnTo>
                  <a:pt x="162027" y="22799"/>
                </a:lnTo>
                <a:lnTo>
                  <a:pt x="153534" y="13826"/>
                </a:lnTo>
                <a:lnTo>
                  <a:pt x="130928" y="1974"/>
                </a:lnTo>
                <a:lnTo>
                  <a:pt x="104417" y="0"/>
                </a:lnTo>
                <a:lnTo>
                  <a:pt x="61725" y="8702"/>
                </a:lnTo>
                <a:lnTo>
                  <a:pt x="35325" y="19688"/>
                </a:lnTo>
                <a:lnTo>
                  <a:pt x="16537" y="33977"/>
                </a:lnTo>
                <a:lnTo>
                  <a:pt x="6775" y="49736"/>
                </a:lnTo>
                <a:lnTo>
                  <a:pt x="4172" y="57890"/>
                </a:lnTo>
                <a:lnTo>
                  <a:pt x="5259" y="65441"/>
                </a:lnTo>
                <a:lnTo>
                  <a:pt x="13992" y="79477"/>
                </a:lnTo>
                <a:lnTo>
                  <a:pt x="31405" y="99279"/>
                </a:lnTo>
                <a:lnTo>
                  <a:pt x="53129" y="108392"/>
                </a:lnTo>
                <a:lnTo>
                  <a:pt x="83716" y="113383"/>
                </a:lnTo>
                <a:lnTo>
                  <a:pt x="123181" y="113249"/>
                </a:lnTo>
                <a:lnTo>
                  <a:pt x="170352" y="108957"/>
                </a:lnTo>
                <a:lnTo>
                  <a:pt x="212722" y="103755"/>
                </a:lnTo>
                <a:lnTo>
                  <a:pt x="246616" y="99596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3" name="SMARTInkShape-Group944"/>
          <p:cNvGrpSpPr/>
          <p:nvPr/>
        </p:nvGrpSpPr>
        <p:grpSpPr>
          <a:xfrm>
            <a:off x="5143500" y="5934768"/>
            <a:ext cx="838201" cy="477315"/>
            <a:chOff x="5143500" y="5934768"/>
            <a:chExt cx="838201" cy="477315"/>
          </a:xfrm>
        </p:grpSpPr>
        <p:sp>
          <p:nvSpPr>
            <p:cNvPr id="358" name="SMARTInkShape-5281"/>
            <p:cNvSpPr/>
            <p:nvPr>
              <p:custDataLst>
                <p:tags r:id="rId249"/>
              </p:custDataLst>
            </p:nvPr>
          </p:nvSpPr>
          <p:spPr>
            <a:xfrm>
              <a:off x="5429250" y="6055015"/>
              <a:ext cx="117476" cy="357068"/>
            </a:xfrm>
            <a:custGeom>
              <a:avLst/>
              <a:gdLst/>
              <a:ahLst/>
              <a:cxnLst/>
              <a:rect l="0" t="0" r="0" b="0"/>
              <a:pathLst>
                <a:path w="117476" h="357068">
                  <a:moveTo>
                    <a:pt x="50800" y="91785"/>
                  </a:moveTo>
                  <a:lnTo>
                    <a:pt x="50800" y="91785"/>
                  </a:lnTo>
                  <a:lnTo>
                    <a:pt x="40687" y="91783"/>
                  </a:lnTo>
                  <a:lnTo>
                    <a:pt x="37707" y="93196"/>
                  </a:lnTo>
                  <a:lnTo>
                    <a:pt x="35721" y="95548"/>
                  </a:lnTo>
                  <a:lnTo>
                    <a:pt x="29164" y="119574"/>
                  </a:lnTo>
                  <a:lnTo>
                    <a:pt x="25436" y="164771"/>
                  </a:lnTo>
                  <a:lnTo>
                    <a:pt x="20550" y="211091"/>
                  </a:lnTo>
                  <a:lnTo>
                    <a:pt x="16660" y="246410"/>
                  </a:lnTo>
                  <a:lnTo>
                    <a:pt x="12578" y="281390"/>
                  </a:lnTo>
                  <a:lnTo>
                    <a:pt x="10077" y="325294"/>
                  </a:lnTo>
                  <a:lnTo>
                    <a:pt x="12354" y="357067"/>
                  </a:lnTo>
                  <a:lnTo>
                    <a:pt x="12469" y="356834"/>
                  </a:lnTo>
                  <a:lnTo>
                    <a:pt x="14562" y="312365"/>
                  </a:lnTo>
                  <a:lnTo>
                    <a:pt x="17761" y="278721"/>
                  </a:lnTo>
                  <a:lnTo>
                    <a:pt x="19601" y="255920"/>
                  </a:lnTo>
                  <a:lnTo>
                    <a:pt x="21534" y="230842"/>
                  </a:lnTo>
                  <a:lnTo>
                    <a:pt x="24940" y="202834"/>
                  </a:lnTo>
                  <a:lnTo>
                    <a:pt x="29327" y="172873"/>
                  </a:lnTo>
                  <a:lnTo>
                    <a:pt x="34368" y="141611"/>
                  </a:lnTo>
                  <a:lnTo>
                    <a:pt x="39844" y="114419"/>
                  </a:lnTo>
                  <a:lnTo>
                    <a:pt x="51576" y="67273"/>
                  </a:lnTo>
                  <a:lnTo>
                    <a:pt x="70080" y="21884"/>
                  </a:lnTo>
                  <a:lnTo>
                    <a:pt x="82226" y="675"/>
                  </a:lnTo>
                  <a:lnTo>
                    <a:pt x="86567" y="0"/>
                  </a:lnTo>
                  <a:lnTo>
                    <a:pt x="91578" y="2372"/>
                  </a:lnTo>
                  <a:lnTo>
                    <a:pt x="114829" y="26459"/>
                  </a:lnTo>
                  <a:lnTo>
                    <a:pt x="117475" y="35534"/>
                  </a:lnTo>
                  <a:lnTo>
                    <a:pt x="116652" y="56907"/>
                  </a:lnTo>
                  <a:lnTo>
                    <a:pt x="98142" y="92740"/>
                  </a:lnTo>
                  <a:lnTo>
                    <a:pt x="56624" y="135587"/>
                  </a:lnTo>
                  <a:lnTo>
                    <a:pt x="37631" y="149117"/>
                  </a:lnTo>
                  <a:lnTo>
                    <a:pt x="21664" y="154189"/>
                  </a:lnTo>
                  <a:lnTo>
                    <a:pt x="14443" y="154555"/>
                  </a:lnTo>
                  <a:lnTo>
                    <a:pt x="9628" y="151976"/>
                  </a:lnTo>
                  <a:lnTo>
                    <a:pt x="6419" y="147434"/>
                  </a:lnTo>
                  <a:lnTo>
                    <a:pt x="0" y="1298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5282"/>
            <p:cNvSpPr/>
            <p:nvPr>
              <p:custDataLst>
                <p:tags r:id="rId250"/>
              </p:custDataLst>
            </p:nvPr>
          </p:nvSpPr>
          <p:spPr>
            <a:xfrm>
              <a:off x="5299984" y="6075169"/>
              <a:ext cx="77324" cy="128782"/>
            </a:xfrm>
            <a:custGeom>
              <a:avLst/>
              <a:gdLst/>
              <a:ahLst/>
              <a:cxnLst/>
              <a:rect l="0" t="0" r="0" b="0"/>
              <a:pathLst>
                <a:path w="77324" h="128782">
                  <a:moveTo>
                    <a:pt x="27666" y="58931"/>
                  </a:moveTo>
                  <a:lnTo>
                    <a:pt x="27666" y="58931"/>
                  </a:lnTo>
                  <a:lnTo>
                    <a:pt x="19644" y="63295"/>
                  </a:lnTo>
                  <a:lnTo>
                    <a:pt x="19496" y="63957"/>
                  </a:lnTo>
                  <a:lnTo>
                    <a:pt x="20103" y="64398"/>
                  </a:lnTo>
                  <a:lnTo>
                    <a:pt x="27699" y="65019"/>
                  </a:lnTo>
                  <a:lnTo>
                    <a:pt x="45628" y="61832"/>
                  </a:lnTo>
                  <a:lnTo>
                    <a:pt x="65444" y="49677"/>
                  </a:lnTo>
                  <a:lnTo>
                    <a:pt x="72678" y="38590"/>
                  </a:lnTo>
                  <a:lnTo>
                    <a:pt x="76751" y="18568"/>
                  </a:lnTo>
                  <a:lnTo>
                    <a:pt x="77323" y="10855"/>
                  </a:lnTo>
                  <a:lnTo>
                    <a:pt x="74176" y="5714"/>
                  </a:lnTo>
                  <a:lnTo>
                    <a:pt x="68550" y="2286"/>
                  </a:lnTo>
                  <a:lnTo>
                    <a:pt x="61272" y="0"/>
                  </a:lnTo>
                  <a:lnTo>
                    <a:pt x="45659" y="1225"/>
                  </a:lnTo>
                  <a:lnTo>
                    <a:pt x="37545" y="3527"/>
                  </a:lnTo>
                  <a:lnTo>
                    <a:pt x="21003" y="17373"/>
                  </a:lnTo>
                  <a:lnTo>
                    <a:pt x="12641" y="26993"/>
                  </a:lnTo>
                  <a:lnTo>
                    <a:pt x="3348" y="48970"/>
                  </a:lnTo>
                  <a:lnTo>
                    <a:pt x="0" y="81381"/>
                  </a:lnTo>
                  <a:lnTo>
                    <a:pt x="3376" y="99247"/>
                  </a:lnTo>
                  <a:lnTo>
                    <a:pt x="11931" y="114244"/>
                  </a:lnTo>
                  <a:lnTo>
                    <a:pt x="18587" y="119089"/>
                  </a:lnTo>
                  <a:lnTo>
                    <a:pt x="53066" y="12878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5283"/>
            <p:cNvSpPr/>
            <p:nvPr>
              <p:custDataLst>
                <p:tags r:id="rId251"/>
              </p:custDataLst>
            </p:nvPr>
          </p:nvSpPr>
          <p:spPr>
            <a:xfrm>
              <a:off x="5143500" y="6091056"/>
              <a:ext cx="146051" cy="145511"/>
            </a:xfrm>
            <a:custGeom>
              <a:avLst/>
              <a:gdLst/>
              <a:ahLst/>
              <a:cxnLst/>
              <a:rect l="0" t="0" r="0" b="0"/>
              <a:pathLst>
                <a:path w="146051" h="145511">
                  <a:moveTo>
                    <a:pt x="0" y="17644"/>
                  </a:moveTo>
                  <a:lnTo>
                    <a:pt x="0" y="17644"/>
                  </a:lnTo>
                  <a:lnTo>
                    <a:pt x="0" y="3339"/>
                  </a:lnTo>
                  <a:lnTo>
                    <a:pt x="706" y="1757"/>
                  </a:lnTo>
                  <a:lnTo>
                    <a:pt x="1881" y="704"/>
                  </a:lnTo>
                  <a:lnTo>
                    <a:pt x="3371" y="0"/>
                  </a:lnTo>
                  <a:lnTo>
                    <a:pt x="18952" y="5752"/>
                  </a:lnTo>
                  <a:lnTo>
                    <a:pt x="44812" y="23136"/>
                  </a:lnTo>
                  <a:lnTo>
                    <a:pt x="71447" y="56274"/>
                  </a:lnTo>
                  <a:lnTo>
                    <a:pt x="87100" y="97371"/>
                  </a:lnTo>
                  <a:lnTo>
                    <a:pt x="87866" y="118696"/>
                  </a:lnTo>
                  <a:lnTo>
                    <a:pt x="82243" y="138835"/>
                  </a:lnTo>
                  <a:lnTo>
                    <a:pt x="80229" y="142889"/>
                  </a:lnTo>
                  <a:lnTo>
                    <a:pt x="78180" y="144884"/>
                  </a:lnTo>
                  <a:lnTo>
                    <a:pt x="76109" y="145510"/>
                  </a:lnTo>
                  <a:lnTo>
                    <a:pt x="74023" y="145221"/>
                  </a:lnTo>
                  <a:lnTo>
                    <a:pt x="69823" y="137375"/>
                  </a:lnTo>
                  <a:lnTo>
                    <a:pt x="67716" y="131331"/>
                  </a:lnTo>
                  <a:lnTo>
                    <a:pt x="68119" y="105972"/>
                  </a:lnTo>
                  <a:lnTo>
                    <a:pt x="79451" y="69371"/>
                  </a:lnTo>
                  <a:lnTo>
                    <a:pt x="102955" y="33990"/>
                  </a:lnTo>
                  <a:lnTo>
                    <a:pt x="120311" y="19500"/>
                  </a:lnTo>
                  <a:lnTo>
                    <a:pt x="146050" y="49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5284"/>
            <p:cNvSpPr/>
            <p:nvPr>
              <p:custDataLst>
                <p:tags r:id="rId252"/>
              </p:custDataLst>
            </p:nvPr>
          </p:nvSpPr>
          <p:spPr>
            <a:xfrm>
              <a:off x="5601048" y="5934768"/>
              <a:ext cx="24170" cy="250133"/>
            </a:xfrm>
            <a:custGeom>
              <a:avLst/>
              <a:gdLst/>
              <a:ahLst/>
              <a:cxnLst/>
              <a:rect l="0" t="0" r="0" b="0"/>
              <a:pathLst>
                <a:path w="24170" h="250133">
                  <a:moveTo>
                    <a:pt x="18702" y="15182"/>
                  </a:moveTo>
                  <a:lnTo>
                    <a:pt x="18702" y="15182"/>
                  </a:lnTo>
                  <a:lnTo>
                    <a:pt x="23728" y="3249"/>
                  </a:lnTo>
                  <a:lnTo>
                    <a:pt x="24169" y="877"/>
                  </a:lnTo>
                  <a:lnTo>
                    <a:pt x="23758" y="0"/>
                  </a:lnTo>
                  <a:lnTo>
                    <a:pt x="22778" y="122"/>
                  </a:lnTo>
                  <a:lnTo>
                    <a:pt x="21420" y="908"/>
                  </a:lnTo>
                  <a:lnTo>
                    <a:pt x="16136" y="18871"/>
                  </a:lnTo>
                  <a:lnTo>
                    <a:pt x="13473" y="56648"/>
                  </a:lnTo>
                  <a:lnTo>
                    <a:pt x="10969" y="91232"/>
                  </a:lnTo>
                  <a:lnTo>
                    <a:pt x="7504" y="129415"/>
                  </a:lnTo>
                  <a:lnTo>
                    <a:pt x="3612" y="167553"/>
                  </a:lnTo>
                  <a:lnTo>
                    <a:pt x="825" y="214610"/>
                  </a:lnTo>
                  <a:lnTo>
                    <a:pt x="0" y="241880"/>
                  </a:lnTo>
                  <a:lnTo>
                    <a:pt x="1295" y="246042"/>
                  </a:lnTo>
                  <a:lnTo>
                    <a:pt x="3569" y="248112"/>
                  </a:lnTo>
                  <a:lnTo>
                    <a:pt x="12352" y="25013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5285"/>
            <p:cNvSpPr/>
            <p:nvPr>
              <p:custDataLst>
                <p:tags r:id="rId253"/>
              </p:custDataLst>
            </p:nvPr>
          </p:nvSpPr>
          <p:spPr>
            <a:xfrm>
              <a:off x="5629325" y="6069667"/>
              <a:ext cx="352376" cy="139540"/>
            </a:xfrm>
            <a:custGeom>
              <a:avLst/>
              <a:gdLst/>
              <a:ahLst/>
              <a:cxnLst/>
              <a:rect l="0" t="0" r="0" b="0"/>
              <a:pathLst>
                <a:path w="352376" h="139540">
                  <a:moveTo>
                    <a:pt x="72975" y="39033"/>
                  </a:moveTo>
                  <a:lnTo>
                    <a:pt x="72975" y="39033"/>
                  </a:lnTo>
                  <a:lnTo>
                    <a:pt x="69604" y="32292"/>
                  </a:lnTo>
                  <a:lnTo>
                    <a:pt x="69831" y="25218"/>
                  </a:lnTo>
                  <a:lnTo>
                    <a:pt x="70879" y="21357"/>
                  </a:lnTo>
                  <a:lnTo>
                    <a:pt x="70167" y="18077"/>
                  </a:lnTo>
                  <a:lnTo>
                    <a:pt x="65612" y="12551"/>
                  </a:lnTo>
                  <a:lnTo>
                    <a:pt x="55114" y="5471"/>
                  </a:lnTo>
                  <a:lnTo>
                    <a:pt x="43066" y="2278"/>
                  </a:lnTo>
                  <a:lnTo>
                    <a:pt x="23818" y="8074"/>
                  </a:lnTo>
                  <a:lnTo>
                    <a:pt x="12086" y="18689"/>
                  </a:lnTo>
                  <a:lnTo>
                    <a:pt x="6983" y="25470"/>
                  </a:lnTo>
                  <a:lnTo>
                    <a:pt x="1312" y="42413"/>
                  </a:lnTo>
                  <a:lnTo>
                    <a:pt x="0" y="69903"/>
                  </a:lnTo>
                  <a:lnTo>
                    <a:pt x="3147" y="85208"/>
                  </a:lnTo>
                  <a:lnTo>
                    <a:pt x="9249" y="94363"/>
                  </a:lnTo>
                  <a:lnTo>
                    <a:pt x="12853" y="96380"/>
                  </a:lnTo>
                  <a:lnTo>
                    <a:pt x="16665" y="97019"/>
                  </a:lnTo>
                  <a:lnTo>
                    <a:pt x="20619" y="96740"/>
                  </a:lnTo>
                  <a:lnTo>
                    <a:pt x="23959" y="94439"/>
                  </a:lnTo>
                  <a:lnTo>
                    <a:pt x="40040" y="69716"/>
                  </a:lnTo>
                  <a:lnTo>
                    <a:pt x="50285" y="41428"/>
                  </a:lnTo>
                  <a:lnTo>
                    <a:pt x="50792" y="38514"/>
                  </a:lnTo>
                  <a:lnTo>
                    <a:pt x="50425" y="36570"/>
                  </a:lnTo>
                  <a:lnTo>
                    <a:pt x="49474" y="35274"/>
                  </a:lnTo>
                  <a:lnTo>
                    <a:pt x="48137" y="35822"/>
                  </a:lnTo>
                  <a:lnTo>
                    <a:pt x="44767" y="40193"/>
                  </a:lnTo>
                  <a:lnTo>
                    <a:pt x="44680" y="48721"/>
                  </a:lnTo>
                  <a:lnTo>
                    <a:pt x="50374" y="68071"/>
                  </a:lnTo>
                  <a:lnTo>
                    <a:pt x="56111" y="74987"/>
                  </a:lnTo>
                  <a:lnTo>
                    <a:pt x="59615" y="77819"/>
                  </a:lnTo>
                  <a:lnTo>
                    <a:pt x="63363" y="79001"/>
                  </a:lnTo>
                  <a:lnTo>
                    <a:pt x="71290" y="78434"/>
                  </a:lnTo>
                  <a:lnTo>
                    <a:pt x="116418" y="54841"/>
                  </a:lnTo>
                  <a:lnTo>
                    <a:pt x="160431" y="21110"/>
                  </a:lnTo>
                  <a:lnTo>
                    <a:pt x="170876" y="13898"/>
                  </a:lnTo>
                  <a:lnTo>
                    <a:pt x="174931" y="12399"/>
                  </a:lnTo>
                  <a:lnTo>
                    <a:pt x="178341" y="12104"/>
                  </a:lnTo>
                  <a:lnTo>
                    <a:pt x="182599" y="12954"/>
                  </a:lnTo>
                  <a:lnTo>
                    <a:pt x="182746" y="13180"/>
                  </a:lnTo>
                  <a:lnTo>
                    <a:pt x="182139" y="13331"/>
                  </a:lnTo>
                  <a:lnTo>
                    <a:pt x="177914" y="16914"/>
                  </a:lnTo>
                  <a:lnTo>
                    <a:pt x="176096" y="17231"/>
                  </a:lnTo>
                  <a:lnTo>
                    <a:pt x="174177" y="16738"/>
                  </a:lnTo>
                  <a:lnTo>
                    <a:pt x="170165" y="15012"/>
                  </a:lnTo>
                  <a:lnTo>
                    <a:pt x="163939" y="13337"/>
                  </a:lnTo>
                  <a:lnTo>
                    <a:pt x="156921" y="9390"/>
                  </a:lnTo>
                  <a:lnTo>
                    <a:pt x="150030" y="8220"/>
                  </a:lnTo>
                  <a:lnTo>
                    <a:pt x="122410" y="16205"/>
                  </a:lnTo>
                  <a:lnTo>
                    <a:pt x="112351" y="23947"/>
                  </a:lnTo>
                  <a:lnTo>
                    <a:pt x="103880" y="34446"/>
                  </a:lnTo>
                  <a:lnTo>
                    <a:pt x="95851" y="52255"/>
                  </a:lnTo>
                  <a:lnTo>
                    <a:pt x="92529" y="83552"/>
                  </a:lnTo>
                  <a:lnTo>
                    <a:pt x="96012" y="96213"/>
                  </a:lnTo>
                  <a:lnTo>
                    <a:pt x="98916" y="102554"/>
                  </a:lnTo>
                  <a:lnTo>
                    <a:pt x="103675" y="106779"/>
                  </a:lnTo>
                  <a:lnTo>
                    <a:pt x="116487" y="111477"/>
                  </a:lnTo>
                  <a:lnTo>
                    <a:pt x="148415" y="113785"/>
                  </a:lnTo>
                  <a:lnTo>
                    <a:pt x="189842" y="108178"/>
                  </a:lnTo>
                  <a:lnTo>
                    <a:pt x="224254" y="98562"/>
                  </a:lnTo>
                  <a:lnTo>
                    <a:pt x="253030" y="82306"/>
                  </a:lnTo>
                  <a:lnTo>
                    <a:pt x="268005" y="68847"/>
                  </a:lnTo>
                  <a:lnTo>
                    <a:pt x="291103" y="35227"/>
                  </a:lnTo>
                  <a:lnTo>
                    <a:pt x="298472" y="16268"/>
                  </a:lnTo>
                  <a:lnTo>
                    <a:pt x="299507" y="11157"/>
                  </a:lnTo>
                  <a:lnTo>
                    <a:pt x="298079" y="7043"/>
                  </a:lnTo>
                  <a:lnTo>
                    <a:pt x="290849" y="590"/>
                  </a:lnTo>
                  <a:lnTo>
                    <a:pt x="286663" y="0"/>
                  </a:lnTo>
                  <a:lnTo>
                    <a:pt x="278248" y="3105"/>
                  </a:lnTo>
                  <a:lnTo>
                    <a:pt x="252621" y="26735"/>
                  </a:lnTo>
                  <a:lnTo>
                    <a:pt x="241953" y="42268"/>
                  </a:lnTo>
                  <a:lnTo>
                    <a:pt x="234755" y="70252"/>
                  </a:lnTo>
                  <a:lnTo>
                    <a:pt x="235994" y="100885"/>
                  </a:lnTo>
                  <a:lnTo>
                    <a:pt x="242795" y="118028"/>
                  </a:lnTo>
                  <a:lnTo>
                    <a:pt x="247571" y="125563"/>
                  </a:lnTo>
                  <a:lnTo>
                    <a:pt x="264168" y="135817"/>
                  </a:lnTo>
                  <a:lnTo>
                    <a:pt x="274520" y="139539"/>
                  </a:lnTo>
                  <a:lnTo>
                    <a:pt x="319429" y="138035"/>
                  </a:lnTo>
                  <a:lnTo>
                    <a:pt x="352375" y="13428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4" name="SMARTInkShape-5286"/>
          <p:cNvSpPr/>
          <p:nvPr>
            <p:custDataLst>
              <p:tags r:id="rId3"/>
            </p:custDataLst>
          </p:nvPr>
        </p:nvSpPr>
        <p:spPr>
          <a:xfrm>
            <a:off x="4335134" y="6065957"/>
            <a:ext cx="387455" cy="208888"/>
          </a:xfrm>
          <a:custGeom>
            <a:avLst/>
            <a:gdLst/>
            <a:ahLst/>
            <a:cxnLst/>
            <a:rect l="0" t="0" r="0" b="0"/>
            <a:pathLst>
              <a:path w="387455" h="208888">
                <a:moveTo>
                  <a:pt x="109866" y="55443"/>
                </a:moveTo>
                <a:lnTo>
                  <a:pt x="109866" y="55443"/>
                </a:lnTo>
                <a:lnTo>
                  <a:pt x="119286" y="23654"/>
                </a:lnTo>
                <a:lnTo>
                  <a:pt x="118051" y="14034"/>
                </a:lnTo>
                <a:lnTo>
                  <a:pt x="115322" y="10198"/>
                </a:lnTo>
                <a:lnTo>
                  <a:pt x="106646" y="4055"/>
                </a:lnTo>
                <a:lnTo>
                  <a:pt x="89862" y="0"/>
                </a:lnTo>
                <a:lnTo>
                  <a:pt x="73929" y="4696"/>
                </a:lnTo>
                <a:lnTo>
                  <a:pt x="55088" y="15955"/>
                </a:lnTo>
                <a:lnTo>
                  <a:pt x="26059" y="46800"/>
                </a:lnTo>
                <a:lnTo>
                  <a:pt x="10530" y="73003"/>
                </a:lnTo>
                <a:lnTo>
                  <a:pt x="0" y="118893"/>
                </a:lnTo>
                <a:lnTo>
                  <a:pt x="3622" y="164867"/>
                </a:lnTo>
                <a:lnTo>
                  <a:pt x="13727" y="187331"/>
                </a:lnTo>
                <a:lnTo>
                  <a:pt x="20373" y="196286"/>
                </a:lnTo>
                <a:lnTo>
                  <a:pt x="29743" y="202254"/>
                </a:lnTo>
                <a:lnTo>
                  <a:pt x="53324" y="208887"/>
                </a:lnTo>
                <a:lnTo>
                  <a:pt x="80267" y="206192"/>
                </a:lnTo>
                <a:lnTo>
                  <a:pt x="123204" y="189008"/>
                </a:lnTo>
                <a:lnTo>
                  <a:pt x="161560" y="161575"/>
                </a:lnTo>
                <a:lnTo>
                  <a:pt x="180114" y="139301"/>
                </a:lnTo>
                <a:lnTo>
                  <a:pt x="193063" y="110587"/>
                </a:lnTo>
                <a:lnTo>
                  <a:pt x="198174" y="69430"/>
                </a:lnTo>
                <a:lnTo>
                  <a:pt x="192858" y="50840"/>
                </a:lnTo>
                <a:lnTo>
                  <a:pt x="188477" y="43909"/>
                </a:lnTo>
                <a:lnTo>
                  <a:pt x="182029" y="41403"/>
                </a:lnTo>
                <a:lnTo>
                  <a:pt x="165458" y="44264"/>
                </a:lnTo>
                <a:lnTo>
                  <a:pt x="132922" y="61147"/>
                </a:lnTo>
                <a:lnTo>
                  <a:pt x="116350" y="79849"/>
                </a:lnTo>
                <a:lnTo>
                  <a:pt x="105691" y="100863"/>
                </a:lnTo>
                <a:lnTo>
                  <a:pt x="100956" y="119608"/>
                </a:lnTo>
                <a:lnTo>
                  <a:pt x="101809" y="127148"/>
                </a:lnTo>
                <a:lnTo>
                  <a:pt x="108402" y="139287"/>
                </a:lnTo>
                <a:lnTo>
                  <a:pt x="113123" y="143090"/>
                </a:lnTo>
                <a:lnTo>
                  <a:pt x="124014" y="147314"/>
                </a:lnTo>
                <a:lnTo>
                  <a:pt x="135909" y="145427"/>
                </a:lnTo>
                <a:lnTo>
                  <a:pt x="164163" y="132719"/>
                </a:lnTo>
                <a:lnTo>
                  <a:pt x="194692" y="104784"/>
                </a:lnTo>
                <a:lnTo>
                  <a:pt x="196050" y="104564"/>
                </a:lnTo>
                <a:lnTo>
                  <a:pt x="196956" y="105124"/>
                </a:lnTo>
                <a:lnTo>
                  <a:pt x="198230" y="116024"/>
                </a:lnTo>
                <a:lnTo>
                  <a:pt x="195707" y="137965"/>
                </a:lnTo>
                <a:lnTo>
                  <a:pt x="199993" y="147623"/>
                </a:lnTo>
                <a:lnTo>
                  <a:pt x="210365" y="154738"/>
                </a:lnTo>
                <a:lnTo>
                  <a:pt x="228308" y="160828"/>
                </a:lnTo>
                <a:lnTo>
                  <a:pt x="233277" y="161683"/>
                </a:lnTo>
                <a:lnTo>
                  <a:pt x="244443" y="158870"/>
                </a:lnTo>
                <a:lnTo>
                  <a:pt x="255756" y="152210"/>
                </a:lnTo>
                <a:lnTo>
                  <a:pt x="269352" y="136561"/>
                </a:lnTo>
                <a:lnTo>
                  <a:pt x="277457" y="119224"/>
                </a:lnTo>
                <a:lnTo>
                  <a:pt x="280808" y="102716"/>
                </a:lnTo>
                <a:lnTo>
                  <a:pt x="281165" y="110843"/>
                </a:lnTo>
                <a:lnTo>
                  <a:pt x="275835" y="155681"/>
                </a:lnTo>
                <a:lnTo>
                  <a:pt x="275042" y="179443"/>
                </a:lnTo>
                <a:lnTo>
                  <a:pt x="274988" y="174812"/>
                </a:lnTo>
                <a:lnTo>
                  <a:pt x="297335" y="131066"/>
                </a:lnTo>
                <a:lnTo>
                  <a:pt x="320071" y="89587"/>
                </a:lnTo>
                <a:lnTo>
                  <a:pt x="338660" y="66266"/>
                </a:lnTo>
                <a:lnTo>
                  <a:pt x="344945" y="60542"/>
                </a:lnTo>
                <a:lnTo>
                  <a:pt x="350547" y="57431"/>
                </a:lnTo>
                <a:lnTo>
                  <a:pt x="360533" y="55857"/>
                </a:lnTo>
                <a:lnTo>
                  <a:pt x="365173" y="57835"/>
                </a:lnTo>
                <a:lnTo>
                  <a:pt x="374089" y="65678"/>
                </a:lnTo>
                <a:lnTo>
                  <a:pt x="383672" y="95479"/>
                </a:lnTo>
                <a:lnTo>
                  <a:pt x="387454" y="142608"/>
                </a:lnTo>
                <a:lnTo>
                  <a:pt x="382916" y="188793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5" name="SMARTInkShape-5287"/>
          <p:cNvSpPr/>
          <p:nvPr>
            <p:custDataLst>
              <p:tags r:id="rId4"/>
            </p:custDataLst>
          </p:nvPr>
        </p:nvSpPr>
        <p:spPr>
          <a:xfrm>
            <a:off x="10377563" y="5397500"/>
            <a:ext cx="74538" cy="300026"/>
          </a:xfrm>
          <a:custGeom>
            <a:avLst/>
            <a:gdLst/>
            <a:ahLst/>
            <a:cxnLst/>
            <a:rect l="0" t="0" r="0" b="0"/>
            <a:pathLst>
              <a:path w="74538" h="300026">
                <a:moveTo>
                  <a:pt x="49137" y="0"/>
                </a:moveTo>
                <a:lnTo>
                  <a:pt x="49137" y="0"/>
                </a:lnTo>
                <a:lnTo>
                  <a:pt x="45766" y="0"/>
                </a:lnTo>
                <a:lnTo>
                  <a:pt x="44774" y="2117"/>
                </a:lnTo>
                <a:lnTo>
                  <a:pt x="39678" y="39999"/>
                </a:lnTo>
                <a:lnTo>
                  <a:pt x="27284" y="86876"/>
                </a:lnTo>
                <a:lnTo>
                  <a:pt x="18022" y="124454"/>
                </a:lnTo>
                <a:lnTo>
                  <a:pt x="9908" y="163968"/>
                </a:lnTo>
                <a:lnTo>
                  <a:pt x="3951" y="202697"/>
                </a:lnTo>
                <a:lnTo>
                  <a:pt x="0" y="250088"/>
                </a:lnTo>
                <a:lnTo>
                  <a:pt x="3734" y="291066"/>
                </a:lnTo>
                <a:lnTo>
                  <a:pt x="7320" y="298696"/>
                </a:lnTo>
                <a:lnTo>
                  <a:pt x="12087" y="300025"/>
                </a:lnTo>
                <a:lnTo>
                  <a:pt x="26791" y="299620"/>
                </a:lnTo>
                <a:lnTo>
                  <a:pt x="74537" y="27305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3" name="SMARTInkShape-Group947"/>
          <p:cNvGrpSpPr/>
          <p:nvPr/>
        </p:nvGrpSpPr>
        <p:grpSpPr>
          <a:xfrm>
            <a:off x="9875065" y="5380308"/>
            <a:ext cx="1586686" cy="360093"/>
            <a:chOff x="9875065" y="5380308"/>
            <a:chExt cx="1586686" cy="360093"/>
          </a:xfrm>
        </p:grpSpPr>
        <p:sp>
          <p:nvSpPr>
            <p:cNvPr id="366" name="SMARTInkShape-5288"/>
            <p:cNvSpPr/>
            <p:nvPr>
              <p:custDataLst>
                <p:tags r:id="rId242"/>
              </p:custDataLst>
            </p:nvPr>
          </p:nvSpPr>
          <p:spPr>
            <a:xfrm>
              <a:off x="11287165" y="5574053"/>
              <a:ext cx="174586" cy="166348"/>
            </a:xfrm>
            <a:custGeom>
              <a:avLst/>
              <a:gdLst/>
              <a:ahLst/>
              <a:cxnLst/>
              <a:rect l="0" t="0" r="0" b="0"/>
              <a:pathLst>
                <a:path w="174586" h="166348">
                  <a:moveTo>
                    <a:pt x="28535" y="64747"/>
                  </a:moveTo>
                  <a:lnTo>
                    <a:pt x="28535" y="64747"/>
                  </a:lnTo>
                  <a:lnTo>
                    <a:pt x="31905" y="61376"/>
                  </a:lnTo>
                  <a:lnTo>
                    <a:pt x="66500" y="41965"/>
                  </a:lnTo>
                  <a:lnTo>
                    <a:pt x="80079" y="25541"/>
                  </a:lnTo>
                  <a:lnTo>
                    <a:pt x="86252" y="13455"/>
                  </a:lnTo>
                  <a:lnTo>
                    <a:pt x="87584" y="4791"/>
                  </a:lnTo>
                  <a:lnTo>
                    <a:pt x="86950" y="1493"/>
                  </a:lnTo>
                  <a:lnTo>
                    <a:pt x="83706" y="0"/>
                  </a:lnTo>
                  <a:lnTo>
                    <a:pt x="72574" y="222"/>
                  </a:lnTo>
                  <a:lnTo>
                    <a:pt x="50443" y="7685"/>
                  </a:lnTo>
                  <a:lnTo>
                    <a:pt x="26010" y="25575"/>
                  </a:lnTo>
                  <a:lnTo>
                    <a:pt x="7639" y="55492"/>
                  </a:lnTo>
                  <a:lnTo>
                    <a:pt x="0" y="91168"/>
                  </a:lnTo>
                  <a:lnTo>
                    <a:pt x="5742" y="114119"/>
                  </a:lnTo>
                  <a:lnTo>
                    <a:pt x="11223" y="125178"/>
                  </a:lnTo>
                  <a:lnTo>
                    <a:pt x="38008" y="141229"/>
                  </a:lnTo>
                  <a:lnTo>
                    <a:pt x="77195" y="152361"/>
                  </a:lnTo>
                  <a:lnTo>
                    <a:pt x="100487" y="156317"/>
                  </a:lnTo>
                  <a:lnTo>
                    <a:pt x="141653" y="161890"/>
                  </a:lnTo>
                  <a:lnTo>
                    <a:pt x="174585" y="16634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5289"/>
            <p:cNvSpPr/>
            <p:nvPr>
              <p:custDataLst>
                <p:tags r:id="rId243"/>
              </p:custDataLst>
            </p:nvPr>
          </p:nvSpPr>
          <p:spPr>
            <a:xfrm>
              <a:off x="9875065" y="5451632"/>
              <a:ext cx="221436" cy="201315"/>
            </a:xfrm>
            <a:custGeom>
              <a:avLst/>
              <a:gdLst/>
              <a:ahLst/>
              <a:cxnLst/>
              <a:rect l="0" t="0" r="0" b="0"/>
              <a:pathLst>
                <a:path w="221436" h="201315">
                  <a:moveTo>
                    <a:pt x="113485" y="47468"/>
                  </a:moveTo>
                  <a:lnTo>
                    <a:pt x="113485" y="47468"/>
                  </a:lnTo>
                  <a:lnTo>
                    <a:pt x="113483" y="44097"/>
                  </a:lnTo>
                  <a:lnTo>
                    <a:pt x="112074" y="43104"/>
                  </a:lnTo>
                  <a:lnTo>
                    <a:pt x="106742" y="42001"/>
                  </a:lnTo>
                  <a:lnTo>
                    <a:pt x="89067" y="44750"/>
                  </a:lnTo>
                  <a:lnTo>
                    <a:pt x="62583" y="60147"/>
                  </a:lnTo>
                  <a:lnTo>
                    <a:pt x="35765" y="85953"/>
                  </a:lnTo>
                  <a:lnTo>
                    <a:pt x="13315" y="122685"/>
                  </a:lnTo>
                  <a:lnTo>
                    <a:pt x="0" y="161477"/>
                  </a:lnTo>
                  <a:lnTo>
                    <a:pt x="435" y="172157"/>
                  </a:lnTo>
                  <a:lnTo>
                    <a:pt x="8441" y="189668"/>
                  </a:lnTo>
                  <a:lnTo>
                    <a:pt x="15234" y="195185"/>
                  </a:lnTo>
                  <a:lnTo>
                    <a:pt x="32188" y="201314"/>
                  </a:lnTo>
                  <a:lnTo>
                    <a:pt x="68307" y="198023"/>
                  </a:lnTo>
                  <a:lnTo>
                    <a:pt x="92230" y="186113"/>
                  </a:lnTo>
                  <a:lnTo>
                    <a:pt x="112505" y="168354"/>
                  </a:lnTo>
                  <a:lnTo>
                    <a:pt x="126220" y="146351"/>
                  </a:lnTo>
                  <a:lnTo>
                    <a:pt x="129493" y="114934"/>
                  </a:lnTo>
                  <a:lnTo>
                    <a:pt x="125539" y="79570"/>
                  </a:lnTo>
                  <a:lnTo>
                    <a:pt x="116725" y="47389"/>
                  </a:lnTo>
                  <a:lnTo>
                    <a:pt x="100108" y="22269"/>
                  </a:lnTo>
                  <a:lnTo>
                    <a:pt x="89751" y="11618"/>
                  </a:lnTo>
                  <a:lnTo>
                    <a:pt x="78612" y="5224"/>
                  </a:lnTo>
                  <a:lnTo>
                    <a:pt x="54947" y="0"/>
                  </a:lnTo>
                  <a:lnTo>
                    <a:pt x="34081" y="1912"/>
                  </a:lnTo>
                  <a:lnTo>
                    <a:pt x="24566" y="4397"/>
                  </a:lnTo>
                  <a:lnTo>
                    <a:pt x="17516" y="9582"/>
                  </a:lnTo>
                  <a:lnTo>
                    <a:pt x="7802" y="24750"/>
                  </a:lnTo>
                  <a:lnTo>
                    <a:pt x="6778" y="43250"/>
                  </a:lnTo>
                  <a:lnTo>
                    <a:pt x="11732" y="62527"/>
                  </a:lnTo>
                  <a:lnTo>
                    <a:pt x="20991" y="80502"/>
                  </a:lnTo>
                  <a:lnTo>
                    <a:pt x="39684" y="94135"/>
                  </a:lnTo>
                  <a:lnTo>
                    <a:pt x="51585" y="99746"/>
                  </a:lnTo>
                  <a:lnTo>
                    <a:pt x="98671" y="104272"/>
                  </a:lnTo>
                  <a:lnTo>
                    <a:pt x="143825" y="100701"/>
                  </a:lnTo>
                  <a:lnTo>
                    <a:pt x="186942" y="95820"/>
                  </a:lnTo>
                  <a:lnTo>
                    <a:pt x="221435" y="9191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5290"/>
            <p:cNvSpPr/>
            <p:nvPr>
              <p:custDataLst>
                <p:tags r:id="rId244"/>
              </p:custDataLst>
            </p:nvPr>
          </p:nvSpPr>
          <p:spPr>
            <a:xfrm>
              <a:off x="10310580" y="5411589"/>
              <a:ext cx="268521" cy="265342"/>
            </a:xfrm>
            <a:custGeom>
              <a:avLst/>
              <a:gdLst/>
              <a:ahLst/>
              <a:cxnLst/>
              <a:rect l="0" t="0" r="0" b="0"/>
              <a:pathLst>
                <a:path w="268521" h="265342">
                  <a:moveTo>
                    <a:pt x="8170" y="138311"/>
                  </a:moveTo>
                  <a:lnTo>
                    <a:pt x="8170" y="138311"/>
                  </a:lnTo>
                  <a:lnTo>
                    <a:pt x="1427" y="131569"/>
                  </a:lnTo>
                  <a:lnTo>
                    <a:pt x="148" y="128877"/>
                  </a:lnTo>
                  <a:lnTo>
                    <a:pt x="0" y="126378"/>
                  </a:lnTo>
                  <a:lnTo>
                    <a:pt x="607" y="124006"/>
                  </a:lnTo>
                  <a:lnTo>
                    <a:pt x="3128" y="122424"/>
                  </a:lnTo>
                  <a:lnTo>
                    <a:pt x="49449" y="108693"/>
                  </a:lnTo>
                  <a:lnTo>
                    <a:pt x="86017" y="91201"/>
                  </a:lnTo>
                  <a:lnTo>
                    <a:pt x="126407" y="63596"/>
                  </a:lnTo>
                  <a:lnTo>
                    <a:pt x="170494" y="22344"/>
                  </a:lnTo>
                  <a:lnTo>
                    <a:pt x="195665" y="1736"/>
                  </a:lnTo>
                  <a:lnTo>
                    <a:pt x="200391" y="0"/>
                  </a:lnTo>
                  <a:lnTo>
                    <a:pt x="201934" y="1654"/>
                  </a:lnTo>
                  <a:lnTo>
                    <a:pt x="203647" y="9136"/>
                  </a:lnTo>
                  <a:lnTo>
                    <a:pt x="198268" y="44852"/>
                  </a:lnTo>
                  <a:lnTo>
                    <a:pt x="189319" y="77959"/>
                  </a:lnTo>
                  <a:lnTo>
                    <a:pt x="178284" y="118073"/>
                  </a:lnTo>
                  <a:lnTo>
                    <a:pt x="167032" y="160360"/>
                  </a:lnTo>
                  <a:lnTo>
                    <a:pt x="157329" y="200322"/>
                  </a:lnTo>
                  <a:lnTo>
                    <a:pt x="147302" y="241665"/>
                  </a:lnTo>
                  <a:lnTo>
                    <a:pt x="142282" y="265341"/>
                  </a:lnTo>
                  <a:lnTo>
                    <a:pt x="142026" y="265331"/>
                  </a:lnTo>
                  <a:lnTo>
                    <a:pt x="148412" y="255204"/>
                  </a:lnTo>
                  <a:lnTo>
                    <a:pt x="189873" y="217927"/>
                  </a:lnTo>
                  <a:lnTo>
                    <a:pt x="227428" y="191432"/>
                  </a:lnTo>
                  <a:lnTo>
                    <a:pt x="232658" y="189953"/>
                  </a:lnTo>
                  <a:lnTo>
                    <a:pt x="236146" y="190378"/>
                  </a:lnTo>
                  <a:lnTo>
                    <a:pt x="238471" y="192072"/>
                  </a:lnTo>
                  <a:lnTo>
                    <a:pt x="241053" y="199599"/>
                  </a:lnTo>
                  <a:lnTo>
                    <a:pt x="246083" y="221679"/>
                  </a:lnTo>
                  <a:lnTo>
                    <a:pt x="268520" y="25261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5291"/>
            <p:cNvSpPr/>
            <p:nvPr>
              <p:custDataLst>
                <p:tags r:id="rId245"/>
              </p:custDataLst>
            </p:nvPr>
          </p:nvSpPr>
          <p:spPr>
            <a:xfrm>
              <a:off x="10595835" y="5380308"/>
              <a:ext cx="266470" cy="315945"/>
            </a:xfrm>
            <a:custGeom>
              <a:avLst/>
              <a:gdLst/>
              <a:ahLst/>
              <a:cxnLst/>
              <a:rect l="0" t="0" r="0" b="0"/>
              <a:pathLst>
                <a:path w="266470" h="315945">
                  <a:moveTo>
                    <a:pt x="91215" y="239442"/>
                  </a:moveTo>
                  <a:lnTo>
                    <a:pt x="91215" y="239442"/>
                  </a:lnTo>
                  <a:lnTo>
                    <a:pt x="82488" y="224939"/>
                  </a:lnTo>
                  <a:lnTo>
                    <a:pt x="77417" y="209636"/>
                  </a:lnTo>
                  <a:lnTo>
                    <a:pt x="69831" y="199609"/>
                  </a:lnTo>
                  <a:lnTo>
                    <a:pt x="65670" y="198776"/>
                  </a:lnTo>
                  <a:lnTo>
                    <a:pt x="53520" y="199730"/>
                  </a:lnTo>
                  <a:lnTo>
                    <a:pt x="30813" y="207607"/>
                  </a:lnTo>
                  <a:lnTo>
                    <a:pt x="9583" y="222248"/>
                  </a:lnTo>
                  <a:lnTo>
                    <a:pt x="2017" y="237680"/>
                  </a:lnTo>
                  <a:lnTo>
                    <a:pt x="0" y="246734"/>
                  </a:lnTo>
                  <a:lnTo>
                    <a:pt x="3403" y="264320"/>
                  </a:lnTo>
                  <a:lnTo>
                    <a:pt x="11971" y="280133"/>
                  </a:lnTo>
                  <a:lnTo>
                    <a:pt x="22834" y="291864"/>
                  </a:lnTo>
                  <a:lnTo>
                    <a:pt x="28693" y="294851"/>
                  </a:lnTo>
                  <a:lnTo>
                    <a:pt x="40851" y="296289"/>
                  </a:lnTo>
                  <a:lnTo>
                    <a:pt x="53308" y="292694"/>
                  </a:lnTo>
                  <a:lnTo>
                    <a:pt x="64489" y="286393"/>
                  </a:lnTo>
                  <a:lnTo>
                    <a:pt x="83393" y="266400"/>
                  </a:lnTo>
                  <a:lnTo>
                    <a:pt x="83883" y="266586"/>
                  </a:lnTo>
                  <a:lnTo>
                    <a:pt x="85280" y="270220"/>
                  </a:lnTo>
                  <a:lnTo>
                    <a:pt x="88106" y="273817"/>
                  </a:lnTo>
                  <a:lnTo>
                    <a:pt x="93596" y="275886"/>
                  </a:lnTo>
                  <a:lnTo>
                    <a:pt x="97036" y="276438"/>
                  </a:lnTo>
                  <a:lnTo>
                    <a:pt x="104620" y="275170"/>
                  </a:lnTo>
                  <a:lnTo>
                    <a:pt x="114107" y="270844"/>
                  </a:lnTo>
                  <a:lnTo>
                    <a:pt x="151266" y="241539"/>
                  </a:lnTo>
                  <a:lnTo>
                    <a:pt x="179485" y="204158"/>
                  </a:lnTo>
                  <a:lnTo>
                    <a:pt x="201706" y="164023"/>
                  </a:lnTo>
                  <a:lnTo>
                    <a:pt x="224284" y="117728"/>
                  </a:lnTo>
                  <a:lnTo>
                    <a:pt x="243724" y="73634"/>
                  </a:lnTo>
                  <a:lnTo>
                    <a:pt x="256129" y="38044"/>
                  </a:lnTo>
                  <a:lnTo>
                    <a:pt x="266469" y="929"/>
                  </a:lnTo>
                  <a:lnTo>
                    <a:pt x="265906" y="0"/>
                  </a:lnTo>
                  <a:lnTo>
                    <a:pt x="261520" y="4612"/>
                  </a:lnTo>
                  <a:lnTo>
                    <a:pt x="242134" y="47215"/>
                  </a:lnTo>
                  <a:lnTo>
                    <a:pt x="230255" y="82276"/>
                  </a:lnTo>
                  <a:lnTo>
                    <a:pt x="217921" y="123260"/>
                  </a:lnTo>
                  <a:lnTo>
                    <a:pt x="206089" y="165933"/>
                  </a:lnTo>
                  <a:lnTo>
                    <a:pt x="196129" y="206065"/>
                  </a:lnTo>
                  <a:lnTo>
                    <a:pt x="188880" y="241306"/>
                  </a:lnTo>
                  <a:lnTo>
                    <a:pt x="185421" y="271315"/>
                  </a:lnTo>
                  <a:lnTo>
                    <a:pt x="188588" y="294060"/>
                  </a:lnTo>
                  <a:lnTo>
                    <a:pt x="192818" y="301959"/>
                  </a:lnTo>
                  <a:lnTo>
                    <a:pt x="205046" y="312618"/>
                  </a:lnTo>
                  <a:lnTo>
                    <a:pt x="223651" y="315944"/>
                  </a:lnTo>
                  <a:lnTo>
                    <a:pt x="256315" y="31564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5292"/>
            <p:cNvSpPr/>
            <p:nvPr>
              <p:custDataLst>
                <p:tags r:id="rId246"/>
              </p:custDataLst>
            </p:nvPr>
          </p:nvSpPr>
          <p:spPr>
            <a:xfrm>
              <a:off x="11100615" y="5581650"/>
              <a:ext cx="176986" cy="123852"/>
            </a:xfrm>
            <a:custGeom>
              <a:avLst/>
              <a:gdLst/>
              <a:ahLst/>
              <a:cxnLst/>
              <a:rect l="0" t="0" r="0" b="0"/>
              <a:pathLst>
                <a:path w="176986" h="123852">
                  <a:moveTo>
                    <a:pt x="18235" y="0"/>
                  </a:moveTo>
                  <a:lnTo>
                    <a:pt x="18235" y="0"/>
                  </a:lnTo>
                  <a:lnTo>
                    <a:pt x="11328" y="19459"/>
                  </a:lnTo>
                  <a:lnTo>
                    <a:pt x="3308" y="59739"/>
                  </a:lnTo>
                  <a:lnTo>
                    <a:pt x="0" y="101275"/>
                  </a:lnTo>
                  <a:lnTo>
                    <a:pt x="131" y="118751"/>
                  </a:lnTo>
                  <a:lnTo>
                    <a:pt x="1228" y="121500"/>
                  </a:lnTo>
                  <a:lnTo>
                    <a:pt x="2663" y="123333"/>
                  </a:lnTo>
                  <a:lnTo>
                    <a:pt x="5030" y="123851"/>
                  </a:lnTo>
                  <a:lnTo>
                    <a:pt x="11426" y="122543"/>
                  </a:lnTo>
                  <a:lnTo>
                    <a:pt x="26331" y="114469"/>
                  </a:lnTo>
                  <a:lnTo>
                    <a:pt x="40781" y="96396"/>
                  </a:lnTo>
                  <a:lnTo>
                    <a:pt x="54644" y="72831"/>
                  </a:lnTo>
                  <a:lnTo>
                    <a:pt x="55915" y="71837"/>
                  </a:lnTo>
                  <a:lnTo>
                    <a:pt x="59205" y="70733"/>
                  </a:lnTo>
                  <a:lnTo>
                    <a:pt x="60364" y="71850"/>
                  </a:lnTo>
                  <a:lnTo>
                    <a:pt x="71433" y="99726"/>
                  </a:lnTo>
                  <a:lnTo>
                    <a:pt x="80956" y="112255"/>
                  </a:lnTo>
                  <a:lnTo>
                    <a:pt x="99456" y="121534"/>
                  </a:lnTo>
                  <a:lnTo>
                    <a:pt x="114776" y="120808"/>
                  </a:lnTo>
                  <a:lnTo>
                    <a:pt x="144234" y="108843"/>
                  </a:lnTo>
                  <a:lnTo>
                    <a:pt x="153727" y="99175"/>
                  </a:lnTo>
                  <a:lnTo>
                    <a:pt x="157247" y="93633"/>
                  </a:lnTo>
                  <a:lnTo>
                    <a:pt x="165238" y="46328"/>
                  </a:lnTo>
                  <a:lnTo>
                    <a:pt x="17698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5293"/>
            <p:cNvSpPr/>
            <p:nvPr>
              <p:custDataLst>
                <p:tags r:id="rId247"/>
              </p:custDataLst>
            </p:nvPr>
          </p:nvSpPr>
          <p:spPr>
            <a:xfrm>
              <a:off x="10712448" y="5530850"/>
              <a:ext cx="184153" cy="25401"/>
            </a:xfrm>
            <a:custGeom>
              <a:avLst/>
              <a:gdLst/>
              <a:ahLst/>
              <a:cxnLst/>
              <a:rect l="0" t="0" r="0" b="0"/>
              <a:pathLst>
                <a:path w="184153" h="25401">
                  <a:moveTo>
                    <a:pt x="2" y="25400"/>
                  </a:moveTo>
                  <a:lnTo>
                    <a:pt x="2" y="25400"/>
                  </a:lnTo>
                  <a:lnTo>
                    <a:pt x="0" y="18658"/>
                  </a:lnTo>
                  <a:lnTo>
                    <a:pt x="1413" y="15966"/>
                  </a:lnTo>
                  <a:lnTo>
                    <a:pt x="6745" y="11095"/>
                  </a:lnTo>
                  <a:lnTo>
                    <a:pt x="44058" y="6582"/>
                  </a:lnTo>
                  <a:lnTo>
                    <a:pt x="75320" y="3395"/>
                  </a:lnTo>
                  <a:lnTo>
                    <a:pt x="116027" y="1509"/>
                  </a:lnTo>
                  <a:lnTo>
                    <a:pt x="153874" y="671"/>
                  </a:lnTo>
                  <a:lnTo>
                    <a:pt x="184152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5294"/>
            <p:cNvSpPr/>
            <p:nvPr>
              <p:custDataLst>
                <p:tags r:id="rId248"/>
              </p:custDataLst>
            </p:nvPr>
          </p:nvSpPr>
          <p:spPr>
            <a:xfrm>
              <a:off x="11023600" y="56515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4" name="SMARTInkShape-5295"/>
          <p:cNvSpPr/>
          <p:nvPr>
            <p:custDataLst>
              <p:tags r:id="rId5"/>
            </p:custDataLst>
          </p:nvPr>
        </p:nvSpPr>
        <p:spPr>
          <a:xfrm>
            <a:off x="9153765" y="5322252"/>
            <a:ext cx="333136" cy="480218"/>
          </a:xfrm>
          <a:custGeom>
            <a:avLst/>
            <a:gdLst/>
            <a:ahLst/>
            <a:cxnLst/>
            <a:rect l="0" t="0" r="0" b="0"/>
            <a:pathLst>
              <a:path w="333136" h="480218">
                <a:moveTo>
                  <a:pt x="85485" y="259398"/>
                </a:moveTo>
                <a:lnTo>
                  <a:pt x="85485" y="259398"/>
                </a:lnTo>
                <a:lnTo>
                  <a:pt x="83604" y="238675"/>
                </a:lnTo>
                <a:lnTo>
                  <a:pt x="70558" y="193704"/>
                </a:lnTo>
                <a:lnTo>
                  <a:pt x="66362" y="191613"/>
                </a:lnTo>
                <a:lnTo>
                  <a:pt x="54172" y="193053"/>
                </a:lnTo>
                <a:lnTo>
                  <a:pt x="28072" y="211910"/>
                </a:lnTo>
                <a:lnTo>
                  <a:pt x="8110" y="246582"/>
                </a:lnTo>
                <a:lnTo>
                  <a:pt x="0" y="284763"/>
                </a:lnTo>
                <a:lnTo>
                  <a:pt x="4339" y="319516"/>
                </a:lnTo>
                <a:lnTo>
                  <a:pt x="14612" y="335741"/>
                </a:lnTo>
                <a:lnTo>
                  <a:pt x="21303" y="342043"/>
                </a:lnTo>
                <a:lnTo>
                  <a:pt x="29292" y="344128"/>
                </a:lnTo>
                <a:lnTo>
                  <a:pt x="47575" y="340800"/>
                </a:lnTo>
                <a:lnTo>
                  <a:pt x="74331" y="323656"/>
                </a:lnTo>
                <a:lnTo>
                  <a:pt x="85935" y="304891"/>
                </a:lnTo>
                <a:lnTo>
                  <a:pt x="90020" y="293959"/>
                </a:lnTo>
                <a:lnTo>
                  <a:pt x="90791" y="268644"/>
                </a:lnTo>
                <a:lnTo>
                  <a:pt x="83294" y="230387"/>
                </a:lnTo>
                <a:lnTo>
                  <a:pt x="70510" y="191006"/>
                </a:lnTo>
                <a:lnTo>
                  <a:pt x="71304" y="183612"/>
                </a:lnTo>
                <a:lnTo>
                  <a:pt x="73209" y="181355"/>
                </a:lnTo>
                <a:lnTo>
                  <a:pt x="117917" y="161416"/>
                </a:lnTo>
                <a:lnTo>
                  <a:pt x="157417" y="138644"/>
                </a:lnTo>
                <a:lnTo>
                  <a:pt x="200401" y="99441"/>
                </a:lnTo>
                <a:lnTo>
                  <a:pt x="228282" y="66950"/>
                </a:lnTo>
                <a:lnTo>
                  <a:pt x="262399" y="23714"/>
                </a:lnTo>
                <a:lnTo>
                  <a:pt x="283719" y="477"/>
                </a:lnTo>
                <a:lnTo>
                  <a:pt x="286079" y="0"/>
                </a:lnTo>
                <a:lnTo>
                  <a:pt x="286946" y="1800"/>
                </a:lnTo>
                <a:lnTo>
                  <a:pt x="271316" y="38042"/>
                </a:lnTo>
                <a:lnTo>
                  <a:pt x="252038" y="75880"/>
                </a:lnTo>
                <a:lnTo>
                  <a:pt x="228654" y="120685"/>
                </a:lnTo>
                <a:lnTo>
                  <a:pt x="215503" y="146461"/>
                </a:lnTo>
                <a:lnTo>
                  <a:pt x="201797" y="173523"/>
                </a:lnTo>
                <a:lnTo>
                  <a:pt x="187721" y="200737"/>
                </a:lnTo>
                <a:lnTo>
                  <a:pt x="173398" y="228052"/>
                </a:lnTo>
                <a:lnTo>
                  <a:pt x="158910" y="255434"/>
                </a:lnTo>
                <a:lnTo>
                  <a:pt x="146429" y="281449"/>
                </a:lnTo>
                <a:lnTo>
                  <a:pt x="135287" y="306556"/>
                </a:lnTo>
                <a:lnTo>
                  <a:pt x="116791" y="353734"/>
                </a:lnTo>
                <a:lnTo>
                  <a:pt x="103868" y="395870"/>
                </a:lnTo>
                <a:lnTo>
                  <a:pt x="99063" y="430119"/>
                </a:lnTo>
                <a:lnTo>
                  <a:pt x="98771" y="445179"/>
                </a:lnTo>
                <a:lnTo>
                  <a:pt x="101399" y="456629"/>
                </a:lnTo>
                <a:lnTo>
                  <a:pt x="111842" y="473117"/>
                </a:lnTo>
                <a:lnTo>
                  <a:pt x="118578" y="477371"/>
                </a:lnTo>
                <a:lnTo>
                  <a:pt x="133590" y="480217"/>
                </a:lnTo>
                <a:lnTo>
                  <a:pt x="151550" y="475368"/>
                </a:lnTo>
                <a:lnTo>
                  <a:pt x="161278" y="471111"/>
                </a:lnTo>
                <a:lnTo>
                  <a:pt x="177732" y="453212"/>
                </a:lnTo>
                <a:lnTo>
                  <a:pt x="197014" y="411604"/>
                </a:lnTo>
                <a:lnTo>
                  <a:pt x="204198" y="379962"/>
                </a:lnTo>
                <a:lnTo>
                  <a:pt x="202687" y="354139"/>
                </a:lnTo>
                <a:lnTo>
                  <a:pt x="195429" y="336548"/>
                </a:lnTo>
                <a:lnTo>
                  <a:pt x="185150" y="324731"/>
                </a:lnTo>
                <a:lnTo>
                  <a:pt x="165193" y="312251"/>
                </a:lnTo>
                <a:lnTo>
                  <a:pt x="164729" y="312273"/>
                </a:lnTo>
                <a:lnTo>
                  <a:pt x="166095" y="314177"/>
                </a:lnTo>
                <a:lnTo>
                  <a:pt x="200891" y="310305"/>
                </a:lnTo>
                <a:lnTo>
                  <a:pt x="234378" y="304131"/>
                </a:lnTo>
                <a:lnTo>
                  <a:pt x="272781" y="294802"/>
                </a:lnTo>
                <a:lnTo>
                  <a:pt x="333135" y="278448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6" name="SMARTInkShape-Group949"/>
          <p:cNvGrpSpPr/>
          <p:nvPr/>
        </p:nvGrpSpPr>
        <p:grpSpPr>
          <a:xfrm>
            <a:off x="7865476" y="5292529"/>
            <a:ext cx="1011825" cy="348875"/>
            <a:chOff x="7865476" y="5292529"/>
            <a:chExt cx="1011825" cy="348875"/>
          </a:xfrm>
        </p:grpSpPr>
        <p:sp>
          <p:nvSpPr>
            <p:cNvPr id="375" name="SMARTInkShape-5296"/>
            <p:cNvSpPr/>
            <p:nvPr>
              <p:custDataLst>
                <p:tags r:id="rId231"/>
              </p:custDataLst>
            </p:nvPr>
          </p:nvSpPr>
          <p:spPr>
            <a:xfrm>
              <a:off x="8667750" y="5435600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2308"/>
                  </a:lnTo>
                  <a:lnTo>
                    <a:pt x="4233" y="9616"/>
                  </a:lnTo>
                  <a:lnTo>
                    <a:pt x="32534" y="3163"/>
                  </a:lnTo>
                  <a:lnTo>
                    <a:pt x="73846" y="938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5297"/>
            <p:cNvSpPr/>
            <p:nvPr>
              <p:custDataLst>
                <p:tags r:id="rId232"/>
              </p:custDataLst>
            </p:nvPr>
          </p:nvSpPr>
          <p:spPr>
            <a:xfrm>
              <a:off x="8721605" y="5292529"/>
              <a:ext cx="155696" cy="301822"/>
            </a:xfrm>
            <a:custGeom>
              <a:avLst/>
              <a:gdLst/>
              <a:ahLst/>
              <a:cxnLst/>
              <a:rect l="0" t="0" r="0" b="0"/>
              <a:pathLst>
                <a:path w="155696" h="301822">
                  <a:moveTo>
                    <a:pt x="123945" y="3371"/>
                  </a:moveTo>
                  <a:lnTo>
                    <a:pt x="123945" y="3371"/>
                  </a:lnTo>
                  <a:lnTo>
                    <a:pt x="113832" y="0"/>
                  </a:lnTo>
                  <a:lnTo>
                    <a:pt x="108737" y="1124"/>
                  </a:lnTo>
                  <a:lnTo>
                    <a:pt x="97431" y="8016"/>
                  </a:lnTo>
                  <a:lnTo>
                    <a:pt x="67149" y="51379"/>
                  </a:lnTo>
                  <a:lnTo>
                    <a:pt x="48138" y="83974"/>
                  </a:lnTo>
                  <a:lnTo>
                    <a:pt x="31692" y="119628"/>
                  </a:lnTo>
                  <a:lnTo>
                    <a:pt x="18032" y="155935"/>
                  </a:lnTo>
                  <a:lnTo>
                    <a:pt x="7258" y="190886"/>
                  </a:lnTo>
                  <a:lnTo>
                    <a:pt x="0" y="232184"/>
                  </a:lnTo>
                  <a:lnTo>
                    <a:pt x="3948" y="253703"/>
                  </a:lnTo>
                  <a:lnTo>
                    <a:pt x="12756" y="270557"/>
                  </a:lnTo>
                  <a:lnTo>
                    <a:pt x="23729" y="280401"/>
                  </a:lnTo>
                  <a:lnTo>
                    <a:pt x="29617" y="282602"/>
                  </a:lnTo>
                  <a:lnTo>
                    <a:pt x="41804" y="283166"/>
                  </a:lnTo>
                  <a:lnTo>
                    <a:pt x="67307" y="276146"/>
                  </a:lnTo>
                  <a:lnTo>
                    <a:pt x="83251" y="265245"/>
                  </a:lnTo>
                  <a:lnTo>
                    <a:pt x="104126" y="239478"/>
                  </a:lnTo>
                  <a:lnTo>
                    <a:pt x="118072" y="210677"/>
                  </a:lnTo>
                  <a:lnTo>
                    <a:pt x="120030" y="202958"/>
                  </a:lnTo>
                  <a:lnTo>
                    <a:pt x="119924" y="198518"/>
                  </a:lnTo>
                  <a:lnTo>
                    <a:pt x="118442" y="196263"/>
                  </a:lnTo>
                  <a:lnTo>
                    <a:pt x="116042" y="195465"/>
                  </a:lnTo>
                  <a:lnTo>
                    <a:pt x="99181" y="201085"/>
                  </a:lnTo>
                  <a:lnTo>
                    <a:pt x="88010" y="211658"/>
                  </a:lnTo>
                  <a:lnTo>
                    <a:pt x="75667" y="233478"/>
                  </a:lnTo>
                  <a:lnTo>
                    <a:pt x="69424" y="255936"/>
                  </a:lnTo>
                  <a:lnTo>
                    <a:pt x="68547" y="262764"/>
                  </a:lnTo>
                  <a:lnTo>
                    <a:pt x="71337" y="274115"/>
                  </a:lnTo>
                  <a:lnTo>
                    <a:pt x="74056" y="279117"/>
                  </a:lnTo>
                  <a:lnTo>
                    <a:pt x="86486" y="286556"/>
                  </a:lnTo>
                  <a:lnTo>
                    <a:pt x="129951" y="297081"/>
                  </a:lnTo>
                  <a:lnTo>
                    <a:pt x="155695" y="3018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5298"/>
            <p:cNvSpPr/>
            <p:nvPr>
              <p:custDataLst>
                <p:tags r:id="rId233"/>
              </p:custDataLst>
            </p:nvPr>
          </p:nvSpPr>
          <p:spPr>
            <a:xfrm>
              <a:off x="8782050" y="54356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5299"/>
            <p:cNvSpPr/>
            <p:nvPr>
              <p:custDataLst>
                <p:tags r:id="rId234"/>
              </p:custDataLst>
            </p:nvPr>
          </p:nvSpPr>
          <p:spPr>
            <a:xfrm>
              <a:off x="8543018" y="5501649"/>
              <a:ext cx="112033" cy="107079"/>
            </a:xfrm>
            <a:custGeom>
              <a:avLst/>
              <a:gdLst/>
              <a:ahLst/>
              <a:cxnLst/>
              <a:rect l="0" t="0" r="0" b="0"/>
              <a:pathLst>
                <a:path w="112033" h="107079">
                  <a:moveTo>
                    <a:pt x="99332" y="29201"/>
                  </a:moveTo>
                  <a:lnTo>
                    <a:pt x="99332" y="29201"/>
                  </a:lnTo>
                  <a:lnTo>
                    <a:pt x="93557" y="14697"/>
                  </a:lnTo>
                  <a:lnTo>
                    <a:pt x="87123" y="6057"/>
                  </a:lnTo>
                  <a:lnTo>
                    <a:pt x="75796" y="1276"/>
                  </a:lnTo>
                  <a:lnTo>
                    <a:pt x="68825" y="0"/>
                  </a:lnTo>
                  <a:lnTo>
                    <a:pt x="53553" y="2347"/>
                  </a:lnTo>
                  <a:lnTo>
                    <a:pt x="37356" y="9505"/>
                  </a:lnTo>
                  <a:lnTo>
                    <a:pt x="20752" y="22093"/>
                  </a:lnTo>
                  <a:lnTo>
                    <a:pt x="9610" y="38977"/>
                  </a:lnTo>
                  <a:lnTo>
                    <a:pt x="1251" y="66435"/>
                  </a:lnTo>
                  <a:lnTo>
                    <a:pt x="0" y="82438"/>
                  </a:lnTo>
                  <a:lnTo>
                    <a:pt x="1798" y="94256"/>
                  </a:lnTo>
                  <a:lnTo>
                    <a:pt x="4675" y="98675"/>
                  </a:lnTo>
                  <a:lnTo>
                    <a:pt x="13518" y="105470"/>
                  </a:lnTo>
                  <a:lnTo>
                    <a:pt x="24503" y="107078"/>
                  </a:lnTo>
                  <a:lnTo>
                    <a:pt x="36442" y="104736"/>
                  </a:lnTo>
                  <a:lnTo>
                    <a:pt x="48803" y="98990"/>
                  </a:lnTo>
                  <a:lnTo>
                    <a:pt x="84021" y="63665"/>
                  </a:lnTo>
                  <a:lnTo>
                    <a:pt x="77388" y="70921"/>
                  </a:lnTo>
                  <a:lnTo>
                    <a:pt x="75468" y="75495"/>
                  </a:lnTo>
                  <a:lnTo>
                    <a:pt x="74386" y="82037"/>
                  </a:lnTo>
                  <a:lnTo>
                    <a:pt x="75646" y="84179"/>
                  </a:lnTo>
                  <a:lnTo>
                    <a:pt x="80808" y="88444"/>
                  </a:lnTo>
                  <a:lnTo>
                    <a:pt x="91570" y="88926"/>
                  </a:lnTo>
                  <a:lnTo>
                    <a:pt x="112032" y="8635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5300"/>
            <p:cNvSpPr/>
            <p:nvPr>
              <p:custDataLst>
                <p:tags r:id="rId235"/>
              </p:custDataLst>
            </p:nvPr>
          </p:nvSpPr>
          <p:spPr>
            <a:xfrm>
              <a:off x="8365744" y="5486770"/>
              <a:ext cx="162688" cy="143437"/>
            </a:xfrm>
            <a:custGeom>
              <a:avLst/>
              <a:gdLst/>
              <a:ahLst/>
              <a:cxnLst/>
              <a:rect l="0" t="0" r="0" b="0"/>
              <a:pathLst>
                <a:path w="162688" h="143437">
                  <a:moveTo>
                    <a:pt x="16256" y="37730"/>
                  </a:moveTo>
                  <a:lnTo>
                    <a:pt x="16256" y="37730"/>
                  </a:lnTo>
                  <a:lnTo>
                    <a:pt x="9514" y="47843"/>
                  </a:lnTo>
                  <a:lnTo>
                    <a:pt x="5321" y="67616"/>
                  </a:lnTo>
                  <a:lnTo>
                    <a:pt x="3199" y="107604"/>
                  </a:lnTo>
                  <a:lnTo>
                    <a:pt x="0" y="129695"/>
                  </a:lnTo>
                  <a:lnTo>
                    <a:pt x="2948" y="143436"/>
                  </a:lnTo>
                  <a:lnTo>
                    <a:pt x="3151" y="142772"/>
                  </a:lnTo>
                  <a:lnTo>
                    <a:pt x="9296" y="113042"/>
                  </a:lnTo>
                  <a:lnTo>
                    <a:pt x="25202" y="72936"/>
                  </a:lnTo>
                  <a:lnTo>
                    <a:pt x="48217" y="29980"/>
                  </a:lnTo>
                  <a:lnTo>
                    <a:pt x="50263" y="27624"/>
                  </a:lnTo>
                  <a:lnTo>
                    <a:pt x="51626" y="26759"/>
                  </a:lnTo>
                  <a:lnTo>
                    <a:pt x="52537" y="28300"/>
                  </a:lnTo>
                  <a:lnTo>
                    <a:pt x="53547" y="35655"/>
                  </a:lnTo>
                  <a:lnTo>
                    <a:pt x="46079" y="68719"/>
                  </a:lnTo>
                  <a:lnTo>
                    <a:pt x="47893" y="92837"/>
                  </a:lnTo>
                  <a:lnTo>
                    <a:pt x="48635" y="92107"/>
                  </a:lnTo>
                  <a:lnTo>
                    <a:pt x="53052" y="82926"/>
                  </a:lnTo>
                  <a:lnTo>
                    <a:pt x="66301" y="47297"/>
                  </a:lnTo>
                  <a:lnTo>
                    <a:pt x="88155" y="22612"/>
                  </a:lnTo>
                  <a:lnTo>
                    <a:pt x="113604" y="4166"/>
                  </a:lnTo>
                  <a:lnTo>
                    <a:pt x="128665" y="0"/>
                  </a:lnTo>
                  <a:lnTo>
                    <a:pt x="147164" y="1621"/>
                  </a:lnTo>
                  <a:lnTo>
                    <a:pt x="152212" y="3074"/>
                  </a:lnTo>
                  <a:lnTo>
                    <a:pt x="156282" y="6864"/>
                  </a:lnTo>
                  <a:lnTo>
                    <a:pt x="162687" y="18602"/>
                  </a:lnTo>
                  <a:lnTo>
                    <a:pt x="162240" y="35108"/>
                  </a:lnTo>
                  <a:lnTo>
                    <a:pt x="152173" y="64235"/>
                  </a:lnTo>
                  <a:lnTo>
                    <a:pt x="134552" y="108300"/>
                  </a:lnTo>
                  <a:lnTo>
                    <a:pt x="130556" y="12028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5301"/>
            <p:cNvSpPr/>
            <p:nvPr>
              <p:custDataLst>
                <p:tags r:id="rId236"/>
              </p:custDataLst>
            </p:nvPr>
          </p:nvSpPr>
          <p:spPr>
            <a:xfrm>
              <a:off x="8312150" y="54102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0"/>
                  </a:moveTo>
                  <a:lnTo>
                    <a:pt x="0" y="0"/>
                  </a:lnTo>
                  <a:lnTo>
                    <a:pt x="6350" y="12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5302"/>
            <p:cNvSpPr/>
            <p:nvPr>
              <p:custDataLst>
                <p:tags r:id="rId237"/>
              </p:custDataLst>
            </p:nvPr>
          </p:nvSpPr>
          <p:spPr>
            <a:xfrm>
              <a:off x="8280400" y="5530850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19050" y="0"/>
                  </a:moveTo>
                  <a:lnTo>
                    <a:pt x="19050" y="0"/>
                  </a:lnTo>
                  <a:lnTo>
                    <a:pt x="12308" y="6742"/>
                  </a:lnTo>
                  <a:lnTo>
                    <a:pt x="8999" y="15696"/>
                  </a:lnTo>
                  <a:lnTo>
                    <a:pt x="1037" y="62793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5303"/>
            <p:cNvSpPr/>
            <p:nvPr>
              <p:custDataLst>
                <p:tags r:id="rId238"/>
              </p:custDataLst>
            </p:nvPr>
          </p:nvSpPr>
          <p:spPr>
            <a:xfrm>
              <a:off x="8115300" y="5492750"/>
              <a:ext cx="133351" cy="1"/>
            </a:xfrm>
            <a:custGeom>
              <a:avLst/>
              <a:gdLst/>
              <a:ahLst/>
              <a:cxnLst/>
              <a:rect l="0" t="0" r="0" b="0"/>
              <a:pathLst>
                <a:path w="133351" h="1">
                  <a:moveTo>
                    <a:pt x="0" y="0"/>
                  </a:moveTo>
                  <a:lnTo>
                    <a:pt x="0" y="0"/>
                  </a:lnTo>
                  <a:lnTo>
                    <a:pt x="43307" y="0"/>
                  </a:lnTo>
                  <a:lnTo>
                    <a:pt x="83388" y="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5304"/>
            <p:cNvSpPr/>
            <p:nvPr>
              <p:custDataLst>
                <p:tags r:id="rId239"/>
              </p:custDataLst>
            </p:nvPr>
          </p:nvSpPr>
          <p:spPr>
            <a:xfrm>
              <a:off x="8157073" y="5350569"/>
              <a:ext cx="85228" cy="290835"/>
            </a:xfrm>
            <a:custGeom>
              <a:avLst/>
              <a:gdLst/>
              <a:ahLst/>
              <a:cxnLst/>
              <a:rect l="0" t="0" r="0" b="0"/>
              <a:pathLst>
                <a:path w="85228" h="290835">
                  <a:moveTo>
                    <a:pt x="85227" y="15181"/>
                  </a:moveTo>
                  <a:lnTo>
                    <a:pt x="85227" y="15181"/>
                  </a:lnTo>
                  <a:lnTo>
                    <a:pt x="85225" y="876"/>
                  </a:lnTo>
                  <a:lnTo>
                    <a:pt x="84522" y="0"/>
                  </a:lnTo>
                  <a:lnTo>
                    <a:pt x="83345" y="121"/>
                  </a:lnTo>
                  <a:lnTo>
                    <a:pt x="81856" y="908"/>
                  </a:lnTo>
                  <a:lnTo>
                    <a:pt x="68620" y="25270"/>
                  </a:lnTo>
                  <a:lnTo>
                    <a:pt x="53025" y="67402"/>
                  </a:lnTo>
                  <a:lnTo>
                    <a:pt x="43633" y="104241"/>
                  </a:lnTo>
                  <a:lnTo>
                    <a:pt x="32874" y="144134"/>
                  </a:lnTo>
                  <a:lnTo>
                    <a:pt x="21037" y="183971"/>
                  </a:lnTo>
                  <a:lnTo>
                    <a:pt x="8720" y="220491"/>
                  </a:lnTo>
                  <a:lnTo>
                    <a:pt x="0" y="259301"/>
                  </a:lnTo>
                  <a:lnTo>
                    <a:pt x="893" y="268239"/>
                  </a:lnTo>
                  <a:lnTo>
                    <a:pt x="7528" y="281933"/>
                  </a:lnTo>
                  <a:lnTo>
                    <a:pt x="12966" y="286149"/>
                  </a:lnTo>
                  <a:lnTo>
                    <a:pt x="26534" y="290834"/>
                  </a:lnTo>
                  <a:lnTo>
                    <a:pt x="41973" y="287271"/>
                  </a:lnTo>
                  <a:lnTo>
                    <a:pt x="66177" y="27553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5305"/>
            <p:cNvSpPr/>
            <p:nvPr>
              <p:custDataLst>
                <p:tags r:id="rId240"/>
              </p:custDataLst>
            </p:nvPr>
          </p:nvSpPr>
          <p:spPr>
            <a:xfrm>
              <a:off x="8020013" y="5496740"/>
              <a:ext cx="82588" cy="139520"/>
            </a:xfrm>
            <a:custGeom>
              <a:avLst/>
              <a:gdLst/>
              <a:ahLst/>
              <a:cxnLst/>
              <a:rect l="0" t="0" r="0" b="0"/>
              <a:pathLst>
                <a:path w="82588" h="139520">
                  <a:moveTo>
                    <a:pt x="82587" y="15060"/>
                  </a:moveTo>
                  <a:lnTo>
                    <a:pt x="82587" y="15060"/>
                  </a:lnTo>
                  <a:lnTo>
                    <a:pt x="71742" y="5626"/>
                  </a:lnTo>
                  <a:lnTo>
                    <a:pt x="61539" y="755"/>
                  </a:lnTo>
                  <a:lnTo>
                    <a:pt x="48067" y="0"/>
                  </a:lnTo>
                  <a:lnTo>
                    <a:pt x="33378" y="2722"/>
                  </a:lnTo>
                  <a:lnTo>
                    <a:pt x="19794" y="8636"/>
                  </a:lnTo>
                  <a:lnTo>
                    <a:pt x="3617" y="23270"/>
                  </a:lnTo>
                  <a:lnTo>
                    <a:pt x="1012" y="28294"/>
                  </a:lnTo>
                  <a:lnTo>
                    <a:pt x="0" y="37640"/>
                  </a:lnTo>
                  <a:lnTo>
                    <a:pt x="5665" y="48379"/>
                  </a:lnTo>
                  <a:lnTo>
                    <a:pt x="40512" y="85048"/>
                  </a:lnTo>
                  <a:lnTo>
                    <a:pt x="65731" y="106967"/>
                  </a:lnTo>
                  <a:lnTo>
                    <a:pt x="71568" y="116115"/>
                  </a:lnTo>
                  <a:lnTo>
                    <a:pt x="73122" y="120530"/>
                  </a:lnTo>
                  <a:lnTo>
                    <a:pt x="72750" y="124884"/>
                  </a:lnTo>
                  <a:lnTo>
                    <a:pt x="68572" y="133485"/>
                  </a:lnTo>
                  <a:lnTo>
                    <a:pt x="64072" y="136344"/>
                  </a:lnTo>
                  <a:lnTo>
                    <a:pt x="51545" y="139519"/>
                  </a:lnTo>
                  <a:lnTo>
                    <a:pt x="45664" y="138956"/>
                  </a:lnTo>
                  <a:lnTo>
                    <a:pt x="25437" y="12936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5306"/>
            <p:cNvSpPr/>
            <p:nvPr>
              <p:custDataLst>
                <p:tags r:id="rId241"/>
              </p:custDataLst>
            </p:nvPr>
          </p:nvSpPr>
          <p:spPr>
            <a:xfrm>
              <a:off x="7865476" y="5505656"/>
              <a:ext cx="135525" cy="115994"/>
            </a:xfrm>
            <a:custGeom>
              <a:avLst/>
              <a:gdLst/>
              <a:ahLst/>
              <a:cxnLst/>
              <a:rect l="0" t="0" r="0" b="0"/>
              <a:pathLst>
                <a:path w="135525" h="115994">
                  <a:moveTo>
                    <a:pt x="33924" y="50594"/>
                  </a:moveTo>
                  <a:lnTo>
                    <a:pt x="33924" y="50594"/>
                  </a:lnTo>
                  <a:lnTo>
                    <a:pt x="30265" y="50594"/>
                  </a:lnTo>
                  <a:lnTo>
                    <a:pt x="31828" y="50594"/>
                  </a:lnTo>
                  <a:lnTo>
                    <a:pt x="34874" y="52476"/>
                  </a:lnTo>
                  <a:lnTo>
                    <a:pt x="45949" y="59432"/>
                  </a:lnTo>
                  <a:lnTo>
                    <a:pt x="55496" y="59696"/>
                  </a:lnTo>
                  <a:lnTo>
                    <a:pt x="61005" y="58779"/>
                  </a:lnTo>
                  <a:lnTo>
                    <a:pt x="82245" y="47374"/>
                  </a:lnTo>
                  <a:lnTo>
                    <a:pt x="92558" y="36463"/>
                  </a:lnTo>
                  <a:lnTo>
                    <a:pt x="96297" y="30590"/>
                  </a:lnTo>
                  <a:lnTo>
                    <a:pt x="98569" y="18420"/>
                  </a:lnTo>
                  <a:lnTo>
                    <a:pt x="98187" y="12211"/>
                  </a:lnTo>
                  <a:lnTo>
                    <a:pt x="95110" y="7367"/>
                  </a:lnTo>
                  <a:lnTo>
                    <a:pt x="84166" y="102"/>
                  </a:lnTo>
                  <a:lnTo>
                    <a:pt x="76590" y="0"/>
                  </a:lnTo>
                  <a:lnTo>
                    <a:pt x="58766" y="5530"/>
                  </a:lnTo>
                  <a:lnTo>
                    <a:pt x="32270" y="23915"/>
                  </a:lnTo>
                  <a:lnTo>
                    <a:pt x="9915" y="50608"/>
                  </a:lnTo>
                  <a:lnTo>
                    <a:pt x="2087" y="70591"/>
                  </a:lnTo>
                  <a:lnTo>
                    <a:pt x="0" y="80858"/>
                  </a:lnTo>
                  <a:lnTo>
                    <a:pt x="724" y="89820"/>
                  </a:lnTo>
                  <a:lnTo>
                    <a:pt x="7174" y="105422"/>
                  </a:lnTo>
                  <a:lnTo>
                    <a:pt x="14679" y="110429"/>
                  </a:lnTo>
                  <a:lnTo>
                    <a:pt x="36189" y="115993"/>
                  </a:lnTo>
                  <a:lnTo>
                    <a:pt x="76066" y="115754"/>
                  </a:lnTo>
                  <a:lnTo>
                    <a:pt x="120122" y="105694"/>
                  </a:lnTo>
                  <a:lnTo>
                    <a:pt x="135524" y="1013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9" name="SMARTInkShape-Group950"/>
          <p:cNvGrpSpPr/>
          <p:nvPr/>
        </p:nvGrpSpPr>
        <p:grpSpPr>
          <a:xfrm>
            <a:off x="7237333" y="5495687"/>
            <a:ext cx="236618" cy="131290"/>
            <a:chOff x="7237333" y="5495687"/>
            <a:chExt cx="236618" cy="131290"/>
          </a:xfrm>
        </p:grpSpPr>
        <p:sp>
          <p:nvSpPr>
            <p:cNvPr id="387" name="SMARTInkShape-5307"/>
            <p:cNvSpPr/>
            <p:nvPr>
              <p:custDataLst>
                <p:tags r:id="rId229"/>
              </p:custDataLst>
            </p:nvPr>
          </p:nvSpPr>
          <p:spPr>
            <a:xfrm>
              <a:off x="7385048" y="5502478"/>
              <a:ext cx="88903" cy="104573"/>
            </a:xfrm>
            <a:custGeom>
              <a:avLst/>
              <a:gdLst/>
              <a:ahLst/>
              <a:cxnLst/>
              <a:rect l="0" t="0" r="0" b="0"/>
              <a:pathLst>
                <a:path w="88903" h="104573">
                  <a:moveTo>
                    <a:pt x="2" y="15672"/>
                  </a:moveTo>
                  <a:lnTo>
                    <a:pt x="2" y="15672"/>
                  </a:lnTo>
                  <a:lnTo>
                    <a:pt x="0" y="12301"/>
                  </a:lnTo>
                  <a:lnTo>
                    <a:pt x="3372" y="56930"/>
                  </a:lnTo>
                  <a:lnTo>
                    <a:pt x="6178" y="82710"/>
                  </a:lnTo>
                  <a:lnTo>
                    <a:pt x="10112" y="36894"/>
                  </a:lnTo>
                  <a:lnTo>
                    <a:pt x="17196" y="20164"/>
                  </a:lnTo>
                  <a:lnTo>
                    <a:pt x="27399" y="8026"/>
                  </a:lnTo>
                  <a:lnTo>
                    <a:pt x="37107" y="1691"/>
                  </a:lnTo>
                  <a:lnTo>
                    <a:pt x="41672" y="0"/>
                  </a:lnTo>
                  <a:lnTo>
                    <a:pt x="54270" y="3768"/>
                  </a:lnTo>
                  <a:lnTo>
                    <a:pt x="61581" y="7736"/>
                  </a:lnTo>
                  <a:lnTo>
                    <a:pt x="73467" y="21552"/>
                  </a:lnTo>
                  <a:lnTo>
                    <a:pt x="82042" y="39452"/>
                  </a:lnTo>
                  <a:lnTo>
                    <a:pt x="87998" y="86729"/>
                  </a:lnTo>
                  <a:lnTo>
                    <a:pt x="88902" y="10457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5308"/>
            <p:cNvSpPr/>
            <p:nvPr>
              <p:custDataLst>
                <p:tags r:id="rId230"/>
              </p:custDataLst>
            </p:nvPr>
          </p:nvSpPr>
          <p:spPr>
            <a:xfrm>
              <a:off x="7237333" y="5495687"/>
              <a:ext cx="96918" cy="131290"/>
            </a:xfrm>
            <a:custGeom>
              <a:avLst/>
              <a:gdLst/>
              <a:ahLst/>
              <a:cxnLst/>
              <a:rect l="0" t="0" r="0" b="0"/>
              <a:pathLst>
                <a:path w="96918" h="131290">
                  <a:moveTo>
                    <a:pt x="65167" y="60563"/>
                  </a:moveTo>
                  <a:lnTo>
                    <a:pt x="65167" y="60563"/>
                  </a:lnTo>
                  <a:lnTo>
                    <a:pt x="70634" y="23113"/>
                  </a:lnTo>
                  <a:lnTo>
                    <a:pt x="67885" y="6976"/>
                  </a:lnTo>
                  <a:lnTo>
                    <a:pt x="64862" y="3672"/>
                  </a:lnTo>
                  <a:lnTo>
                    <a:pt x="55859" y="0"/>
                  </a:lnTo>
                  <a:lnTo>
                    <a:pt x="41039" y="5895"/>
                  </a:lnTo>
                  <a:lnTo>
                    <a:pt x="32149" y="11418"/>
                  </a:lnTo>
                  <a:lnTo>
                    <a:pt x="18507" y="30724"/>
                  </a:lnTo>
                  <a:lnTo>
                    <a:pt x="4775" y="69361"/>
                  </a:lnTo>
                  <a:lnTo>
                    <a:pt x="0" y="104562"/>
                  </a:lnTo>
                  <a:lnTo>
                    <a:pt x="2338" y="119630"/>
                  </a:lnTo>
                  <a:lnTo>
                    <a:pt x="8081" y="128678"/>
                  </a:lnTo>
                  <a:lnTo>
                    <a:pt x="11587" y="130666"/>
                  </a:lnTo>
                  <a:lnTo>
                    <a:pt x="15336" y="131289"/>
                  </a:lnTo>
                  <a:lnTo>
                    <a:pt x="19247" y="130997"/>
                  </a:lnTo>
                  <a:lnTo>
                    <a:pt x="29235" y="125028"/>
                  </a:lnTo>
                  <a:lnTo>
                    <a:pt x="40025" y="114614"/>
                  </a:lnTo>
                  <a:lnTo>
                    <a:pt x="70779" y="75758"/>
                  </a:lnTo>
                  <a:lnTo>
                    <a:pt x="77774" y="70844"/>
                  </a:lnTo>
                  <a:lnTo>
                    <a:pt x="80627" y="70945"/>
                  </a:lnTo>
                  <a:lnTo>
                    <a:pt x="83234" y="72423"/>
                  </a:lnTo>
                  <a:lnTo>
                    <a:pt x="85679" y="74820"/>
                  </a:lnTo>
                  <a:lnTo>
                    <a:pt x="86603" y="78534"/>
                  </a:lnTo>
                  <a:lnTo>
                    <a:pt x="86649" y="93875"/>
                  </a:lnTo>
                  <a:lnTo>
                    <a:pt x="96917" y="11771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3" name="SMARTInkShape-Group951"/>
          <p:cNvGrpSpPr/>
          <p:nvPr/>
        </p:nvGrpSpPr>
        <p:grpSpPr>
          <a:xfrm>
            <a:off x="6629178" y="5275946"/>
            <a:ext cx="292323" cy="388255"/>
            <a:chOff x="6629178" y="5275946"/>
            <a:chExt cx="292323" cy="388255"/>
          </a:xfrm>
        </p:grpSpPr>
        <p:sp>
          <p:nvSpPr>
            <p:cNvPr id="390" name="SMARTInkShape-5309"/>
            <p:cNvSpPr/>
            <p:nvPr>
              <p:custDataLst>
                <p:tags r:id="rId226"/>
              </p:custDataLst>
            </p:nvPr>
          </p:nvSpPr>
          <p:spPr>
            <a:xfrm>
              <a:off x="6751815" y="5486400"/>
              <a:ext cx="169686" cy="44451"/>
            </a:xfrm>
            <a:custGeom>
              <a:avLst/>
              <a:gdLst/>
              <a:ahLst/>
              <a:cxnLst/>
              <a:rect l="0" t="0" r="0" b="0"/>
              <a:pathLst>
                <a:path w="169686" h="44451">
                  <a:moveTo>
                    <a:pt x="10935" y="44450"/>
                  </a:moveTo>
                  <a:lnTo>
                    <a:pt x="10935" y="44450"/>
                  </a:lnTo>
                  <a:lnTo>
                    <a:pt x="4193" y="41079"/>
                  </a:lnTo>
                  <a:lnTo>
                    <a:pt x="2207" y="39381"/>
                  </a:lnTo>
                  <a:lnTo>
                    <a:pt x="0" y="35612"/>
                  </a:lnTo>
                  <a:lnTo>
                    <a:pt x="822" y="33618"/>
                  </a:lnTo>
                  <a:lnTo>
                    <a:pt x="5500" y="29523"/>
                  </a:lnTo>
                  <a:lnTo>
                    <a:pt x="48170" y="16782"/>
                  </a:lnTo>
                  <a:lnTo>
                    <a:pt x="85809" y="11456"/>
                  </a:lnTo>
                  <a:lnTo>
                    <a:pt x="120883" y="6738"/>
                  </a:lnTo>
                  <a:lnTo>
                    <a:pt x="16968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5310"/>
            <p:cNvSpPr/>
            <p:nvPr>
              <p:custDataLst>
                <p:tags r:id="rId227"/>
              </p:custDataLst>
            </p:nvPr>
          </p:nvSpPr>
          <p:spPr>
            <a:xfrm>
              <a:off x="6811691" y="5275946"/>
              <a:ext cx="90760" cy="388255"/>
            </a:xfrm>
            <a:custGeom>
              <a:avLst/>
              <a:gdLst/>
              <a:ahLst/>
              <a:cxnLst/>
              <a:rect l="0" t="0" r="0" b="0"/>
              <a:pathLst>
                <a:path w="90760" h="388255">
                  <a:moveTo>
                    <a:pt x="90759" y="45354"/>
                  </a:moveTo>
                  <a:lnTo>
                    <a:pt x="90759" y="45354"/>
                  </a:lnTo>
                  <a:lnTo>
                    <a:pt x="75550" y="22123"/>
                  </a:lnTo>
                  <a:lnTo>
                    <a:pt x="54045" y="3632"/>
                  </a:lnTo>
                  <a:lnTo>
                    <a:pt x="49349" y="606"/>
                  </a:lnTo>
                  <a:lnTo>
                    <a:pt x="45514" y="0"/>
                  </a:lnTo>
                  <a:lnTo>
                    <a:pt x="42251" y="1007"/>
                  </a:lnTo>
                  <a:lnTo>
                    <a:pt x="39370" y="3089"/>
                  </a:lnTo>
                  <a:lnTo>
                    <a:pt x="25203" y="26246"/>
                  </a:lnTo>
                  <a:lnTo>
                    <a:pt x="10970" y="70031"/>
                  </a:lnTo>
                  <a:lnTo>
                    <a:pt x="4027" y="106886"/>
                  </a:lnTo>
                  <a:lnTo>
                    <a:pt x="0" y="147490"/>
                  </a:lnTo>
                  <a:lnTo>
                    <a:pt x="562" y="191407"/>
                  </a:lnTo>
                  <a:lnTo>
                    <a:pt x="6927" y="234915"/>
                  </a:lnTo>
                  <a:lnTo>
                    <a:pt x="15400" y="277064"/>
                  </a:lnTo>
                  <a:lnTo>
                    <a:pt x="21517" y="316964"/>
                  </a:lnTo>
                  <a:lnTo>
                    <a:pt x="25558" y="361644"/>
                  </a:lnTo>
                  <a:lnTo>
                    <a:pt x="24622" y="376428"/>
                  </a:lnTo>
                  <a:lnTo>
                    <a:pt x="20909" y="38825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5311"/>
            <p:cNvSpPr/>
            <p:nvPr>
              <p:custDataLst>
                <p:tags r:id="rId228"/>
              </p:custDataLst>
            </p:nvPr>
          </p:nvSpPr>
          <p:spPr>
            <a:xfrm>
              <a:off x="6629178" y="5519449"/>
              <a:ext cx="91997" cy="128434"/>
            </a:xfrm>
            <a:custGeom>
              <a:avLst/>
              <a:gdLst/>
              <a:ahLst/>
              <a:cxnLst/>
              <a:rect l="0" t="0" r="0" b="0"/>
              <a:pathLst>
                <a:path w="91997" h="128434">
                  <a:moveTo>
                    <a:pt x="51022" y="24101"/>
                  </a:moveTo>
                  <a:lnTo>
                    <a:pt x="51022" y="24101"/>
                  </a:lnTo>
                  <a:lnTo>
                    <a:pt x="56048" y="12168"/>
                  </a:lnTo>
                  <a:lnTo>
                    <a:pt x="56489" y="9795"/>
                  </a:lnTo>
                  <a:lnTo>
                    <a:pt x="56078" y="7508"/>
                  </a:lnTo>
                  <a:lnTo>
                    <a:pt x="53740" y="3086"/>
                  </a:lnTo>
                  <a:lnTo>
                    <a:pt x="51422" y="1624"/>
                  </a:lnTo>
                  <a:lnTo>
                    <a:pt x="45085" y="0"/>
                  </a:lnTo>
                  <a:lnTo>
                    <a:pt x="41419" y="1685"/>
                  </a:lnTo>
                  <a:lnTo>
                    <a:pt x="33584" y="9198"/>
                  </a:lnTo>
                  <a:lnTo>
                    <a:pt x="7829" y="56188"/>
                  </a:lnTo>
                  <a:lnTo>
                    <a:pt x="780" y="77168"/>
                  </a:lnTo>
                  <a:lnTo>
                    <a:pt x="0" y="98250"/>
                  </a:lnTo>
                  <a:lnTo>
                    <a:pt x="2896" y="106696"/>
                  </a:lnTo>
                  <a:lnTo>
                    <a:pt x="13640" y="119841"/>
                  </a:lnTo>
                  <a:lnTo>
                    <a:pt x="27823" y="126624"/>
                  </a:lnTo>
                  <a:lnTo>
                    <a:pt x="35555" y="128433"/>
                  </a:lnTo>
                  <a:lnTo>
                    <a:pt x="53555" y="122917"/>
                  </a:lnTo>
                  <a:lnTo>
                    <a:pt x="63294" y="117495"/>
                  </a:lnTo>
                  <a:lnTo>
                    <a:pt x="77878" y="102063"/>
                  </a:lnTo>
                  <a:lnTo>
                    <a:pt x="87652" y="83445"/>
                  </a:lnTo>
                  <a:lnTo>
                    <a:pt x="91996" y="63411"/>
                  </a:lnTo>
                  <a:lnTo>
                    <a:pt x="90164" y="44629"/>
                  </a:lnTo>
                  <a:lnTo>
                    <a:pt x="87700" y="35670"/>
                  </a:lnTo>
                  <a:lnTo>
                    <a:pt x="83940" y="29696"/>
                  </a:lnTo>
                  <a:lnTo>
                    <a:pt x="79317" y="25715"/>
                  </a:lnTo>
                  <a:lnTo>
                    <a:pt x="74119" y="23060"/>
                  </a:lnTo>
                  <a:lnTo>
                    <a:pt x="64579" y="2199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0" name="SMARTInkShape-Group952"/>
          <p:cNvGrpSpPr/>
          <p:nvPr/>
        </p:nvGrpSpPr>
        <p:grpSpPr>
          <a:xfrm>
            <a:off x="5281540" y="5336953"/>
            <a:ext cx="1013004" cy="467173"/>
            <a:chOff x="5281540" y="5336953"/>
            <a:chExt cx="1013004" cy="467173"/>
          </a:xfrm>
        </p:grpSpPr>
        <p:sp>
          <p:nvSpPr>
            <p:cNvPr id="394" name="SMARTInkShape-5312"/>
            <p:cNvSpPr/>
            <p:nvPr>
              <p:custDataLst>
                <p:tags r:id="rId220"/>
              </p:custDataLst>
            </p:nvPr>
          </p:nvSpPr>
          <p:spPr>
            <a:xfrm>
              <a:off x="5921460" y="5507117"/>
              <a:ext cx="79291" cy="105953"/>
            </a:xfrm>
            <a:custGeom>
              <a:avLst/>
              <a:gdLst/>
              <a:ahLst/>
              <a:cxnLst/>
              <a:rect l="0" t="0" r="0" b="0"/>
              <a:pathLst>
                <a:path w="79291" h="105953">
                  <a:moveTo>
                    <a:pt x="79290" y="23733"/>
                  </a:moveTo>
                  <a:lnTo>
                    <a:pt x="79290" y="23733"/>
                  </a:lnTo>
                  <a:lnTo>
                    <a:pt x="69151" y="9935"/>
                  </a:lnTo>
                  <a:lnTo>
                    <a:pt x="61614" y="3960"/>
                  </a:lnTo>
                  <a:lnTo>
                    <a:pt x="51678" y="833"/>
                  </a:lnTo>
                  <a:lnTo>
                    <a:pt x="46066" y="0"/>
                  </a:lnTo>
                  <a:lnTo>
                    <a:pt x="32303" y="4719"/>
                  </a:lnTo>
                  <a:lnTo>
                    <a:pt x="18191" y="14576"/>
                  </a:lnTo>
                  <a:lnTo>
                    <a:pt x="7215" y="28365"/>
                  </a:lnTo>
                  <a:lnTo>
                    <a:pt x="1395" y="45783"/>
                  </a:lnTo>
                  <a:lnTo>
                    <a:pt x="0" y="73540"/>
                  </a:lnTo>
                  <a:lnTo>
                    <a:pt x="1030" y="82338"/>
                  </a:lnTo>
                  <a:lnTo>
                    <a:pt x="7820" y="95876"/>
                  </a:lnTo>
                  <a:lnTo>
                    <a:pt x="12593" y="101462"/>
                  </a:lnTo>
                  <a:lnTo>
                    <a:pt x="17186" y="104479"/>
                  </a:lnTo>
                  <a:lnTo>
                    <a:pt x="21661" y="105786"/>
                  </a:lnTo>
                  <a:lnTo>
                    <a:pt x="26054" y="105952"/>
                  </a:lnTo>
                  <a:lnTo>
                    <a:pt x="45721" y="99443"/>
                  </a:lnTo>
                  <a:lnTo>
                    <a:pt x="57550" y="88661"/>
                  </a:lnTo>
                  <a:lnTo>
                    <a:pt x="66100" y="74462"/>
                  </a:lnTo>
                  <a:lnTo>
                    <a:pt x="69900" y="58744"/>
                  </a:lnTo>
                  <a:lnTo>
                    <a:pt x="68668" y="37399"/>
                  </a:lnTo>
                  <a:lnTo>
                    <a:pt x="65860" y="32138"/>
                  </a:lnTo>
                  <a:lnTo>
                    <a:pt x="57093" y="24411"/>
                  </a:lnTo>
                  <a:lnTo>
                    <a:pt x="48022" y="20506"/>
                  </a:lnTo>
                  <a:lnTo>
                    <a:pt x="34840" y="1738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5313"/>
            <p:cNvSpPr/>
            <p:nvPr>
              <p:custDataLst>
                <p:tags r:id="rId221"/>
              </p:custDataLst>
            </p:nvPr>
          </p:nvSpPr>
          <p:spPr>
            <a:xfrm>
              <a:off x="6013976" y="5527479"/>
              <a:ext cx="76750" cy="108016"/>
            </a:xfrm>
            <a:custGeom>
              <a:avLst/>
              <a:gdLst/>
              <a:ahLst/>
              <a:cxnLst/>
              <a:rect l="0" t="0" r="0" b="0"/>
              <a:pathLst>
                <a:path w="76750" h="108016">
                  <a:moveTo>
                    <a:pt x="75674" y="3371"/>
                  </a:moveTo>
                  <a:lnTo>
                    <a:pt x="75674" y="3371"/>
                  </a:lnTo>
                  <a:lnTo>
                    <a:pt x="72303" y="0"/>
                  </a:lnTo>
                  <a:lnTo>
                    <a:pt x="63121" y="227"/>
                  </a:lnTo>
                  <a:lnTo>
                    <a:pt x="42087" y="6202"/>
                  </a:lnTo>
                  <a:lnTo>
                    <a:pt x="26880" y="14507"/>
                  </a:lnTo>
                  <a:lnTo>
                    <a:pt x="13065" y="27606"/>
                  </a:lnTo>
                  <a:lnTo>
                    <a:pt x="130" y="54218"/>
                  </a:lnTo>
                  <a:lnTo>
                    <a:pt x="0" y="72301"/>
                  </a:lnTo>
                  <a:lnTo>
                    <a:pt x="1942" y="81074"/>
                  </a:lnTo>
                  <a:lnTo>
                    <a:pt x="11625" y="94585"/>
                  </a:lnTo>
                  <a:lnTo>
                    <a:pt x="24630" y="103883"/>
                  </a:lnTo>
                  <a:lnTo>
                    <a:pt x="37465" y="108015"/>
                  </a:lnTo>
                  <a:lnTo>
                    <a:pt x="52108" y="104207"/>
                  </a:lnTo>
                  <a:lnTo>
                    <a:pt x="65906" y="95460"/>
                  </a:lnTo>
                  <a:lnTo>
                    <a:pt x="74390" y="84516"/>
                  </a:lnTo>
                  <a:lnTo>
                    <a:pt x="76749" y="70715"/>
                  </a:lnTo>
                  <a:lnTo>
                    <a:pt x="72516" y="42229"/>
                  </a:lnTo>
                  <a:lnTo>
                    <a:pt x="69335" y="37038"/>
                  </a:lnTo>
                  <a:lnTo>
                    <a:pt x="50274" y="224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5314"/>
            <p:cNvSpPr/>
            <p:nvPr>
              <p:custDataLst>
                <p:tags r:id="rId222"/>
              </p:custDataLst>
            </p:nvPr>
          </p:nvSpPr>
          <p:spPr>
            <a:xfrm>
              <a:off x="6153685" y="5336953"/>
              <a:ext cx="140859" cy="298544"/>
            </a:xfrm>
            <a:custGeom>
              <a:avLst/>
              <a:gdLst/>
              <a:ahLst/>
              <a:cxnLst/>
              <a:rect l="0" t="0" r="0" b="0"/>
              <a:pathLst>
                <a:path w="140859" h="298544">
                  <a:moveTo>
                    <a:pt x="120115" y="219297"/>
                  </a:moveTo>
                  <a:lnTo>
                    <a:pt x="120115" y="219297"/>
                  </a:lnTo>
                  <a:lnTo>
                    <a:pt x="115045" y="213522"/>
                  </a:lnTo>
                  <a:lnTo>
                    <a:pt x="101817" y="195532"/>
                  </a:lnTo>
                  <a:lnTo>
                    <a:pt x="95922" y="193576"/>
                  </a:lnTo>
                  <a:lnTo>
                    <a:pt x="79964" y="193284"/>
                  </a:lnTo>
                  <a:lnTo>
                    <a:pt x="54517" y="200457"/>
                  </a:lnTo>
                  <a:lnTo>
                    <a:pt x="25733" y="218261"/>
                  </a:lnTo>
                  <a:lnTo>
                    <a:pt x="4974" y="244782"/>
                  </a:lnTo>
                  <a:lnTo>
                    <a:pt x="267" y="262844"/>
                  </a:lnTo>
                  <a:lnTo>
                    <a:pt x="0" y="271612"/>
                  </a:lnTo>
                  <a:lnTo>
                    <a:pt x="1938" y="278867"/>
                  </a:lnTo>
                  <a:lnTo>
                    <a:pt x="9737" y="290693"/>
                  </a:lnTo>
                  <a:lnTo>
                    <a:pt x="20258" y="296890"/>
                  </a:lnTo>
                  <a:lnTo>
                    <a:pt x="26027" y="298543"/>
                  </a:lnTo>
                  <a:lnTo>
                    <a:pt x="51001" y="294126"/>
                  </a:lnTo>
                  <a:lnTo>
                    <a:pt x="64939" y="281952"/>
                  </a:lnTo>
                  <a:lnTo>
                    <a:pt x="92126" y="242022"/>
                  </a:lnTo>
                  <a:lnTo>
                    <a:pt x="106264" y="210582"/>
                  </a:lnTo>
                  <a:lnTo>
                    <a:pt x="118898" y="170974"/>
                  </a:lnTo>
                  <a:lnTo>
                    <a:pt x="124242" y="147570"/>
                  </a:lnTo>
                  <a:lnTo>
                    <a:pt x="129217" y="122796"/>
                  </a:lnTo>
                  <a:lnTo>
                    <a:pt x="133238" y="98518"/>
                  </a:lnTo>
                  <a:lnTo>
                    <a:pt x="136624" y="74573"/>
                  </a:lnTo>
                  <a:lnTo>
                    <a:pt x="140858" y="33620"/>
                  </a:lnTo>
                  <a:lnTo>
                    <a:pt x="140388" y="10714"/>
                  </a:lnTo>
                  <a:lnTo>
                    <a:pt x="137864" y="4748"/>
                  </a:lnTo>
                  <a:lnTo>
                    <a:pt x="134064" y="1475"/>
                  </a:lnTo>
                  <a:lnTo>
                    <a:pt x="129415" y="0"/>
                  </a:lnTo>
                  <a:lnTo>
                    <a:pt x="123493" y="3954"/>
                  </a:lnTo>
                  <a:lnTo>
                    <a:pt x="109385" y="21519"/>
                  </a:lnTo>
                  <a:lnTo>
                    <a:pt x="93709" y="53314"/>
                  </a:lnTo>
                  <a:lnTo>
                    <a:pt x="80157" y="94021"/>
                  </a:lnTo>
                  <a:lnTo>
                    <a:pt x="74134" y="140336"/>
                  </a:lnTo>
                  <a:lnTo>
                    <a:pt x="77101" y="181616"/>
                  </a:lnTo>
                  <a:lnTo>
                    <a:pt x="80856" y="200526"/>
                  </a:lnTo>
                  <a:lnTo>
                    <a:pt x="98198" y="230946"/>
                  </a:lnTo>
                  <a:lnTo>
                    <a:pt x="132815" y="27009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5315"/>
            <p:cNvSpPr/>
            <p:nvPr>
              <p:custDataLst>
                <p:tags r:id="rId223"/>
              </p:custDataLst>
            </p:nvPr>
          </p:nvSpPr>
          <p:spPr>
            <a:xfrm>
              <a:off x="5740073" y="5491497"/>
              <a:ext cx="119515" cy="312629"/>
            </a:xfrm>
            <a:custGeom>
              <a:avLst/>
              <a:gdLst/>
              <a:ahLst/>
              <a:cxnLst/>
              <a:rect l="0" t="0" r="0" b="0"/>
              <a:pathLst>
                <a:path w="119515" h="312629">
                  <a:moveTo>
                    <a:pt x="101927" y="33003"/>
                  </a:moveTo>
                  <a:lnTo>
                    <a:pt x="101927" y="33003"/>
                  </a:lnTo>
                  <a:lnTo>
                    <a:pt x="107394" y="9859"/>
                  </a:lnTo>
                  <a:lnTo>
                    <a:pt x="106278" y="6285"/>
                  </a:lnTo>
                  <a:lnTo>
                    <a:pt x="101274" y="433"/>
                  </a:lnTo>
                  <a:lnTo>
                    <a:pt x="96553" y="0"/>
                  </a:lnTo>
                  <a:lnTo>
                    <a:pt x="83781" y="3283"/>
                  </a:lnTo>
                  <a:lnTo>
                    <a:pt x="43152" y="27734"/>
                  </a:lnTo>
                  <a:lnTo>
                    <a:pt x="13878" y="55744"/>
                  </a:lnTo>
                  <a:lnTo>
                    <a:pt x="3293" y="76036"/>
                  </a:lnTo>
                  <a:lnTo>
                    <a:pt x="0" y="93051"/>
                  </a:lnTo>
                  <a:lnTo>
                    <a:pt x="108" y="100552"/>
                  </a:lnTo>
                  <a:lnTo>
                    <a:pt x="3003" y="106258"/>
                  </a:lnTo>
                  <a:lnTo>
                    <a:pt x="13746" y="114479"/>
                  </a:lnTo>
                  <a:lnTo>
                    <a:pt x="31691" y="114841"/>
                  </a:lnTo>
                  <a:lnTo>
                    <a:pt x="74334" y="103575"/>
                  </a:lnTo>
                  <a:lnTo>
                    <a:pt x="89898" y="94002"/>
                  </a:lnTo>
                  <a:lnTo>
                    <a:pt x="100815" y="82691"/>
                  </a:lnTo>
                  <a:lnTo>
                    <a:pt x="113571" y="63828"/>
                  </a:lnTo>
                  <a:lnTo>
                    <a:pt x="116039" y="62020"/>
                  </a:lnTo>
                  <a:lnTo>
                    <a:pt x="117685" y="62225"/>
                  </a:lnTo>
                  <a:lnTo>
                    <a:pt x="118783" y="63772"/>
                  </a:lnTo>
                  <a:lnTo>
                    <a:pt x="119514" y="66216"/>
                  </a:lnTo>
                  <a:lnTo>
                    <a:pt x="112009" y="112769"/>
                  </a:lnTo>
                  <a:lnTo>
                    <a:pt x="102641" y="148359"/>
                  </a:lnTo>
                  <a:lnTo>
                    <a:pt x="90928" y="189087"/>
                  </a:lnTo>
                  <a:lnTo>
                    <a:pt x="78520" y="232434"/>
                  </a:lnTo>
                  <a:lnTo>
                    <a:pt x="65906" y="273186"/>
                  </a:lnTo>
                  <a:lnTo>
                    <a:pt x="53233" y="298588"/>
                  </a:lnTo>
                  <a:lnTo>
                    <a:pt x="40541" y="311681"/>
                  </a:lnTo>
                  <a:lnTo>
                    <a:pt x="36309" y="312628"/>
                  </a:lnTo>
                  <a:lnTo>
                    <a:pt x="32076" y="311847"/>
                  </a:lnTo>
                  <a:lnTo>
                    <a:pt x="27843" y="309916"/>
                  </a:lnTo>
                  <a:lnTo>
                    <a:pt x="21258" y="300244"/>
                  </a:lnTo>
                  <a:lnTo>
                    <a:pt x="18514" y="293714"/>
                  </a:lnTo>
                  <a:lnTo>
                    <a:pt x="18024" y="264297"/>
                  </a:lnTo>
                  <a:lnTo>
                    <a:pt x="35831" y="222028"/>
                  </a:lnTo>
                  <a:lnTo>
                    <a:pt x="51127" y="19175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5316"/>
            <p:cNvSpPr/>
            <p:nvPr>
              <p:custDataLst>
                <p:tags r:id="rId224"/>
              </p:custDataLst>
            </p:nvPr>
          </p:nvSpPr>
          <p:spPr>
            <a:xfrm>
              <a:off x="5409012" y="5489440"/>
              <a:ext cx="85830" cy="102558"/>
            </a:xfrm>
            <a:custGeom>
              <a:avLst/>
              <a:gdLst/>
              <a:ahLst/>
              <a:cxnLst/>
              <a:rect l="0" t="0" r="0" b="0"/>
              <a:pathLst>
                <a:path w="85830" h="102558">
                  <a:moveTo>
                    <a:pt x="64688" y="16010"/>
                  </a:moveTo>
                  <a:lnTo>
                    <a:pt x="64688" y="16010"/>
                  </a:lnTo>
                  <a:lnTo>
                    <a:pt x="61317" y="9268"/>
                  </a:lnTo>
                  <a:lnTo>
                    <a:pt x="59619" y="7282"/>
                  </a:lnTo>
                  <a:lnTo>
                    <a:pt x="54562" y="3781"/>
                  </a:lnTo>
                  <a:lnTo>
                    <a:pt x="53132" y="462"/>
                  </a:lnTo>
                  <a:lnTo>
                    <a:pt x="52045" y="0"/>
                  </a:lnTo>
                  <a:lnTo>
                    <a:pt x="50615" y="397"/>
                  </a:lnTo>
                  <a:lnTo>
                    <a:pt x="41468" y="8092"/>
                  </a:lnTo>
                  <a:lnTo>
                    <a:pt x="10386" y="40759"/>
                  </a:lnTo>
                  <a:lnTo>
                    <a:pt x="2219" y="56878"/>
                  </a:lnTo>
                  <a:lnTo>
                    <a:pt x="0" y="73450"/>
                  </a:lnTo>
                  <a:lnTo>
                    <a:pt x="396" y="81820"/>
                  </a:lnTo>
                  <a:lnTo>
                    <a:pt x="2776" y="88105"/>
                  </a:lnTo>
                  <a:lnTo>
                    <a:pt x="11066" y="96971"/>
                  </a:lnTo>
                  <a:lnTo>
                    <a:pt x="21806" y="101382"/>
                  </a:lnTo>
                  <a:lnTo>
                    <a:pt x="27633" y="102557"/>
                  </a:lnTo>
                  <a:lnTo>
                    <a:pt x="52690" y="97471"/>
                  </a:lnTo>
                  <a:lnTo>
                    <a:pt x="75714" y="83656"/>
                  </a:lnTo>
                  <a:lnTo>
                    <a:pt x="83700" y="72179"/>
                  </a:lnTo>
                  <a:lnTo>
                    <a:pt x="85829" y="66157"/>
                  </a:lnTo>
                  <a:lnTo>
                    <a:pt x="85132" y="59319"/>
                  </a:lnTo>
                  <a:lnTo>
                    <a:pt x="74744" y="37622"/>
                  </a:lnTo>
                  <a:lnTo>
                    <a:pt x="62415" y="22334"/>
                  </a:lnTo>
                  <a:lnTo>
                    <a:pt x="45638" y="966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5317"/>
            <p:cNvSpPr/>
            <p:nvPr>
              <p:custDataLst>
                <p:tags r:id="rId225"/>
              </p:custDataLst>
            </p:nvPr>
          </p:nvSpPr>
          <p:spPr>
            <a:xfrm>
              <a:off x="5281540" y="5452692"/>
              <a:ext cx="105797" cy="141659"/>
            </a:xfrm>
            <a:custGeom>
              <a:avLst/>
              <a:gdLst/>
              <a:ahLst/>
              <a:cxnLst/>
              <a:rect l="0" t="0" r="0" b="0"/>
              <a:pathLst>
                <a:path w="105797" h="141659">
                  <a:moveTo>
                    <a:pt x="84210" y="27358"/>
                  </a:moveTo>
                  <a:lnTo>
                    <a:pt x="84210" y="27358"/>
                  </a:lnTo>
                  <a:lnTo>
                    <a:pt x="84210" y="21269"/>
                  </a:lnTo>
                  <a:lnTo>
                    <a:pt x="69905" y="6725"/>
                  </a:lnTo>
                  <a:lnTo>
                    <a:pt x="56453" y="0"/>
                  </a:lnTo>
                  <a:lnTo>
                    <a:pt x="41300" y="1324"/>
                  </a:lnTo>
                  <a:lnTo>
                    <a:pt x="12940" y="10299"/>
                  </a:lnTo>
                  <a:lnTo>
                    <a:pt x="4790" y="18365"/>
                  </a:lnTo>
                  <a:lnTo>
                    <a:pt x="1631" y="23480"/>
                  </a:lnTo>
                  <a:lnTo>
                    <a:pt x="0" y="34807"/>
                  </a:lnTo>
                  <a:lnTo>
                    <a:pt x="1333" y="59325"/>
                  </a:lnTo>
                  <a:lnTo>
                    <a:pt x="9041" y="71905"/>
                  </a:lnTo>
                  <a:lnTo>
                    <a:pt x="22578" y="83846"/>
                  </a:lnTo>
                  <a:lnTo>
                    <a:pt x="61897" y="103009"/>
                  </a:lnTo>
                  <a:lnTo>
                    <a:pt x="101027" y="119583"/>
                  </a:lnTo>
                  <a:lnTo>
                    <a:pt x="105796" y="124321"/>
                  </a:lnTo>
                  <a:lnTo>
                    <a:pt x="104950" y="127278"/>
                  </a:lnTo>
                  <a:lnTo>
                    <a:pt x="98367" y="134326"/>
                  </a:lnTo>
                  <a:lnTo>
                    <a:pt x="82741" y="138400"/>
                  </a:lnTo>
                  <a:lnTo>
                    <a:pt x="38215" y="141014"/>
                  </a:lnTo>
                  <a:lnTo>
                    <a:pt x="1660" y="1416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4" name="SMARTInkShape-Group953"/>
          <p:cNvGrpSpPr/>
          <p:nvPr/>
        </p:nvGrpSpPr>
        <p:grpSpPr>
          <a:xfrm>
            <a:off x="4737983" y="5384800"/>
            <a:ext cx="117477" cy="196851"/>
            <a:chOff x="4737983" y="5384800"/>
            <a:chExt cx="117477" cy="196851"/>
          </a:xfrm>
        </p:grpSpPr>
        <p:sp>
          <p:nvSpPr>
            <p:cNvPr id="401" name="SMARTInkShape-5318"/>
            <p:cNvSpPr/>
            <p:nvPr>
              <p:custDataLst>
                <p:tags r:id="rId217"/>
              </p:custDataLst>
            </p:nvPr>
          </p:nvSpPr>
          <p:spPr>
            <a:xfrm>
              <a:off x="4737983" y="5501791"/>
              <a:ext cx="14067" cy="79860"/>
            </a:xfrm>
            <a:custGeom>
              <a:avLst/>
              <a:gdLst/>
              <a:ahLst/>
              <a:cxnLst/>
              <a:rect l="0" t="0" r="0" b="0"/>
              <a:pathLst>
                <a:path w="14067" h="79860">
                  <a:moveTo>
                    <a:pt x="5467" y="3659"/>
                  </a:moveTo>
                  <a:lnTo>
                    <a:pt x="5467" y="3659"/>
                  </a:lnTo>
                  <a:lnTo>
                    <a:pt x="2096" y="288"/>
                  </a:lnTo>
                  <a:lnTo>
                    <a:pt x="1103" y="0"/>
                  </a:lnTo>
                  <a:lnTo>
                    <a:pt x="441" y="514"/>
                  </a:lnTo>
                  <a:lnTo>
                    <a:pt x="0" y="1563"/>
                  </a:lnTo>
                  <a:lnTo>
                    <a:pt x="12017" y="45317"/>
                  </a:lnTo>
                  <a:lnTo>
                    <a:pt x="14066" y="50481"/>
                  </a:lnTo>
                  <a:lnTo>
                    <a:pt x="14022" y="56041"/>
                  </a:lnTo>
                  <a:lnTo>
                    <a:pt x="5467" y="7985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5319"/>
            <p:cNvSpPr/>
            <p:nvPr>
              <p:custDataLst>
                <p:tags r:id="rId218"/>
              </p:custDataLst>
            </p:nvPr>
          </p:nvSpPr>
          <p:spPr>
            <a:xfrm>
              <a:off x="4743450" y="53848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6350"/>
                  </a:moveTo>
                  <a:lnTo>
                    <a:pt x="1270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5320"/>
            <p:cNvSpPr/>
            <p:nvPr>
              <p:custDataLst>
                <p:tags r:id="rId219"/>
              </p:custDataLst>
            </p:nvPr>
          </p:nvSpPr>
          <p:spPr>
            <a:xfrm>
              <a:off x="4775200" y="5411083"/>
              <a:ext cx="80260" cy="146297"/>
            </a:xfrm>
            <a:custGeom>
              <a:avLst/>
              <a:gdLst/>
              <a:ahLst/>
              <a:cxnLst/>
              <a:rect l="0" t="0" r="0" b="0"/>
              <a:pathLst>
                <a:path w="80260" h="146297">
                  <a:moveTo>
                    <a:pt x="76200" y="5467"/>
                  </a:moveTo>
                  <a:lnTo>
                    <a:pt x="76200" y="5467"/>
                  </a:lnTo>
                  <a:lnTo>
                    <a:pt x="53056" y="0"/>
                  </a:lnTo>
                  <a:lnTo>
                    <a:pt x="36887" y="2749"/>
                  </a:lnTo>
                  <a:lnTo>
                    <a:pt x="18691" y="14775"/>
                  </a:lnTo>
                  <a:lnTo>
                    <a:pt x="11835" y="25830"/>
                  </a:lnTo>
                  <a:lnTo>
                    <a:pt x="7433" y="46806"/>
                  </a:lnTo>
                  <a:lnTo>
                    <a:pt x="10042" y="60206"/>
                  </a:lnTo>
                  <a:lnTo>
                    <a:pt x="18654" y="73113"/>
                  </a:lnTo>
                  <a:lnTo>
                    <a:pt x="52141" y="99381"/>
                  </a:lnTo>
                  <a:lnTo>
                    <a:pt x="74819" y="114015"/>
                  </a:lnTo>
                  <a:lnTo>
                    <a:pt x="79114" y="120974"/>
                  </a:lnTo>
                  <a:lnTo>
                    <a:pt x="80259" y="124805"/>
                  </a:lnTo>
                  <a:lnTo>
                    <a:pt x="78906" y="128064"/>
                  </a:lnTo>
                  <a:lnTo>
                    <a:pt x="71758" y="133567"/>
                  </a:lnTo>
                  <a:lnTo>
                    <a:pt x="49092" y="144004"/>
                  </a:lnTo>
                  <a:lnTo>
                    <a:pt x="30050" y="146296"/>
                  </a:lnTo>
                  <a:lnTo>
                    <a:pt x="0" y="1451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7" name="SMARTInkShape-Group954"/>
          <p:cNvGrpSpPr/>
          <p:nvPr/>
        </p:nvGrpSpPr>
        <p:grpSpPr>
          <a:xfrm>
            <a:off x="4195318" y="5181907"/>
            <a:ext cx="190058" cy="406065"/>
            <a:chOff x="4195318" y="5181907"/>
            <a:chExt cx="190058" cy="406065"/>
          </a:xfrm>
        </p:grpSpPr>
        <p:sp>
          <p:nvSpPr>
            <p:cNvPr id="405" name="SMARTInkShape-5321"/>
            <p:cNvSpPr/>
            <p:nvPr>
              <p:custDataLst>
                <p:tags r:id="rId215"/>
              </p:custDataLst>
            </p:nvPr>
          </p:nvSpPr>
          <p:spPr>
            <a:xfrm>
              <a:off x="4215542" y="5351262"/>
              <a:ext cx="169834" cy="236710"/>
            </a:xfrm>
            <a:custGeom>
              <a:avLst/>
              <a:gdLst/>
              <a:ahLst/>
              <a:cxnLst/>
              <a:rect l="0" t="0" r="0" b="0"/>
              <a:pathLst>
                <a:path w="169834" h="236710">
                  <a:moveTo>
                    <a:pt x="102458" y="39888"/>
                  </a:moveTo>
                  <a:lnTo>
                    <a:pt x="102458" y="39888"/>
                  </a:lnTo>
                  <a:lnTo>
                    <a:pt x="99087" y="36517"/>
                  </a:lnTo>
                  <a:lnTo>
                    <a:pt x="98800" y="34113"/>
                  </a:lnTo>
                  <a:lnTo>
                    <a:pt x="101837" y="16122"/>
                  </a:lnTo>
                  <a:lnTo>
                    <a:pt x="100300" y="9805"/>
                  </a:lnTo>
                  <a:lnTo>
                    <a:pt x="98903" y="7132"/>
                  </a:lnTo>
                  <a:lnTo>
                    <a:pt x="91706" y="2281"/>
                  </a:lnTo>
                  <a:lnTo>
                    <a:pt x="86823" y="0"/>
                  </a:lnTo>
                  <a:lnTo>
                    <a:pt x="81451" y="596"/>
                  </a:lnTo>
                  <a:lnTo>
                    <a:pt x="69838" y="6903"/>
                  </a:lnTo>
                  <a:lnTo>
                    <a:pt x="35702" y="44818"/>
                  </a:lnTo>
                  <a:lnTo>
                    <a:pt x="11731" y="89874"/>
                  </a:lnTo>
                  <a:lnTo>
                    <a:pt x="2633" y="124899"/>
                  </a:lnTo>
                  <a:lnTo>
                    <a:pt x="0" y="157870"/>
                  </a:lnTo>
                  <a:lnTo>
                    <a:pt x="2594" y="187574"/>
                  </a:lnTo>
                  <a:lnTo>
                    <a:pt x="10801" y="212536"/>
                  </a:lnTo>
                  <a:lnTo>
                    <a:pt x="23386" y="227863"/>
                  </a:lnTo>
                  <a:lnTo>
                    <a:pt x="30694" y="232938"/>
                  </a:lnTo>
                  <a:lnTo>
                    <a:pt x="48220" y="236695"/>
                  </a:lnTo>
                  <a:lnTo>
                    <a:pt x="57833" y="236709"/>
                  </a:lnTo>
                  <a:lnTo>
                    <a:pt x="77921" y="227318"/>
                  </a:lnTo>
                  <a:lnTo>
                    <a:pt x="119562" y="189173"/>
                  </a:lnTo>
                  <a:lnTo>
                    <a:pt x="147821" y="146523"/>
                  </a:lnTo>
                  <a:lnTo>
                    <a:pt x="159778" y="108919"/>
                  </a:lnTo>
                  <a:lnTo>
                    <a:pt x="166739" y="68451"/>
                  </a:lnTo>
                  <a:lnTo>
                    <a:pt x="169833" y="31651"/>
                  </a:lnTo>
                  <a:lnTo>
                    <a:pt x="165719" y="18875"/>
                  </a:lnTo>
                  <a:lnTo>
                    <a:pt x="158038" y="9651"/>
                  </a:lnTo>
                  <a:lnTo>
                    <a:pt x="147978" y="2797"/>
                  </a:lnTo>
                  <a:lnTo>
                    <a:pt x="117985" y="825"/>
                  </a:lnTo>
                  <a:lnTo>
                    <a:pt x="83254" y="7710"/>
                  </a:lnTo>
                  <a:lnTo>
                    <a:pt x="38050" y="26747"/>
                  </a:lnTo>
                  <a:lnTo>
                    <a:pt x="15742" y="39692"/>
                  </a:lnTo>
                  <a:lnTo>
                    <a:pt x="9369" y="47519"/>
                  </a:lnTo>
                  <a:lnTo>
                    <a:pt x="4170" y="65622"/>
                  </a:lnTo>
                  <a:lnTo>
                    <a:pt x="6093" y="81664"/>
                  </a:lnTo>
                  <a:lnTo>
                    <a:pt x="8582" y="88905"/>
                  </a:lnTo>
                  <a:lnTo>
                    <a:pt x="13768" y="94438"/>
                  </a:lnTo>
                  <a:lnTo>
                    <a:pt x="28938" y="102468"/>
                  </a:lnTo>
                  <a:lnTo>
                    <a:pt x="67426" y="104212"/>
                  </a:lnTo>
                  <a:lnTo>
                    <a:pt x="102175" y="99991"/>
                  </a:lnTo>
                  <a:lnTo>
                    <a:pt x="159608" y="906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5322"/>
            <p:cNvSpPr/>
            <p:nvPr>
              <p:custDataLst>
                <p:tags r:id="rId216"/>
              </p:custDataLst>
            </p:nvPr>
          </p:nvSpPr>
          <p:spPr>
            <a:xfrm>
              <a:off x="4195318" y="5181907"/>
              <a:ext cx="148083" cy="122305"/>
            </a:xfrm>
            <a:custGeom>
              <a:avLst/>
              <a:gdLst/>
              <a:ahLst/>
              <a:cxnLst/>
              <a:rect l="0" t="0" r="0" b="0"/>
              <a:pathLst>
                <a:path w="148083" h="122305">
                  <a:moveTo>
                    <a:pt x="65532" y="31443"/>
                  </a:moveTo>
                  <a:lnTo>
                    <a:pt x="65532" y="31443"/>
                  </a:lnTo>
                  <a:lnTo>
                    <a:pt x="47855" y="31443"/>
                  </a:lnTo>
                  <a:lnTo>
                    <a:pt x="39801" y="35206"/>
                  </a:lnTo>
                  <a:lnTo>
                    <a:pt x="35678" y="38185"/>
                  </a:lnTo>
                  <a:lnTo>
                    <a:pt x="18921" y="68314"/>
                  </a:lnTo>
                  <a:lnTo>
                    <a:pt x="1164" y="111880"/>
                  </a:lnTo>
                  <a:lnTo>
                    <a:pt x="0" y="120109"/>
                  </a:lnTo>
                  <a:lnTo>
                    <a:pt x="677" y="122304"/>
                  </a:lnTo>
                  <a:lnTo>
                    <a:pt x="2540" y="121650"/>
                  </a:lnTo>
                  <a:lnTo>
                    <a:pt x="34617" y="79137"/>
                  </a:lnTo>
                  <a:lnTo>
                    <a:pt x="59347" y="35926"/>
                  </a:lnTo>
                  <a:lnTo>
                    <a:pt x="78281" y="12624"/>
                  </a:lnTo>
                  <a:lnTo>
                    <a:pt x="93925" y="153"/>
                  </a:lnTo>
                  <a:lnTo>
                    <a:pt x="98572" y="0"/>
                  </a:lnTo>
                  <a:lnTo>
                    <a:pt x="103081" y="2014"/>
                  </a:lnTo>
                  <a:lnTo>
                    <a:pt x="116169" y="14962"/>
                  </a:lnTo>
                  <a:lnTo>
                    <a:pt x="124021" y="27646"/>
                  </a:lnTo>
                  <a:lnTo>
                    <a:pt x="137118" y="71299"/>
                  </a:lnTo>
                  <a:lnTo>
                    <a:pt x="148082" y="10129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8" name="SMARTInkShape-5323"/>
          <p:cNvSpPr/>
          <p:nvPr>
            <p:custDataLst>
              <p:tags r:id="rId6"/>
            </p:custDataLst>
          </p:nvPr>
        </p:nvSpPr>
        <p:spPr>
          <a:xfrm>
            <a:off x="3816350" y="5327650"/>
            <a:ext cx="1" cy="38101"/>
          </a:xfrm>
          <a:custGeom>
            <a:avLst/>
            <a:gdLst/>
            <a:ahLst/>
            <a:cxnLst/>
            <a:rect l="0" t="0" r="0" b="0"/>
            <a:pathLst>
              <a:path w="1" h="38101">
                <a:moveTo>
                  <a:pt x="0" y="0"/>
                </a:moveTo>
                <a:lnTo>
                  <a:pt x="0" y="0"/>
                </a:lnTo>
                <a:lnTo>
                  <a:pt x="0" y="3810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8" name="SMARTInkShape-Group956"/>
          <p:cNvGrpSpPr/>
          <p:nvPr/>
        </p:nvGrpSpPr>
        <p:grpSpPr>
          <a:xfrm>
            <a:off x="2070361" y="5193001"/>
            <a:ext cx="1733290" cy="541380"/>
            <a:chOff x="2070361" y="5193001"/>
            <a:chExt cx="1733290" cy="541380"/>
          </a:xfrm>
        </p:grpSpPr>
        <p:sp>
          <p:nvSpPr>
            <p:cNvPr id="409" name="SMARTInkShape-5324"/>
            <p:cNvSpPr/>
            <p:nvPr>
              <p:custDataLst>
                <p:tags r:id="rId196"/>
              </p:custDataLst>
            </p:nvPr>
          </p:nvSpPr>
          <p:spPr>
            <a:xfrm>
              <a:off x="2070361" y="5284083"/>
              <a:ext cx="50540" cy="361068"/>
            </a:xfrm>
            <a:custGeom>
              <a:avLst/>
              <a:gdLst/>
              <a:ahLst/>
              <a:cxnLst/>
              <a:rect l="0" t="0" r="0" b="0"/>
              <a:pathLst>
                <a:path w="50540" h="361068">
                  <a:moveTo>
                    <a:pt x="6089" y="5467"/>
                  </a:moveTo>
                  <a:lnTo>
                    <a:pt x="6089" y="5467"/>
                  </a:lnTo>
                  <a:lnTo>
                    <a:pt x="622" y="0"/>
                  </a:lnTo>
                  <a:lnTo>
                    <a:pt x="327" y="411"/>
                  </a:lnTo>
                  <a:lnTo>
                    <a:pt x="0" y="2749"/>
                  </a:lnTo>
                  <a:lnTo>
                    <a:pt x="8562" y="45291"/>
                  </a:lnTo>
                  <a:lnTo>
                    <a:pt x="14949" y="76789"/>
                  </a:lnTo>
                  <a:lnTo>
                    <a:pt x="20140" y="116658"/>
                  </a:lnTo>
                  <a:lnTo>
                    <a:pt x="22917" y="162130"/>
                  </a:lnTo>
                  <a:lnTo>
                    <a:pt x="24857" y="209150"/>
                  </a:lnTo>
                  <a:lnTo>
                    <a:pt x="28071" y="253567"/>
                  </a:lnTo>
                  <a:lnTo>
                    <a:pt x="31851" y="291181"/>
                  </a:lnTo>
                  <a:lnTo>
                    <a:pt x="37946" y="332599"/>
                  </a:lnTo>
                  <a:lnTo>
                    <a:pt x="42120" y="348415"/>
                  </a:lnTo>
                  <a:lnTo>
                    <a:pt x="50539" y="3610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SMARTInkShape-5325"/>
            <p:cNvSpPr/>
            <p:nvPr>
              <p:custDataLst>
                <p:tags r:id="rId197"/>
              </p:custDataLst>
            </p:nvPr>
          </p:nvSpPr>
          <p:spPr>
            <a:xfrm>
              <a:off x="3076030" y="5193001"/>
              <a:ext cx="222516" cy="280085"/>
            </a:xfrm>
            <a:custGeom>
              <a:avLst/>
              <a:gdLst/>
              <a:ahLst/>
              <a:cxnLst/>
              <a:rect l="0" t="0" r="0" b="0"/>
              <a:pathLst>
                <a:path w="222516" h="280085">
                  <a:moveTo>
                    <a:pt x="73570" y="204499"/>
                  </a:moveTo>
                  <a:lnTo>
                    <a:pt x="73570" y="204499"/>
                  </a:lnTo>
                  <a:lnTo>
                    <a:pt x="70199" y="201128"/>
                  </a:lnTo>
                  <a:lnTo>
                    <a:pt x="68544" y="195710"/>
                  </a:lnTo>
                  <a:lnTo>
                    <a:pt x="65731" y="184726"/>
                  </a:lnTo>
                  <a:lnTo>
                    <a:pt x="58459" y="168373"/>
                  </a:lnTo>
                  <a:lnTo>
                    <a:pt x="54389" y="163749"/>
                  </a:lnTo>
                  <a:lnTo>
                    <a:pt x="52316" y="162515"/>
                  </a:lnTo>
                  <a:lnTo>
                    <a:pt x="42487" y="166790"/>
                  </a:lnTo>
                  <a:lnTo>
                    <a:pt x="35914" y="170893"/>
                  </a:lnTo>
                  <a:lnTo>
                    <a:pt x="24849" y="184859"/>
                  </a:lnTo>
                  <a:lnTo>
                    <a:pt x="6247" y="222570"/>
                  </a:lnTo>
                  <a:lnTo>
                    <a:pt x="0" y="253518"/>
                  </a:lnTo>
                  <a:lnTo>
                    <a:pt x="2302" y="268854"/>
                  </a:lnTo>
                  <a:lnTo>
                    <a:pt x="4891" y="274919"/>
                  </a:lnTo>
                  <a:lnTo>
                    <a:pt x="7323" y="278257"/>
                  </a:lnTo>
                  <a:lnTo>
                    <a:pt x="9650" y="279777"/>
                  </a:lnTo>
                  <a:lnTo>
                    <a:pt x="11907" y="280084"/>
                  </a:lnTo>
                  <a:lnTo>
                    <a:pt x="25196" y="273775"/>
                  </a:lnTo>
                  <a:lnTo>
                    <a:pt x="47238" y="250273"/>
                  </a:lnTo>
                  <a:lnTo>
                    <a:pt x="58935" y="232861"/>
                  </a:lnTo>
                  <a:lnTo>
                    <a:pt x="59580" y="232579"/>
                  </a:lnTo>
                  <a:lnTo>
                    <a:pt x="60010" y="233097"/>
                  </a:lnTo>
                  <a:lnTo>
                    <a:pt x="60488" y="236964"/>
                  </a:lnTo>
                  <a:lnTo>
                    <a:pt x="61462" y="250337"/>
                  </a:lnTo>
                  <a:lnTo>
                    <a:pt x="69693" y="272136"/>
                  </a:lnTo>
                  <a:lnTo>
                    <a:pt x="73103" y="274990"/>
                  </a:lnTo>
                  <a:lnTo>
                    <a:pt x="82534" y="278162"/>
                  </a:lnTo>
                  <a:lnTo>
                    <a:pt x="99744" y="276576"/>
                  </a:lnTo>
                  <a:lnTo>
                    <a:pt x="112014" y="267813"/>
                  </a:lnTo>
                  <a:lnTo>
                    <a:pt x="140509" y="232449"/>
                  </a:lnTo>
                  <a:lnTo>
                    <a:pt x="164978" y="186911"/>
                  </a:lnTo>
                  <a:lnTo>
                    <a:pt x="181694" y="142119"/>
                  </a:lnTo>
                  <a:lnTo>
                    <a:pt x="190102" y="116345"/>
                  </a:lnTo>
                  <a:lnTo>
                    <a:pt x="205089" y="70775"/>
                  </a:lnTo>
                  <a:lnTo>
                    <a:pt x="216690" y="34294"/>
                  </a:lnTo>
                  <a:lnTo>
                    <a:pt x="222515" y="7234"/>
                  </a:lnTo>
                  <a:lnTo>
                    <a:pt x="222255" y="3139"/>
                  </a:lnTo>
                  <a:lnTo>
                    <a:pt x="221377" y="409"/>
                  </a:lnTo>
                  <a:lnTo>
                    <a:pt x="219380" y="0"/>
                  </a:lnTo>
                  <a:lnTo>
                    <a:pt x="213399" y="3309"/>
                  </a:lnTo>
                  <a:lnTo>
                    <a:pt x="192991" y="48054"/>
                  </a:lnTo>
                  <a:lnTo>
                    <a:pt x="180974" y="81345"/>
                  </a:lnTo>
                  <a:lnTo>
                    <a:pt x="172340" y="119190"/>
                  </a:lnTo>
                  <a:lnTo>
                    <a:pt x="166857" y="158117"/>
                  </a:lnTo>
                  <a:lnTo>
                    <a:pt x="164420" y="194233"/>
                  </a:lnTo>
                  <a:lnTo>
                    <a:pt x="166419" y="229444"/>
                  </a:lnTo>
                  <a:lnTo>
                    <a:pt x="173397" y="244043"/>
                  </a:lnTo>
                  <a:lnTo>
                    <a:pt x="178221" y="249912"/>
                  </a:lnTo>
                  <a:lnTo>
                    <a:pt x="183554" y="253119"/>
                  </a:lnTo>
                  <a:lnTo>
                    <a:pt x="195124" y="254801"/>
                  </a:lnTo>
                  <a:lnTo>
                    <a:pt x="200467" y="252850"/>
                  </a:lnTo>
                  <a:lnTo>
                    <a:pt x="219620" y="23624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5326"/>
            <p:cNvSpPr/>
            <p:nvPr>
              <p:custDataLst>
                <p:tags r:id="rId198"/>
              </p:custDataLst>
            </p:nvPr>
          </p:nvSpPr>
          <p:spPr>
            <a:xfrm>
              <a:off x="2901950" y="5340350"/>
              <a:ext cx="139701" cy="19051"/>
            </a:xfrm>
            <a:custGeom>
              <a:avLst/>
              <a:gdLst/>
              <a:ahLst/>
              <a:cxnLst/>
              <a:rect l="0" t="0" r="0" b="0"/>
              <a:pathLst>
                <a:path w="139701" h="19051">
                  <a:moveTo>
                    <a:pt x="0" y="19050"/>
                  </a:moveTo>
                  <a:lnTo>
                    <a:pt x="0" y="19050"/>
                  </a:lnTo>
                  <a:lnTo>
                    <a:pt x="38724" y="15679"/>
                  </a:lnTo>
                  <a:lnTo>
                    <a:pt x="84633" y="8218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5327"/>
            <p:cNvSpPr/>
            <p:nvPr>
              <p:custDataLst>
                <p:tags r:id="rId199"/>
              </p:custDataLst>
            </p:nvPr>
          </p:nvSpPr>
          <p:spPr>
            <a:xfrm>
              <a:off x="2978280" y="5207000"/>
              <a:ext cx="44321" cy="298106"/>
            </a:xfrm>
            <a:custGeom>
              <a:avLst/>
              <a:gdLst/>
              <a:ahLst/>
              <a:cxnLst/>
              <a:rect l="0" t="0" r="0" b="0"/>
              <a:pathLst>
                <a:path w="44321" h="298106">
                  <a:moveTo>
                    <a:pt x="25270" y="0"/>
                  </a:moveTo>
                  <a:lnTo>
                    <a:pt x="25270" y="0"/>
                  </a:lnTo>
                  <a:lnTo>
                    <a:pt x="10075" y="43351"/>
                  </a:lnTo>
                  <a:lnTo>
                    <a:pt x="3207" y="88888"/>
                  </a:lnTo>
                  <a:lnTo>
                    <a:pt x="1353" y="126524"/>
                  </a:lnTo>
                  <a:lnTo>
                    <a:pt x="529" y="166770"/>
                  </a:lnTo>
                  <a:lnTo>
                    <a:pt x="163" y="206764"/>
                  </a:lnTo>
                  <a:lnTo>
                    <a:pt x="0" y="243355"/>
                  </a:lnTo>
                  <a:lnTo>
                    <a:pt x="3280" y="282204"/>
                  </a:lnTo>
                  <a:lnTo>
                    <a:pt x="5670" y="289736"/>
                  </a:lnTo>
                  <a:lnTo>
                    <a:pt x="8676" y="294758"/>
                  </a:lnTo>
                  <a:lnTo>
                    <a:pt x="12090" y="298105"/>
                  </a:lnTo>
                  <a:lnTo>
                    <a:pt x="17189" y="297514"/>
                  </a:lnTo>
                  <a:lnTo>
                    <a:pt x="44320" y="279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SMARTInkShape-5328"/>
            <p:cNvSpPr/>
            <p:nvPr>
              <p:custDataLst>
                <p:tags r:id="rId200"/>
              </p:custDataLst>
            </p:nvPr>
          </p:nvSpPr>
          <p:spPr>
            <a:xfrm>
              <a:off x="2805429" y="5359147"/>
              <a:ext cx="71122" cy="146304"/>
            </a:xfrm>
            <a:custGeom>
              <a:avLst/>
              <a:gdLst/>
              <a:ahLst/>
              <a:cxnLst/>
              <a:rect l="0" t="0" r="0" b="0"/>
              <a:pathLst>
                <a:path w="71122" h="146304">
                  <a:moveTo>
                    <a:pt x="1271" y="44703"/>
                  </a:moveTo>
                  <a:lnTo>
                    <a:pt x="1271" y="44703"/>
                  </a:lnTo>
                  <a:lnTo>
                    <a:pt x="1271" y="50170"/>
                  </a:lnTo>
                  <a:lnTo>
                    <a:pt x="8013" y="54163"/>
                  </a:lnTo>
                  <a:lnTo>
                    <a:pt x="16967" y="54081"/>
                  </a:lnTo>
                  <a:lnTo>
                    <a:pt x="39963" y="48280"/>
                  </a:lnTo>
                  <a:lnTo>
                    <a:pt x="44705" y="44971"/>
                  </a:lnTo>
                  <a:lnTo>
                    <a:pt x="51854" y="35650"/>
                  </a:lnTo>
                  <a:lnTo>
                    <a:pt x="53621" y="24452"/>
                  </a:lnTo>
                  <a:lnTo>
                    <a:pt x="52377" y="3387"/>
                  </a:lnTo>
                  <a:lnTo>
                    <a:pt x="50159" y="931"/>
                  </a:lnTo>
                  <a:lnTo>
                    <a:pt x="46563" y="0"/>
                  </a:lnTo>
                  <a:lnTo>
                    <a:pt x="42049" y="84"/>
                  </a:lnTo>
                  <a:lnTo>
                    <a:pt x="31389" y="5822"/>
                  </a:lnTo>
                  <a:lnTo>
                    <a:pt x="25583" y="10316"/>
                  </a:lnTo>
                  <a:lnTo>
                    <a:pt x="10669" y="33496"/>
                  </a:lnTo>
                  <a:lnTo>
                    <a:pt x="685" y="66077"/>
                  </a:lnTo>
                  <a:lnTo>
                    <a:pt x="0" y="99170"/>
                  </a:lnTo>
                  <a:lnTo>
                    <a:pt x="8232" y="116889"/>
                  </a:lnTo>
                  <a:lnTo>
                    <a:pt x="21298" y="131113"/>
                  </a:lnTo>
                  <a:lnTo>
                    <a:pt x="36513" y="142139"/>
                  </a:lnTo>
                  <a:lnTo>
                    <a:pt x="50801" y="146098"/>
                  </a:lnTo>
                  <a:lnTo>
                    <a:pt x="71121" y="14630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SMARTInkShape-5329"/>
            <p:cNvSpPr/>
            <p:nvPr>
              <p:custDataLst>
                <p:tags r:id="rId201"/>
              </p:custDataLst>
            </p:nvPr>
          </p:nvSpPr>
          <p:spPr>
            <a:xfrm>
              <a:off x="2705100" y="5384800"/>
              <a:ext cx="88901" cy="121715"/>
            </a:xfrm>
            <a:custGeom>
              <a:avLst/>
              <a:gdLst/>
              <a:ahLst/>
              <a:cxnLst/>
              <a:rect l="0" t="0" r="0" b="0"/>
              <a:pathLst>
                <a:path w="88901" h="121715">
                  <a:moveTo>
                    <a:pt x="0" y="6350"/>
                  </a:moveTo>
                  <a:lnTo>
                    <a:pt x="0" y="6350"/>
                  </a:lnTo>
                  <a:lnTo>
                    <a:pt x="3371" y="2979"/>
                  </a:lnTo>
                  <a:lnTo>
                    <a:pt x="5775" y="2691"/>
                  </a:lnTo>
                  <a:lnTo>
                    <a:pt x="27136" y="9100"/>
                  </a:lnTo>
                  <a:lnTo>
                    <a:pt x="44964" y="21747"/>
                  </a:lnTo>
                  <a:lnTo>
                    <a:pt x="51734" y="36711"/>
                  </a:lnTo>
                  <a:lnTo>
                    <a:pt x="54037" y="55827"/>
                  </a:lnTo>
                  <a:lnTo>
                    <a:pt x="50662" y="88272"/>
                  </a:lnTo>
                  <a:lnTo>
                    <a:pt x="39118" y="115508"/>
                  </a:lnTo>
                  <a:lnTo>
                    <a:pt x="36662" y="119340"/>
                  </a:lnTo>
                  <a:lnTo>
                    <a:pt x="34319" y="121188"/>
                  </a:lnTo>
                  <a:lnTo>
                    <a:pt x="32052" y="121714"/>
                  </a:lnTo>
                  <a:lnTo>
                    <a:pt x="29834" y="121359"/>
                  </a:lnTo>
                  <a:lnTo>
                    <a:pt x="25489" y="117203"/>
                  </a:lnTo>
                  <a:lnTo>
                    <a:pt x="23343" y="114118"/>
                  </a:lnTo>
                  <a:lnTo>
                    <a:pt x="22839" y="103165"/>
                  </a:lnTo>
                  <a:lnTo>
                    <a:pt x="30285" y="75488"/>
                  </a:lnTo>
                  <a:lnTo>
                    <a:pt x="40977" y="51895"/>
                  </a:lnTo>
                  <a:lnTo>
                    <a:pt x="68955" y="17515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SMARTInkShape-5330"/>
            <p:cNvSpPr/>
            <p:nvPr>
              <p:custDataLst>
                <p:tags r:id="rId202"/>
              </p:custDataLst>
            </p:nvPr>
          </p:nvSpPr>
          <p:spPr>
            <a:xfrm>
              <a:off x="2584450" y="5384532"/>
              <a:ext cx="100751" cy="349849"/>
            </a:xfrm>
            <a:custGeom>
              <a:avLst/>
              <a:gdLst/>
              <a:ahLst/>
              <a:cxnLst/>
              <a:rect l="0" t="0" r="0" b="0"/>
              <a:pathLst>
                <a:path w="100751" h="349849">
                  <a:moveTo>
                    <a:pt x="38100" y="57418"/>
                  </a:moveTo>
                  <a:lnTo>
                    <a:pt x="38100" y="57418"/>
                  </a:lnTo>
                  <a:lnTo>
                    <a:pt x="46938" y="96142"/>
                  </a:lnTo>
                  <a:lnTo>
                    <a:pt x="53027" y="136076"/>
                  </a:lnTo>
                  <a:lnTo>
                    <a:pt x="57199" y="169283"/>
                  </a:lnTo>
                  <a:lnTo>
                    <a:pt x="60700" y="205208"/>
                  </a:lnTo>
                  <a:lnTo>
                    <a:pt x="62256" y="242341"/>
                  </a:lnTo>
                  <a:lnTo>
                    <a:pt x="64828" y="276248"/>
                  </a:lnTo>
                  <a:lnTo>
                    <a:pt x="68362" y="317461"/>
                  </a:lnTo>
                  <a:lnTo>
                    <a:pt x="71290" y="341901"/>
                  </a:lnTo>
                  <a:lnTo>
                    <a:pt x="73312" y="348954"/>
                  </a:lnTo>
                  <a:lnTo>
                    <a:pt x="72864" y="349848"/>
                  </a:lnTo>
                  <a:lnTo>
                    <a:pt x="71859" y="349738"/>
                  </a:lnTo>
                  <a:lnTo>
                    <a:pt x="68233" y="305602"/>
                  </a:lnTo>
                  <a:lnTo>
                    <a:pt x="64898" y="266499"/>
                  </a:lnTo>
                  <a:lnTo>
                    <a:pt x="63021" y="241256"/>
                  </a:lnTo>
                  <a:lnTo>
                    <a:pt x="61064" y="213843"/>
                  </a:lnTo>
                  <a:lnTo>
                    <a:pt x="60465" y="188513"/>
                  </a:lnTo>
                  <a:lnTo>
                    <a:pt x="61681" y="141554"/>
                  </a:lnTo>
                  <a:lnTo>
                    <a:pt x="62692" y="104689"/>
                  </a:lnTo>
                  <a:lnTo>
                    <a:pt x="65142" y="63897"/>
                  </a:lnTo>
                  <a:lnTo>
                    <a:pt x="72218" y="35819"/>
                  </a:lnTo>
                  <a:lnTo>
                    <a:pt x="90783" y="0"/>
                  </a:lnTo>
                  <a:lnTo>
                    <a:pt x="92978" y="794"/>
                  </a:lnTo>
                  <a:lnTo>
                    <a:pt x="97298" y="9204"/>
                  </a:lnTo>
                  <a:lnTo>
                    <a:pt x="100750" y="47737"/>
                  </a:lnTo>
                  <a:lnTo>
                    <a:pt x="99551" y="92352"/>
                  </a:lnTo>
                  <a:lnTo>
                    <a:pt x="95045" y="111749"/>
                  </a:lnTo>
                  <a:lnTo>
                    <a:pt x="85986" y="132130"/>
                  </a:lnTo>
                  <a:lnTo>
                    <a:pt x="62245" y="156694"/>
                  </a:lnTo>
                  <a:lnTo>
                    <a:pt x="32868" y="174009"/>
                  </a:lnTo>
                  <a:lnTo>
                    <a:pt x="17900" y="177910"/>
                  </a:lnTo>
                  <a:lnTo>
                    <a:pt x="0" y="17806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5331"/>
            <p:cNvSpPr/>
            <p:nvPr>
              <p:custDataLst>
                <p:tags r:id="rId203"/>
              </p:custDataLst>
            </p:nvPr>
          </p:nvSpPr>
          <p:spPr>
            <a:xfrm>
              <a:off x="2479191" y="5411083"/>
              <a:ext cx="105260" cy="128086"/>
            </a:xfrm>
            <a:custGeom>
              <a:avLst/>
              <a:gdLst/>
              <a:ahLst/>
              <a:cxnLst/>
              <a:rect l="0" t="0" r="0" b="0"/>
              <a:pathLst>
                <a:path w="105260" h="128086">
                  <a:moveTo>
                    <a:pt x="3659" y="5467"/>
                  </a:moveTo>
                  <a:lnTo>
                    <a:pt x="3659" y="5467"/>
                  </a:lnTo>
                  <a:lnTo>
                    <a:pt x="288" y="2096"/>
                  </a:lnTo>
                  <a:lnTo>
                    <a:pt x="0" y="1103"/>
                  </a:lnTo>
                  <a:lnTo>
                    <a:pt x="515" y="441"/>
                  </a:lnTo>
                  <a:lnTo>
                    <a:pt x="1562" y="0"/>
                  </a:lnTo>
                  <a:lnTo>
                    <a:pt x="13151" y="2749"/>
                  </a:lnTo>
                  <a:lnTo>
                    <a:pt x="41099" y="20844"/>
                  </a:lnTo>
                  <a:lnTo>
                    <a:pt x="57223" y="35114"/>
                  </a:lnTo>
                  <a:lnTo>
                    <a:pt x="68152" y="52746"/>
                  </a:lnTo>
                  <a:lnTo>
                    <a:pt x="76390" y="82505"/>
                  </a:lnTo>
                  <a:lnTo>
                    <a:pt x="76950" y="109902"/>
                  </a:lnTo>
                  <a:lnTo>
                    <a:pt x="75803" y="117424"/>
                  </a:lnTo>
                  <a:lnTo>
                    <a:pt x="73627" y="122438"/>
                  </a:lnTo>
                  <a:lnTo>
                    <a:pt x="70766" y="125781"/>
                  </a:lnTo>
                  <a:lnTo>
                    <a:pt x="67447" y="128010"/>
                  </a:lnTo>
                  <a:lnTo>
                    <a:pt x="63823" y="128085"/>
                  </a:lnTo>
                  <a:lnTo>
                    <a:pt x="56034" y="124405"/>
                  </a:lnTo>
                  <a:lnTo>
                    <a:pt x="47086" y="114399"/>
                  </a:lnTo>
                  <a:lnTo>
                    <a:pt x="46008" y="102799"/>
                  </a:lnTo>
                  <a:lnTo>
                    <a:pt x="48586" y="88237"/>
                  </a:lnTo>
                  <a:lnTo>
                    <a:pt x="59383" y="64172"/>
                  </a:lnTo>
                  <a:lnTo>
                    <a:pt x="105259" y="118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5332"/>
            <p:cNvSpPr/>
            <p:nvPr>
              <p:custDataLst>
                <p:tags r:id="rId204"/>
              </p:custDataLst>
            </p:nvPr>
          </p:nvSpPr>
          <p:spPr>
            <a:xfrm>
              <a:off x="2386886" y="5424575"/>
              <a:ext cx="95965" cy="128915"/>
            </a:xfrm>
            <a:custGeom>
              <a:avLst/>
              <a:gdLst/>
              <a:ahLst/>
              <a:cxnLst/>
              <a:rect l="0" t="0" r="0" b="0"/>
              <a:pathLst>
                <a:path w="95965" h="128915">
                  <a:moveTo>
                    <a:pt x="7064" y="55475"/>
                  </a:moveTo>
                  <a:lnTo>
                    <a:pt x="7064" y="55475"/>
                  </a:lnTo>
                  <a:lnTo>
                    <a:pt x="22644" y="55475"/>
                  </a:lnTo>
                  <a:lnTo>
                    <a:pt x="63584" y="41170"/>
                  </a:lnTo>
                  <a:lnTo>
                    <a:pt x="72871" y="32890"/>
                  </a:lnTo>
                  <a:lnTo>
                    <a:pt x="78645" y="22859"/>
                  </a:lnTo>
                  <a:lnTo>
                    <a:pt x="81211" y="13698"/>
                  </a:lnTo>
                  <a:lnTo>
                    <a:pt x="80484" y="9984"/>
                  </a:lnTo>
                  <a:lnTo>
                    <a:pt x="75914" y="3979"/>
                  </a:lnTo>
                  <a:lnTo>
                    <a:pt x="65416" y="837"/>
                  </a:lnTo>
                  <a:lnTo>
                    <a:pt x="58665" y="0"/>
                  </a:lnTo>
                  <a:lnTo>
                    <a:pt x="45520" y="2832"/>
                  </a:lnTo>
                  <a:lnTo>
                    <a:pt x="31917" y="10206"/>
                  </a:lnTo>
                  <a:lnTo>
                    <a:pt x="16463" y="22891"/>
                  </a:lnTo>
                  <a:lnTo>
                    <a:pt x="5832" y="39817"/>
                  </a:lnTo>
                  <a:lnTo>
                    <a:pt x="166" y="59098"/>
                  </a:lnTo>
                  <a:lnTo>
                    <a:pt x="0" y="79429"/>
                  </a:lnTo>
                  <a:lnTo>
                    <a:pt x="7922" y="96459"/>
                  </a:lnTo>
                  <a:lnTo>
                    <a:pt x="20851" y="110379"/>
                  </a:lnTo>
                  <a:lnTo>
                    <a:pt x="36004" y="121269"/>
                  </a:lnTo>
                  <a:lnTo>
                    <a:pt x="52147" y="127050"/>
                  </a:lnTo>
                  <a:lnTo>
                    <a:pt x="68023" y="128914"/>
                  </a:lnTo>
                  <a:lnTo>
                    <a:pt x="95964" y="1253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SMARTInkShape-5333"/>
            <p:cNvSpPr/>
            <p:nvPr>
              <p:custDataLst>
                <p:tags r:id="rId205"/>
              </p:custDataLst>
            </p:nvPr>
          </p:nvSpPr>
          <p:spPr>
            <a:xfrm>
              <a:off x="2235200" y="5435600"/>
              <a:ext cx="120651" cy="25401"/>
            </a:xfrm>
            <a:custGeom>
              <a:avLst/>
              <a:gdLst/>
              <a:ahLst/>
              <a:cxnLst/>
              <a:rect l="0" t="0" r="0" b="0"/>
              <a:pathLst>
                <a:path w="120651" h="25401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10113" y="13191"/>
                  </a:lnTo>
                  <a:lnTo>
                    <a:pt x="22604" y="9390"/>
                  </a:lnTo>
                  <a:lnTo>
                    <a:pt x="60360" y="3580"/>
                  </a:lnTo>
                  <a:lnTo>
                    <a:pt x="104351" y="707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SMARTInkShape-5334"/>
            <p:cNvSpPr/>
            <p:nvPr>
              <p:custDataLst>
                <p:tags r:id="rId206"/>
              </p:custDataLst>
            </p:nvPr>
          </p:nvSpPr>
          <p:spPr>
            <a:xfrm>
              <a:off x="2325425" y="5268680"/>
              <a:ext cx="55826" cy="331298"/>
            </a:xfrm>
            <a:custGeom>
              <a:avLst/>
              <a:gdLst/>
              <a:ahLst/>
              <a:cxnLst/>
              <a:rect l="0" t="0" r="0" b="0"/>
              <a:pathLst>
                <a:path w="55826" h="331298">
                  <a:moveTo>
                    <a:pt x="17725" y="8170"/>
                  </a:moveTo>
                  <a:lnTo>
                    <a:pt x="17725" y="8170"/>
                  </a:lnTo>
                  <a:lnTo>
                    <a:pt x="8997" y="147"/>
                  </a:lnTo>
                  <a:lnTo>
                    <a:pt x="7673" y="0"/>
                  </a:lnTo>
                  <a:lnTo>
                    <a:pt x="6790" y="607"/>
                  </a:lnTo>
                  <a:lnTo>
                    <a:pt x="3376" y="39960"/>
                  </a:lnTo>
                  <a:lnTo>
                    <a:pt x="68" y="85558"/>
                  </a:lnTo>
                  <a:lnTo>
                    <a:pt x="0" y="124409"/>
                  </a:lnTo>
                  <a:lnTo>
                    <a:pt x="2321" y="167547"/>
                  </a:lnTo>
                  <a:lnTo>
                    <a:pt x="3823" y="208826"/>
                  </a:lnTo>
                  <a:lnTo>
                    <a:pt x="5196" y="246929"/>
                  </a:lnTo>
                  <a:lnTo>
                    <a:pt x="9936" y="293324"/>
                  </a:lnTo>
                  <a:lnTo>
                    <a:pt x="17859" y="325631"/>
                  </a:lnTo>
                  <a:lnTo>
                    <a:pt x="19931" y="329877"/>
                  </a:lnTo>
                  <a:lnTo>
                    <a:pt x="23429" y="331297"/>
                  </a:lnTo>
                  <a:lnTo>
                    <a:pt x="32960" y="329110"/>
                  </a:lnTo>
                  <a:lnTo>
                    <a:pt x="55825" y="31297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SMARTInkShape-5335"/>
            <p:cNvSpPr/>
            <p:nvPr>
              <p:custDataLst>
                <p:tags r:id="rId207"/>
              </p:custDataLst>
            </p:nvPr>
          </p:nvSpPr>
          <p:spPr>
            <a:xfrm>
              <a:off x="2148992" y="5460311"/>
              <a:ext cx="102789" cy="153878"/>
            </a:xfrm>
            <a:custGeom>
              <a:avLst/>
              <a:gdLst/>
              <a:ahLst/>
              <a:cxnLst/>
              <a:rect l="0" t="0" r="0" b="0"/>
              <a:pathLst>
                <a:path w="102789" h="153878">
                  <a:moveTo>
                    <a:pt x="3658" y="38789"/>
                  </a:moveTo>
                  <a:lnTo>
                    <a:pt x="3658" y="38789"/>
                  </a:lnTo>
                  <a:lnTo>
                    <a:pt x="287" y="38789"/>
                  </a:lnTo>
                  <a:lnTo>
                    <a:pt x="0" y="39494"/>
                  </a:lnTo>
                  <a:lnTo>
                    <a:pt x="2260" y="45268"/>
                  </a:lnTo>
                  <a:lnTo>
                    <a:pt x="12263" y="87597"/>
                  </a:lnTo>
                  <a:lnTo>
                    <a:pt x="15819" y="135196"/>
                  </a:lnTo>
                  <a:lnTo>
                    <a:pt x="16287" y="153877"/>
                  </a:lnTo>
                  <a:lnTo>
                    <a:pt x="16311" y="153614"/>
                  </a:lnTo>
                  <a:lnTo>
                    <a:pt x="12973" y="149874"/>
                  </a:lnTo>
                  <a:lnTo>
                    <a:pt x="10886" y="130813"/>
                  </a:lnTo>
                  <a:lnTo>
                    <a:pt x="15251" y="84039"/>
                  </a:lnTo>
                  <a:lnTo>
                    <a:pt x="24789" y="41247"/>
                  </a:lnTo>
                  <a:lnTo>
                    <a:pt x="36681" y="12150"/>
                  </a:lnTo>
                  <a:lnTo>
                    <a:pt x="43264" y="3900"/>
                  </a:lnTo>
                  <a:lnTo>
                    <a:pt x="46996" y="715"/>
                  </a:lnTo>
                  <a:lnTo>
                    <a:pt x="51600" y="0"/>
                  </a:lnTo>
                  <a:lnTo>
                    <a:pt x="62360" y="2969"/>
                  </a:lnTo>
                  <a:lnTo>
                    <a:pt x="72316" y="14638"/>
                  </a:lnTo>
                  <a:lnTo>
                    <a:pt x="93812" y="60956"/>
                  </a:lnTo>
                  <a:lnTo>
                    <a:pt x="102788" y="100605"/>
                  </a:lnTo>
                  <a:lnTo>
                    <a:pt x="102645" y="123427"/>
                  </a:lnTo>
                  <a:lnTo>
                    <a:pt x="98908" y="14038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5336"/>
            <p:cNvSpPr/>
            <p:nvPr>
              <p:custDataLst>
                <p:tags r:id="rId208"/>
              </p:custDataLst>
            </p:nvPr>
          </p:nvSpPr>
          <p:spPr>
            <a:xfrm>
              <a:off x="3784600" y="547370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1270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SMARTInkShape-5337"/>
            <p:cNvSpPr/>
            <p:nvPr>
              <p:custDataLst>
                <p:tags r:id="rId209"/>
              </p:custDataLst>
            </p:nvPr>
          </p:nvSpPr>
          <p:spPr>
            <a:xfrm>
              <a:off x="2076450" y="5600700"/>
              <a:ext cx="1473201" cy="73912"/>
            </a:xfrm>
            <a:custGeom>
              <a:avLst/>
              <a:gdLst/>
              <a:ahLst/>
              <a:cxnLst/>
              <a:rect l="0" t="0" r="0" b="0"/>
              <a:pathLst>
                <a:path w="1473201" h="73912">
                  <a:moveTo>
                    <a:pt x="0" y="50800"/>
                  </a:moveTo>
                  <a:lnTo>
                    <a:pt x="0" y="50800"/>
                  </a:lnTo>
                  <a:lnTo>
                    <a:pt x="18031" y="52211"/>
                  </a:lnTo>
                  <a:lnTo>
                    <a:pt x="56299" y="60939"/>
                  </a:lnTo>
                  <a:lnTo>
                    <a:pt x="96988" y="68476"/>
                  </a:lnTo>
                  <a:lnTo>
                    <a:pt x="124631" y="71051"/>
                  </a:lnTo>
                  <a:lnTo>
                    <a:pt x="156465" y="72766"/>
                  </a:lnTo>
                  <a:lnTo>
                    <a:pt x="191093" y="73911"/>
                  </a:lnTo>
                  <a:lnTo>
                    <a:pt x="233934" y="73263"/>
                  </a:lnTo>
                  <a:lnTo>
                    <a:pt x="282251" y="71420"/>
                  </a:lnTo>
                  <a:lnTo>
                    <a:pt x="334217" y="68780"/>
                  </a:lnTo>
                  <a:lnTo>
                    <a:pt x="391439" y="64903"/>
                  </a:lnTo>
                  <a:lnTo>
                    <a:pt x="452165" y="60203"/>
                  </a:lnTo>
                  <a:lnTo>
                    <a:pt x="515227" y="54952"/>
                  </a:lnTo>
                  <a:lnTo>
                    <a:pt x="582668" y="48628"/>
                  </a:lnTo>
                  <a:lnTo>
                    <a:pt x="653028" y="41592"/>
                  </a:lnTo>
                  <a:lnTo>
                    <a:pt x="725336" y="34077"/>
                  </a:lnTo>
                  <a:lnTo>
                    <a:pt x="796118" y="28363"/>
                  </a:lnTo>
                  <a:lnTo>
                    <a:pt x="865884" y="23847"/>
                  </a:lnTo>
                  <a:lnTo>
                    <a:pt x="934973" y="20132"/>
                  </a:lnTo>
                  <a:lnTo>
                    <a:pt x="1000788" y="16949"/>
                  </a:lnTo>
                  <a:lnTo>
                    <a:pt x="1064420" y="14122"/>
                  </a:lnTo>
                  <a:lnTo>
                    <a:pt x="1126596" y="11531"/>
                  </a:lnTo>
                  <a:lnTo>
                    <a:pt x="1181453" y="9804"/>
                  </a:lnTo>
                  <a:lnTo>
                    <a:pt x="1231429" y="8653"/>
                  </a:lnTo>
                  <a:lnTo>
                    <a:pt x="1278153" y="7885"/>
                  </a:lnTo>
                  <a:lnTo>
                    <a:pt x="1317768" y="6667"/>
                  </a:lnTo>
                  <a:lnTo>
                    <a:pt x="1352646" y="5151"/>
                  </a:lnTo>
                  <a:lnTo>
                    <a:pt x="1384364" y="3434"/>
                  </a:lnTo>
                  <a:lnTo>
                    <a:pt x="1427132" y="1526"/>
                  </a:lnTo>
                  <a:lnTo>
                    <a:pt x="14732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SMARTInkShape-5338"/>
            <p:cNvSpPr/>
            <p:nvPr>
              <p:custDataLst>
                <p:tags r:id="rId210"/>
              </p:custDataLst>
            </p:nvPr>
          </p:nvSpPr>
          <p:spPr>
            <a:xfrm>
              <a:off x="3486157" y="5302250"/>
              <a:ext cx="102503" cy="127001"/>
            </a:xfrm>
            <a:custGeom>
              <a:avLst/>
              <a:gdLst/>
              <a:ahLst/>
              <a:cxnLst/>
              <a:rect l="0" t="0" r="0" b="0"/>
              <a:pathLst>
                <a:path w="102503" h="127001">
                  <a:moveTo>
                    <a:pt x="6343" y="0"/>
                  </a:moveTo>
                  <a:lnTo>
                    <a:pt x="6343" y="0"/>
                  </a:lnTo>
                  <a:lnTo>
                    <a:pt x="1317" y="46453"/>
                  </a:lnTo>
                  <a:lnTo>
                    <a:pt x="167" y="90444"/>
                  </a:lnTo>
                  <a:lnTo>
                    <a:pt x="15" y="105505"/>
                  </a:lnTo>
                  <a:lnTo>
                    <a:pt x="0" y="97113"/>
                  </a:lnTo>
                  <a:lnTo>
                    <a:pt x="11927" y="55444"/>
                  </a:lnTo>
                  <a:lnTo>
                    <a:pt x="17997" y="36636"/>
                  </a:lnTo>
                  <a:lnTo>
                    <a:pt x="27750" y="21222"/>
                  </a:lnTo>
                  <a:lnTo>
                    <a:pt x="39141" y="11078"/>
                  </a:lnTo>
                  <a:lnTo>
                    <a:pt x="45141" y="7386"/>
                  </a:lnTo>
                  <a:lnTo>
                    <a:pt x="51964" y="6334"/>
                  </a:lnTo>
                  <a:lnTo>
                    <a:pt x="67071" y="8930"/>
                  </a:lnTo>
                  <a:lnTo>
                    <a:pt x="81311" y="20432"/>
                  </a:lnTo>
                  <a:lnTo>
                    <a:pt x="93284" y="37303"/>
                  </a:lnTo>
                  <a:lnTo>
                    <a:pt x="100958" y="56561"/>
                  </a:lnTo>
                  <a:lnTo>
                    <a:pt x="102502" y="83865"/>
                  </a:lnTo>
                  <a:lnTo>
                    <a:pt x="88893" y="1270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SMARTInkShape-5339"/>
            <p:cNvSpPr/>
            <p:nvPr>
              <p:custDataLst>
                <p:tags r:id="rId211"/>
              </p:custDataLst>
            </p:nvPr>
          </p:nvSpPr>
          <p:spPr>
            <a:xfrm>
              <a:off x="3387227" y="5304016"/>
              <a:ext cx="60824" cy="109393"/>
            </a:xfrm>
            <a:custGeom>
              <a:avLst/>
              <a:gdLst/>
              <a:ahLst/>
              <a:cxnLst/>
              <a:rect l="0" t="0" r="0" b="0"/>
              <a:pathLst>
                <a:path w="60824" h="109393">
                  <a:moveTo>
                    <a:pt x="60823" y="10934"/>
                  </a:moveTo>
                  <a:lnTo>
                    <a:pt x="60823" y="10934"/>
                  </a:lnTo>
                  <a:lnTo>
                    <a:pt x="43864" y="882"/>
                  </a:lnTo>
                  <a:lnTo>
                    <a:pt x="41050" y="0"/>
                  </a:lnTo>
                  <a:lnTo>
                    <a:pt x="23606" y="5499"/>
                  </a:lnTo>
                  <a:lnTo>
                    <a:pt x="12297" y="17926"/>
                  </a:lnTo>
                  <a:lnTo>
                    <a:pt x="3978" y="35914"/>
                  </a:lnTo>
                  <a:lnTo>
                    <a:pt x="0" y="67724"/>
                  </a:lnTo>
                  <a:lnTo>
                    <a:pt x="1570" y="84152"/>
                  </a:lnTo>
                  <a:lnTo>
                    <a:pt x="6502" y="96627"/>
                  </a:lnTo>
                  <a:lnTo>
                    <a:pt x="9792" y="101929"/>
                  </a:lnTo>
                  <a:lnTo>
                    <a:pt x="17211" y="107820"/>
                  </a:lnTo>
                  <a:lnTo>
                    <a:pt x="21165" y="109392"/>
                  </a:lnTo>
                  <a:lnTo>
                    <a:pt x="25212" y="109028"/>
                  </a:lnTo>
                  <a:lnTo>
                    <a:pt x="33472" y="104861"/>
                  </a:lnTo>
                  <a:lnTo>
                    <a:pt x="39965" y="96425"/>
                  </a:lnTo>
                  <a:lnTo>
                    <a:pt x="42685" y="91210"/>
                  </a:lnTo>
                  <a:lnTo>
                    <a:pt x="43824" y="77892"/>
                  </a:lnTo>
                  <a:lnTo>
                    <a:pt x="35423" y="2363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SMARTInkShape-5340"/>
            <p:cNvSpPr/>
            <p:nvPr>
              <p:custDataLst>
                <p:tags r:id="rId212"/>
              </p:custDataLst>
            </p:nvPr>
          </p:nvSpPr>
          <p:spPr>
            <a:xfrm>
              <a:off x="3333750" y="52324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12700"/>
                  </a:moveTo>
                  <a:lnTo>
                    <a:pt x="1270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SMARTInkShape-5341"/>
            <p:cNvSpPr/>
            <p:nvPr>
              <p:custDataLst>
                <p:tags r:id="rId213"/>
              </p:custDataLst>
            </p:nvPr>
          </p:nvSpPr>
          <p:spPr>
            <a:xfrm>
              <a:off x="3333750" y="533400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6350" y="0"/>
                  </a:moveTo>
                  <a:lnTo>
                    <a:pt x="6350" y="0"/>
                  </a:lnTo>
                  <a:lnTo>
                    <a:pt x="2979" y="6742"/>
                  </a:lnTo>
                  <a:lnTo>
                    <a:pt x="262" y="50902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SMARTInkShape-5342"/>
            <p:cNvSpPr/>
            <p:nvPr>
              <p:custDataLst>
                <p:tags r:id="rId214"/>
              </p:custDataLst>
            </p:nvPr>
          </p:nvSpPr>
          <p:spPr>
            <a:xfrm>
              <a:off x="3184041" y="5327650"/>
              <a:ext cx="130660" cy="6351"/>
            </a:xfrm>
            <a:custGeom>
              <a:avLst/>
              <a:gdLst/>
              <a:ahLst/>
              <a:cxnLst/>
              <a:rect l="0" t="0" r="0" b="0"/>
              <a:pathLst>
                <a:path w="130660" h="6351">
                  <a:moveTo>
                    <a:pt x="3659" y="6350"/>
                  </a:moveTo>
                  <a:lnTo>
                    <a:pt x="3659" y="6350"/>
                  </a:lnTo>
                  <a:lnTo>
                    <a:pt x="288" y="2979"/>
                  </a:lnTo>
                  <a:lnTo>
                    <a:pt x="0" y="1986"/>
                  </a:lnTo>
                  <a:lnTo>
                    <a:pt x="515" y="1324"/>
                  </a:lnTo>
                  <a:lnTo>
                    <a:pt x="1563" y="883"/>
                  </a:lnTo>
                  <a:lnTo>
                    <a:pt x="2967" y="1294"/>
                  </a:lnTo>
                  <a:lnTo>
                    <a:pt x="6408" y="3632"/>
                  </a:lnTo>
                  <a:lnTo>
                    <a:pt x="48417" y="6112"/>
                  </a:lnTo>
                  <a:lnTo>
                    <a:pt x="92463" y="5598"/>
                  </a:lnTo>
                  <a:lnTo>
                    <a:pt x="13065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9" name="SMARTInkShape-5343"/>
          <p:cNvSpPr/>
          <p:nvPr>
            <p:custDataLst>
              <p:tags r:id="rId7"/>
            </p:custDataLst>
          </p:nvPr>
        </p:nvSpPr>
        <p:spPr>
          <a:xfrm>
            <a:off x="7482829" y="4793536"/>
            <a:ext cx="264172" cy="219914"/>
          </a:xfrm>
          <a:custGeom>
            <a:avLst/>
            <a:gdLst/>
            <a:ahLst/>
            <a:cxnLst/>
            <a:rect l="0" t="0" r="0" b="0"/>
            <a:pathLst>
              <a:path w="264172" h="219914">
                <a:moveTo>
                  <a:pt x="86371" y="45164"/>
                </a:moveTo>
                <a:lnTo>
                  <a:pt x="86371" y="45164"/>
                </a:lnTo>
                <a:lnTo>
                  <a:pt x="86371" y="25391"/>
                </a:lnTo>
                <a:lnTo>
                  <a:pt x="84959" y="23515"/>
                </a:lnTo>
                <a:lnTo>
                  <a:pt x="79629" y="21431"/>
                </a:lnTo>
                <a:lnTo>
                  <a:pt x="65323" y="23629"/>
                </a:lnTo>
                <a:lnTo>
                  <a:pt x="44307" y="32119"/>
                </a:lnTo>
                <a:lnTo>
                  <a:pt x="26949" y="46943"/>
                </a:lnTo>
                <a:lnTo>
                  <a:pt x="12869" y="71483"/>
                </a:lnTo>
                <a:lnTo>
                  <a:pt x="1244" y="116450"/>
                </a:lnTo>
                <a:lnTo>
                  <a:pt x="0" y="152128"/>
                </a:lnTo>
                <a:lnTo>
                  <a:pt x="7941" y="180496"/>
                </a:lnTo>
                <a:lnTo>
                  <a:pt x="19936" y="201914"/>
                </a:lnTo>
                <a:lnTo>
                  <a:pt x="30740" y="212668"/>
                </a:lnTo>
                <a:lnTo>
                  <a:pt x="42595" y="218388"/>
                </a:lnTo>
                <a:lnTo>
                  <a:pt x="48721" y="219913"/>
                </a:lnTo>
                <a:lnTo>
                  <a:pt x="63052" y="217845"/>
                </a:lnTo>
                <a:lnTo>
                  <a:pt x="86987" y="206867"/>
                </a:lnTo>
                <a:lnTo>
                  <a:pt x="133855" y="181725"/>
                </a:lnTo>
                <a:lnTo>
                  <a:pt x="169808" y="153957"/>
                </a:lnTo>
                <a:lnTo>
                  <a:pt x="175862" y="147326"/>
                </a:lnTo>
                <a:lnTo>
                  <a:pt x="187754" y="117768"/>
                </a:lnTo>
                <a:lnTo>
                  <a:pt x="192375" y="78827"/>
                </a:lnTo>
                <a:lnTo>
                  <a:pt x="187002" y="42753"/>
                </a:lnTo>
                <a:lnTo>
                  <a:pt x="176472" y="16462"/>
                </a:lnTo>
                <a:lnTo>
                  <a:pt x="162869" y="5832"/>
                </a:lnTo>
                <a:lnTo>
                  <a:pt x="145770" y="166"/>
                </a:lnTo>
                <a:lnTo>
                  <a:pt x="128764" y="0"/>
                </a:lnTo>
                <a:lnTo>
                  <a:pt x="81353" y="14435"/>
                </a:lnTo>
                <a:lnTo>
                  <a:pt x="65090" y="23040"/>
                </a:lnTo>
                <a:lnTo>
                  <a:pt x="48707" y="39079"/>
                </a:lnTo>
                <a:lnTo>
                  <a:pt x="41879" y="48573"/>
                </a:lnTo>
                <a:lnTo>
                  <a:pt x="40482" y="53082"/>
                </a:lnTo>
                <a:lnTo>
                  <a:pt x="40812" y="61853"/>
                </a:lnTo>
                <a:lnTo>
                  <a:pt x="44963" y="78096"/>
                </a:lnTo>
                <a:lnTo>
                  <a:pt x="58090" y="88258"/>
                </a:lnTo>
                <a:lnTo>
                  <a:pt x="79446" y="96067"/>
                </a:lnTo>
                <a:lnTo>
                  <a:pt x="123909" y="99757"/>
                </a:lnTo>
                <a:lnTo>
                  <a:pt x="158793" y="98120"/>
                </a:lnTo>
                <a:lnTo>
                  <a:pt x="199228" y="93159"/>
                </a:lnTo>
                <a:lnTo>
                  <a:pt x="264171" y="8326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6" name="SMARTInkShape-Group958"/>
          <p:cNvGrpSpPr/>
          <p:nvPr/>
        </p:nvGrpSpPr>
        <p:grpSpPr>
          <a:xfrm>
            <a:off x="6534536" y="4514850"/>
            <a:ext cx="712990" cy="469901"/>
            <a:chOff x="6534536" y="4514850"/>
            <a:chExt cx="712990" cy="469901"/>
          </a:xfrm>
        </p:grpSpPr>
        <p:sp>
          <p:nvSpPr>
            <p:cNvPr id="430" name="SMARTInkShape-5344"/>
            <p:cNvSpPr/>
            <p:nvPr>
              <p:custDataLst>
                <p:tags r:id="rId190"/>
              </p:custDataLst>
            </p:nvPr>
          </p:nvSpPr>
          <p:spPr>
            <a:xfrm>
              <a:off x="7040511" y="4514850"/>
              <a:ext cx="122290" cy="84908"/>
            </a:xfrm>
            <a:custGeom>
              <a:avLst/>
              <a:gdLst/>
              <a:ahLst/>
              <a:cxnLst/>
              <a:rect l="0" t="0" r="0" b="0"/>
              <a:pathLst>
                <a:path w="122290" h="84908">
                  <a:moveTo>
                    <a:pt x="122289" y="0"/>
                  </a:moveTo>
                  <a:lnTo>
                    <a:pt x="122289" y="0"/>
                  </a:lnTo>
                  <a:lnTo>
                    <a:pt x="116822" y="0"/>
                  </a:lnTo>
                  <a:lnTo>
                    <a:pt x="112829" y="3371"/>
                  </a:lnTo>
                  <a:lnTo>
                    <a:pt x="77070" y="44964"/>
                  </a:lnTo>
                  <a:lnTo>
                    <a:pt x="35935" y="67478"/>
                  </a:lnTo>
                  <a:lnTo>
                    <a:pt x="11862" y="74477"/>
                  </a:lnTo>
                  <a:lnTo>
                    <a:pt x="7749" y="73640"/>
                  </a:lnTo>
                  <a:lnTo>
                    <a:pt x="1296" y="68948"/>
                  </a:lnTo>
                  <a:lnTo>
                    <a:pt x="0" y="65015"/>
                  </a:lnTo>
                  <a:lnTo>
                    <a:pt x="440" y="55001"/>
                  </a:lnTo>
                  <a:lnTo>
                    <a:pt x="8026" y="37463"/>
                  </a:lnTo>
                  <a:lnTo>
                    <a:pt x="15296" y="28880"/>
                  </a:lnTo>
                  <a:lnTo>
                    <a:pt x="19210" y="25603"/>
                  </a:lnTo>
                  <a:lnTo>
                    <a:pt x="29204" y="21963"/>
                  </a:lnTo>
                  <a:lnTo>
                    <a:pt x="39996" y="21050"/>
                  </a:lnTo>
                  <a:lnTo>
                    <a:pt x="49496" y="22996"/>
                  </a:lnTo>
                  <a:lnTo>
                    <a:pt x="66148" y="31429"/>
                  </a:lnTo>
                  <a:lnTo>
                    <a:pt x="81117" y="46237"/>
                  </a:lnTo>
                  <a:lnTo>
                    <a:pt x="101154" y="81504"/>
                  </a:lnTo>
                  <a:lnTo>
                    <a:pt x="102313" y="84907"/>
                  </a:lnTo>
                  <a:lnTo>
                    <a:pt x="102621" y="84827"/>
                  </a:lnTo>
                  <a:lnTo>
                    <a:pt x="102827" y="84068"/>
                  </a:lnTo>
                  <a:lnTo>
                    <a:pt x="117508" y="56168"/>
                  </a:lnTo>
                  <a:lnTo>
                    <a:pt x="121869" y="11400"/>
                  </a:lnTo>
                  <a:lnTo>
                    <a:pt x="121303" y="7600"/>
                  </a:lnTo>
                  <a:lnTo>
                    <a:pt x="120222" y="5068"/>
                  </a:lnTo>
                  <a:lnTo>
                    <a:pt x="118794" y="3378"/>
                  </a:lnTo>
                  <a:lnTo>
                    <a:pt x="111563" y="1501"/>
                  </a:lnTo>
                  <a:lnTo>
                    <a:pt x="100588" y="1372"/>
                  </a:lnTo>
                  <a:lnTo>
                    <a:pt x="7148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SMARTInkShape-5345"/>
            <p:cNvSpPr/>
            <p:nvPr>
              <p:custDataLst>
                <p:tags r:id="rId191"/>
              </p:custDataLst>
            </p:nvPr>
          </p:nvSpPr>
          <p:spPr>
            <a:xfrm>
              <a:off x="6864350" y="4521592"/>
              <a:ext cx="69086" cy="113909"/>
            </a:xfrm>
            <a:custGeom>
              <a:avLst/>
              <a:gdLst/>
              <a:ahLst/>
              <a:cxnLst/>
              <a:rect l="0" t="0" r="0" b="0"/>
              <a:pathLst>
                <a:path w="69086" h="113909">
                  <a:moveTo>
                    <a:pt x="0" y="5958"/>
                  </a:moveTo>
                  <a:lnTo>
                    <a:pt x="0" y="5958"/>
                  </a:lnTo>
                  <a:lnTo>
                    <a:pt x="0" y="2587"/>
                  </a:lnTo>
                  <a:lnTo>
                    <a:pt x="1411" y="1594"/>
                  </a:lnTo>
                  <a:lnTo>
                    <a:pt x="13814" y="0"/>
                  </a:lnTo>
                  <a:lnTo>
                    <a:pt x="22367" y="488"/>
                  </a:lnTo>
                  <a:lnTo>
                    <a:pt x="38378" y="5435"/>
                  </a:lnTo>
                  <a:lnTo>
                    <a:pt x="47865" y="11840"/>
                  </a:lnTo>
                  <a:lnTo>
                    <a:pt x="61140" y="30122"/>
                  </a:lnTo>
                  <a:lnTo>
                    <a:pt x="67269" y="50042"/>
                  </a:lnTo>
                  <a:lnTo>
                    <a:pt x="69085" y="69349"/>
                  </a:lnTo>
                  <a:lnTo>
                    <a:pt x="67929" y="74324"/>
                  </a:lnTo>
                  <a:lnTo>
                    <a:pt x="53918" y="97309"/>
                  </a:lnTo>
                  <a:lnTo>
                    <a:pt x="50800" y="113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SMARTInkShape-5346"/>
            <p:cNvSpPr/>
            <p:nvPr>
              <p:custDataLst>
                <p:tags r:id="rId192"/>
              </p:custDataLst>
            </p:nvPr>
          </p:nvSpPr>
          <p:spPr>
            <a:xfrm>
              <a:off x="6705600" y="4578689"/>
              <a:ext cx="203201" cy="12362"/>
            </a:xfrm>
            <a:custGeom>
              <a:avLst/>
              <a:gdLst/>
              <a:ahLst/>
              <a:cxnLst/>
              <a:rect l="0" t="0" r="0" b="0"/>
              <a:pathLst>
                <a:path w="203201" h="12362">
                  <a:moveTo>
                    <a:pt x="0" y="12361"/>
                  </a:moveTo>
                  <a:lnTo>
                    <a:pt x="0" y="12361"/>
                  </a:lnTo>
                  <a:lnTo>
                    <a:pt x="37249" y="8990"/>
                  </a:lnTo>
                  <a:lnTo>
                    <a:pt x="74850" y="3522"/>
                  </a:lnTo>
                  <a:lnTo>
                    <a:pt x="120641" y="805"/>
                  </a:lnTo>
                  <a:lnTo>
                    <a:pt x="163216" y="0"/>
                  </a:lnTo>
                  <a:lnTo>
                    <a:pt x="203200" y="60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MARTInkShape-5347"/>
            <p:cNvSpPr/>
            <p:nvPr>
              <p:custDataLst>
                <p:tags r:id="rId193"/>
              </p:custDataLst>
            </p:nvPr>
          </p:nvSpPr>
          <p:spPr>
            <a:xfrm>
              <a:off x="6553200" y="4555087"/>
              <a:ext cx="88901" cy="112164"/>
            </a:xfrm>
            <a:custGeom>
              <a:avLst/>
              <a:gdLst/>
              <a:ahLst/>
              <a:cxnLst/>
              <a:rect l="0" t="0" r="0" b="0"/>
              <a:pathLst>
                <a:path w="88901" h="112164">
                  <a:moveTo>
                    <a:pt x="0" y="48663"/>
                  </a:moveTo>
                  <a:lnTo>
                    <a:pt x="0" y="48663"/>
                  </a:lnTo>
                  <a:lnTo>
                    <a:pt x="3370" y="52034"/>
                  </a:lnTo>
                  <a:lnTo>
                    <a:pt x="11259" y="93492"/>
                  </a:lnTo>
                  <a:lnTo>
                    <a:pt x="12616" y="111070"/>
                  </a:lnTo>
                  <a:lnTo>
                    <a:pt x="16069" y="69418"/>
                  </a:lnTo>
                  <a:lnTo>
                    <a:pt x="30591" y="25649"/>
                  </a:lnTo>
                  <a:lnTo>
                    <a:pt x="33094" y="18502"/>
                  </a:lnTo>
                  <a:lnTo>
                    <a:pt x="41520" y="8682"/>
                  </a:lnTo>
                  <a:lnTo>
                    <a:pt x="54400" y="1069"/>
                  </a:lnTo>
                  <a:lnTo>
                    <a:pt x="57434" y="0"/>
                  </a:lnTo>
                  <a:lnTo>
                    <a:pt x="60867" y="699"/>
                  </a:lnTo>
                  <a:lnTo>
                    <a:pt x="68445" y="5238"/>
                  </a:lnTo>
                  <a:lnTo>
                    <a:pt x="74635" y="13841"/>
                  </a:lnTo>
                  <a:lnTo>
                    <a:pt x="79032" y="25425"/>
                  </a:lnTo>
                  <a:lnTo>
                    <a:pt x="82344" y="71874"/>
                  </a:lnTo>
                  <a:lnTo>
                    <a:pt x="83227" y="98600"/>
                  </a:lnTo>
                  <a:lnTo>
                    <a:pt x="88900" y="1121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5348"/>
            <p:cNvSpPr/>
            <p:nvPr>
              <p:custDataLst>
                <p:tags r:id="rId194"/>
              </p:custDataLst>
            </p:nvPr>
          </p:nvSpPr>
          <p:spPr>
            <a:xfrm>
              <a:off x="7119028" y="4756150"/>
              <a:ext cx="128498" cy="228601"/>
            </a:xfrm>
            <a:custGeom>
              <a:avLst/>
              <a:gdLst/>
              <a:ahLst/>
              <a:cxnLst/>
              <a:rect l="0" t="0" r="0" b="0"/>
              <a:pathLst>
                <a:path w="128498" h="228601">
                  <a:moveTo>
                    <a:pt x="24722" y="0"/>
                  </a:moveTo>
                  <a:lnTo>
                    <a:pt x="24722" y="0"/>
                  </a:lnTo>
                  <a:lnTo>
                    <a:pt x="7046" y="0"/>
                  </a:lnTo>
                  <a:lnTo>
                    <a:pt x="4471" y="705"/>
                  </a:lnTo>
                  <a:lnTo>
                    <a:pt x="2754" y="1882"/>
                  </a:lnTo>
                  <a:lnTo>
                    <a:pt x="1611" y="3371"/>
                  </a:lnTo>
                  <a:lnTo>
                    <a:pt x="0" y="12209"/>
                  </a:lnTo>
                  <a:lnTo>
                    <a:pt x="1891" y="15901"/>
                  </a:lnTo>
                  <a:lnTo>
                    <a:pt x="9635" y="23765"/>
                  </a:lnTo>
                  <a:lnTo>
                    <a:pt x="52957" y="52096"/>
                  </a:lnTo>
                  <a:lnTo>
                    <a:pt x="97811" y="75813"/>
                  </a:lnTo>
                  <a:lnTo>
                    <a:pt x="118966" y="89686"/>
                  </a:lnTo>
                  <a:lnTo>
                    <a:pt x="127513" y="103713"/>
                  </a:lnTo>
                  <a:lnTo>
                    <a:pt x="128497" y="115239"/>
                  </a:lnTo>
                  <a:lnTo>
                    <a:pt x="120009" y="146627"/>
                  </a:lnTo>
                  <a:lnTo>
                    <a:pt x="99676" y="181023"/>
                  </a:lnTo>
                  <a:lnTo>
                    <a:pt x="73556" y="216200"/>
                  </a:lnTo>
                  <a:lnTo>
                    <a:pt x="69172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SMARTInkShape-5349"/>
            <p:cNvSpPr/>
            <p:nvPr>
              <p:custDataLst>
                <p:tags r:id="rId195"/>
              </p:custDataLst>
            </p:nvPr>
          </p:nvSpPr>
          <p:spPr>
            <a:xfrm>
              <a:off x="6534536" y="4895850"/>
              <a:ext cx="672715" cy="31751"/>
            </a:xfrm>
            <a:custGeom>
              <a:avLst/>
              <a:gdLst/>
              <a:ahLst/>
              <a:cxnLst/>
              <a:rect l="0" t="0" r="0" b="0"/>
              <a:pathLst>
                <a:path w="672715" h="31751">
                  <a:moveTo>
                    <a:pt x="25014" y="31750"/>
                  </a:moveTo>
                  <a:lnTo>
                    <a:pt x="25014" y="31750"/>
                  </a:lnTo>
                  <a:lnTo>
                    <a:pt x="0" y="31750"/>
                  </a:lnTo>
                  <a:lnTo>
                    <a:pt x="44818" y="29868"/>
                  </a:lnTo>
                  <a:lnTo>
                    <a:pt x="89913" y="26724"/>
                  </a:lnTo>
                  <a:lnTo>
                    <a:pt x="130763" y="25283"/>
                  </a:lnTo>
                  <a:lnTo>
                    <a:pt x="155485" y="23911"/>
                  </a:lnTo>
                  <a:lnTo>
                    <a:pt x="181846" y="22290"/>
                  </a:lnTo>
                  <a:lnTo>
                    <a:pt x="210707" y="21210"/>
                  </a:lnTo>
                  <a:lnTo>
                    <a:pt x="241238" y="20490"/>
                  </a:lnTo>
                  <a:lnTo>
                    <a:pt x="272879" y="20010"/>
                  </a:lnTo>
                  <a:lnTo>
                    <a:pt x="303147" y="19690"/>
                  </a:lnTo>
                  <a:lnTo>
                    <a:pt x="332496" y="19477"/>
                  </a:lnTo>
                  <a:lnTo>
                    <a:pt x="361236" y="19334"/>
                  </a:lnTo>
                  <a:lnTo>
                    <a:pt x="387451" y="18534"/>
                  </a:lnTo>
                  <a:lnTo>
                    <a:pt x="411983" y="17295"/>
                  </a:lnTo>
                  <a:lnTo>
                    <a:pt x="458056" y="14038"/>
                  </a:lnTo>
                  <a:lnTo>
                    <a:pt x="502051" y="10237"/>
                  </a:lnTo>
                  <a:lnTo>
                    <a:pt x="543241" y="6196"/>
                  </a:lnTo>
                  <a:lnTo>
                    <a:pt x="580598" y="2754"/>
                  </a:lnTo>
                  <a:lnTo>
                    <a:pt x="623313" y="815"/>
                  </a:lnTo>
                  <a:lnTo>
                    <a:pt x="667297" y="32"/>
                  </a:lnTo>
                  <a:lnTo>
                    <a:pt x="669103" y="727"/>
                  </a:lnTo>
                  <a:lnTo>
                    <a:pt x="670306" y="1895"/>
                  </a:lnTo>
                  <a:lnTo>
                    <a:pt x="672238" y="5470"/>
                  </a:lnTo>
                  <a:lnTo>
                    <a:pt x="672396" y="5058"/>
                  </a:lnTo>
                  <a:lnTo>
                    <a:pt x="67271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9" name="SMARTInkShape-Group959"/>
          <p:cNvGrpSpPr/>
          <p:nvPr/>
        </p:nvGrpSpPr>
        <p:grpSpPr>
          <a:xfrm>
            <a:off x="6008683" y="4523067"/>
            <a:ext cx="277818" cy="468032"/>
            <a:chOff x="6008683" y="4523067"/>
            <a:chExt cx="277818" cy="468032"/>
          </a:xfrm>
        </p:grpSpPr>
        <p:sp>
          <p:nvSpPr>
            <p:cNvPr id="437" name="SMARTInkShape-5350"/>
            <p:cNvSpPr/>
            <p:nvPr>
              <p:custDataLst>
                <p:tags r:id="rId188"/>
              </p:custDataLst>
            </p:nvPr>
          </p:nvSpPr>
          <p:spPr>
            <a:xfrm>
              <a:off x="6008683" y="4523067"/>
              <a:ext cx="163518" cy="161526"/>
            </a:xfrm>
            <a:custGeom>
              <a:avLst/>
              <a:gdLst/>
              <a:ahLst/>
              <a:cxnLst/>
              <a:rect l="0" t="0" r="0" b="0"/>
              <a:pathLst>
                <a:path w="163518" h="161526">
                  <a:moveTo>
                    <a:pt x="42867" y="118783"/>
                  </a:moveTo>
                  <a:lnTo>
                    <a:pt x="42867" y="118783"/>
                  </a:lnTo>
                  <a:lnTo>
                    <a:pt x="42865" y="115412"/>
                  </a:lnTo>
                  <a:lnTo>
                    <a:pt x="40985" y="111875"/>
                  </a:lnTo>
                  <a:lnTo>
                    <a:pt x="37400" y="107227"/>
                  </a:lnTo>
                  <a:lnTo>
                    <a:pt x="36691" y="102651"/>
                  </a:lnTo>
                  <a:lnTo>
                    <a:pt x="33152" y="116022"/>
                  </a:lnTo>
                  <a:lnTo>
                    <a:pt x="20616" y="137836"/>
                  </a:lnTo>
                  <a:lnTo>
                    <a:pt x="0" y="161525"/>
                  </a:lnTo>
                  <a:lnTo>
                    <a:pt x="2257" y="159355"/>
                  </a:lnTo>
                  <a:lnTo>
                    <a:pt x="25590" y="118747"/>
                  </a:lnTo>
                  <a:lnTo>
                    <a:pt x="49567" y="71947"/>
                  </a:lnTo>
                  <a:lnTo>
                    <a:pt x="75239" y="27582"/>
                  </a:lnTo>
                  <a:lnTo>
                    <a:pt x="86869" y="2333"/>
                  </a:lnTo>
                  <a:lnTo>
                    <a:pt x="88429" y="932"/>
                  </a:lnTo>
                  <a:lnTo>
                    <a:pt x="90175" y="0"/>
                  </a:lnTo>
                  <a:lnTo>
                    <a:pt x="92044" y="82"/>
                  </a:lnTo>
                  <a:lnTo>
                    <a:pt x="96003" y="2057"/>
                  </a:lnTo>
                  <a:lnTo>
                    <a:pt x="115683" y="41904"/>
                  </a:lnTo>
                  <a:lnTo>
                    <a:pt x="139603" y="85617"/>
                  </a:lnTo>
                  <a:lnTo>
                    <a:pt x="157007" y="111669"/>
                  </a:lnTo>
                  <a:lnTo>
                    <a:pt x="163517" y="118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SMARTInkShape-5351"/>
            <p:cNvSpPr/>
            <p:nvPr>
              <p:custDataLst>
                <p:tags r:id="rId189"/>
              </p:custDataLst>
            </p:nvPr>
          </p:nvSpPr>
          <p:spPr>
            <a:xfrm>
              <a:off x="6038704" y="4742914"/>
              <a:ext cx="247797" cy="248185"/>
            </a:xfrm>
            <a:custGeom>
              <a:avLst/>
              <a:gdLst/>
              <a:ahLst/>
              <a:cxnLst/>
              <a:rect l="0" t="0" r="0" b="0"/>
              <a:pathLst>
                <a:path w="247797" h="248185">
                  <a:moveTo>
                    <a:pt x="127146" y="70386"/>
                  </a:moveTo>
                  <a:lnTo>
                    <a:pt x="127146" y="70386"/>
                  </a:lnTo>
                  <a:lnTo>
                    <a:pt x="126441" y="55883"/>
                  </a:lnTo>
                  <a:lnTo>
                    <a:pt x="122077" y="43667"/>
                  </a:lnTo>
                  <a:lnTo>
                    <a:pt x="108848" y="27182"/>
                  </a:lnTo>
                  <a:lnTo>
                    <a:pt x="101140" y="22962"/>
                  </a:lnTo>
                  <a:lnTo>
                    <a:pt x="97109" y="21837"/>
                  </a:lnTo>
                  <a:lnTo>
                    <a:pt x="74579" y="23623"/>
                  </a:lnTo>
                  <a:lnTo>
                    <a:pt x="48933" y="35364"/>
                  </a:lnTo>
                  <a:lnTo>
                    <a:pt x="26831" y="55619"/>
                  </a:lnTo>
                  <a:lnTo>
                    <a:pt x="10247" y="92978"/>
                  </a:lnTo>
                  <a:lnTo>
                    <a:pt x="3139" y="139796"/>
                  </a:lnTo>
                  <a:lnTo>
                    <a:pt x="4404" y="186045"/>
                  </a:lnTo>
                  <a:lnTo>
                    <a:pt x="12618" y="224286"/>
                  </a:lnTo>
                  <a:lnTo>
                    <a:pt x="20035" y="239445"/>
                  </a:lnTo>
                  <a:lnTo>
                    <a:pt x="23989" y="244476"/>
                  </a:lnTo>
                  <a:lnTo>
                    <a:pt x="29447" y="247123"/>
                  </a:lnTo>
                  <a:lnTo>
                    <a:pt x="43038" y="248184"/>
                  </a:lnTo>
                  <a:lnTo>
                    <a:pt x="69926" y="238073"/>
                  </a:lnTo>
                  <a:lnTo>
                    <a:pt x="109911" y="210624"/>
                  </a:lnTo>
                  <a:lnTo>
                    <a:pt x="135602" y="185629"/>
                  </a:lnTo>
                  <a:lnTo>
                    <a:pt x="157639" y="144055"/>
                  </a:lnTo>
                  <a:lnTo>
                    <a:pt x="167461" y="105854"/>
                  </a:lnTo>
                  <a:lnTo>
                    <a:pt x="170371" y="67020"/>
                  </a:lnTo>
                  <a:lnTo>
                    <a:pt x="170779" y="55442"/>
                  </a:lnTo>
                  <a:lnTo>
                    <a:pt x="165589" y="38814"/>
                  </a:lnTo>
                  <a:lnTo>
                    <a:pt x="155521" y="26720"/>
                  </a:lnTo>
                  <a:lnTo>
                    <a:pt x="117954" y="3035"/>
                  </a:lnTo>
                  <a:lnTo>
                    <a:pt x="101425" y="0"/>
                  </a:lnTo>
                  <a:lnTo>
                    <a:pt x="83964" y="2415"/>
                  </a:lnTo>
                  <a:lnTo>
                    <a:pt x="36993" y="27019"/>
                  </a:lnTo>
                  <a:lnTo>
                    <a:pt x="8914" y="55207"/>
                  </a:lnTo>
                  <a:lnTo>
                    <a:pt x="985" y="66227"/>
                  </a:lnTo>
                  <a:lnTo>
                    <a:pt x="0" y="71848"/>
                  </a:lnTo>
                  <a:lnTo>
                    <a:pt x="2668" y="83735"/>
                  </a:lnTo>
                  <a:lnTo>
                    <a:pt x="6060" y="88457"/>
                  </a:lnTo>
                  <a:lnTo>
                    <a:pt x="15475" y="95586"/>
                  </a:lnTo>
                  <a:lnTo>
                    <a:pt x="39417" y="100195"/>
                  </a:lnTo>
                  <a:lnTo>
                    <a:pt x="75595" y="94819"/>
                  </a:lnTo>
                  <a:lnTo>
                    <a:pt x="120965" y="84289"/>
                  </a:lnTo>
                  <a:lnTo>
                    <a:pt x="153561" y="76330"/>
                  </a:lnTo>
                  <a:lnTo>
                    <a:pt x="186158" y="69500"/>
                  </a:lnTo>
                  <a:lnTo>
                    <a:pt x="227338" y="65655"/>
                  </a:lnTo>
                  <a:lnTo>
                    <a:pt x="247796" y="640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4" name="SMARTInkShape-Group960"/>
          <p:cNvGrpSpPr/>
          <p:nvPr/>
        </p:nvGrpSpPr>
        <p:grpSpPr>
          <a:xfrm>
            <a:off x="10407650" y="4163790"/>
            <a:ext cx="230616" cy="293911"/>
            <a:chOff x="10407650" y="4163790"/>
            <a:chExt cx="230616" cy="293911"/>
          </a:xfrm>
        </p:grpSpPr>
        <p:sp>
          <p:nvSpPr>
            <p:cNvPr id="440" name="SMARTInkShape-5352"/>
            <p:cNvSpPr/>
            <p:nvPr>
              <p:custDataLst>
                <p:tags r:id="rId184"/>
              </p:custDataLst>
            </p:nvPr>
          </p:nvSpPr>
          <p:spPr>
            <a:xfrm>
              <a:off x="10504665" y="4356177"/>
              <a:ext cx="131586" cy="12624"/>
            </a:xfrm>
            <a:custGeom>
              <a:avLst/>
              <a:gdLst/>
              <a:ahLst/>
              <a:cxnLst/>
              <a:rect l="0" t="0" r="0" b="0"/>
              <a:pathLst>
                <a:path w="131586" h="12624">
                  <a:moveTo>
                    <a:pt x="10935" y="6273"/>
                  </a:moveTo>
                  <a:lnTo>
                    <a:pt x="10935" y="6273"/>
                  </a:lnTo>
                  <a:lnTo>
                    <a:pt x="0" y="806"/>
                  </a:lnTo>
                  <a:lnTo>
                    <a:pt x="35017" y="0"/>
                  </a:lnTo>
                  <a:lnTo>
                    <a:pt x="76318" y="3317"/>
                  </a:lnTo>
                  <a:lnTo>
                    <a:pt x="131585" y="126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SMARTInkShape-5353"/>
            <p:cNvSpPr/>
            <p:nvPr>
              <p:custDataLst>
                <p:tags r:id="rId185"/>
              </p:custDataLst>
            </p:nvPr>
          </p:nvSpPr>
          <p:spPr>
            <a:xfrm>
              <a:off x="10551333" y="4163790"/>
              <a:ext cx="86933" cy="293911"/>
            </a:xfrm>
            <a:custGeom>
              <a:avLst/>
              <a:gdLst/>
              <a:ahLst/>
              <a:cxnLst/>
              <a:rect l="0" t="0" r="0" b="0"/>
              <a:pathLst>
                <a:path w="86933" h="293911">
                  <a:moveTo>
                    <a:pt x="65867" y="65310"/>
                  </a:moveTo>
                  <a:lnTo>
                    <a:pt x="65867" y="65310"/>
                  </a:lnTo>
                  <a:lnTo>
                    <a:pt x="65865" y="55197"/>
                  </a:lnTo>
                  <a:lnTo>
                    <a:pt x="69630" y="46469"/>
                  </a:lnTo>
                  <a:lnTo>
                    <a:pt x="86880" y="11171"/>
                  </a:lnTo>
                  <a:lnTo>
                    <a:pt x="86932" y="7345"/>
                  </a:lnTo>
                  <a:lnTo>
                    <a:pt x="85555" y="4089"/>
                  </a:lnTo>
                  <a:lnTo>
                    <a:pt x="83226" y="1213"/>
                  </a:lnTo>
                  <a:lnTo>
                    <a:pt x="80261" y="0"/>
                  </a:lnTo>
                  <a:lnTo>
                    <a:pt x="73205" y="535"/>
                  </a:lnTo>
                  <a:lnTo>
                    <a:pt x="54558" y="8174"/>
                  </a:lnTo>
                  <a:lnTo>
                    <a:pt x="34529" y="29488"/>
                  </a:lnTo>
                  <a:lnTo>
                    <a:pt x="18561" y="64888"/>
                  </a:lnTo>
                  <a:lnTo>
                    <a:pt x="8262" y="106656"/>
                  </a:lnTo>
                  <a:lnTo>
                    <a:pt x="742" y="153682"/>
                  </a:lnTo>
                  <a:lnTo>
                    <a:pt x="0" y="186667"/>
                  </a:lnTo>
                  <a:lnTo>
                    <a:pt x="3547" y="231325"/>
                  </a:lnTo>
                  <a:lnTo>
                    <a:pt x="10947" y="263136"/>
                  </a:lnTo>
                  <a:lnTo>
                    <a:pt x="19350" y="286106"/>
                  </a:lnTo>
                  <a:lnTo>
                    <a:pt x="19332" y="288706"/>
                  </a:lnTo>
                  <a:lnTo>
                    <a:pt x="18617" y="290442"/>
                  </a:lnTo>
                  <a:lnTo>
                    <a:pt x="15067" y="2939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SMARTInkShape-5354"/>
            <p:cNvSpPr/>
            <p:nvPr>
              <p:custDataLst>
                <p:tags r:id="rId186"/>
              </p:custDataLst>
            </p:nvPr>
          </p:nvSpPr>
          <p:spPr>
            <a:xfrm>
              <a:off x="10433050" y="4223633"/>
              <a:ext cx="19051" cy="5468"/>
            </a:xfrm>
            <a:custGeom>
              <a:avLst/>
              <a:gdLst/>
              <a:ahLst/>
              <a:cxnLst/>
              <a:rect l="0" t="0" r="0" b="0"/>
              <a:pathLst>
                <a:path w="19051" h="54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1905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SMARTInkShape-5355"/>
            <p:cNvSpPr/>
            <p:nvPr>
              <p:custDataLst>
                <p:tags r:id="rId187"/>
              </p:custDataLst>
            </p:nvPr>
          </p:nvSpPr>
          <p:spPr>
            <a:xfrm>
              <a:off x="10407650" y="4292600"/>
              <a:ext cx="16133" cy="120651"/>
            </a:xfrm>
            <a:custGeom>
              <a:avLst/>
              <a:gdLst/>
              <a:ahLst/>
              <a:cxnLst/>
              <a:rect l="0" t="0" r="0" b="0"/>
              <a:pathLst>
                <a:path w="16133" h="120651">
                  <a:moveTo>
                    <a:pt x="0" y="0"/>
                  </a:moveTo>
                  <a:lnTo>
                    <a:pt x="0" y="0"/>
                  </a:lnTo>
                  <a:lnTo>
                    <a:pt x="8839" y="24419"/>
                  </a:lnTo>
                  <a:lnTo>
                    <a:pt x="14073" y="68954"/>
                  </a:lnTo>
                  <a:lnTo>
                    <a:pt x="16132" y="85680"/>
                  </a:lnTo>
                  <a:lnTo>
                    <a:pt x="13324" y="105585"/>
                  </a:lnTo>
                  <a:lnTo>
                    <a:pt x="635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6" name="SMARTInkShape-Group961"/>
          <p:cNvGrpSpPr/>
          <p:nvPr/>
        </p:nvGrpSpPr>
        <p:grpSpPr>
          <a:xfrm>
            <a:off x="8578995" y="4058103"/>
            <a:ext cx="1263506" cy="258157"/>
            <a:chOff x="8578995" y="4058103"/>
            <a:chExt cx="1263506" cy="258157"/>
          </a:xfrm>
        </p:grpSpPr>
        <p:sp>
          <p:nvSpPr>
            <p:cNvPr id="445" name="SMARTInkShape-5356"/>
            <p:cNvSpPr/>
            <p:nvPr>
              <p:custDataLst>
                <p:tags r:id="rId173"/>
              </p:custDataLst>
            </p:nvPr>
          </p:nvSpPr>
          <p:spPr>
            <a:xfrm>
              <a:off x="9744826" y="4060629"/>
              <a:ext cx="97675" cy="255631"/>
            </a:xfrm>
            <a:custGeom>
              <a:avLst/>
              <a:gdLst/>
              <a:ahLst/>
              <a:cxnLst/>
              <a:rect l="0" t="0" r="0" b="0"/>
              <a:pathLst>
                <a:path w="97675" h="255631">
                  <a:moveTo>
                    <a:pt x="97674" y="3371"/>
                  </a:moveTo>
                  <a:lnTo>
                    <a:pt x="97674" y="3371"/>
                  </a:lnTo>
                  <a:lnTo>
                    <a:pt x="97674" y="0"/>
                  </a:lnTo>
                  <a:lnTo>
                    <a:pt x="96969" y="418"/>
                  </a:lnTo>
                  <a:lnTo>
                    <a:pt x="91898" y="10571"/>
                  </a:lnTo>
                  <a:lnTo>
                    <a:pt x="74138" y="56142"/>
                  </a:lnTo>
                  <a:lnTo>
                    <a:pt x="53777" y="103673"/>
                  </a:lnTo>
                  <a:lnTo>
                    <a:pt x="34338" y="149036"/>
                  </a:lnTo>
                  <a:lnTo>
                    <a:pt x="15171" y="191875"/>
                  </a:lnTo>
                  <a:lnTo>
                    <a:pt x="1733" y="227617"/>
                  </a:lnTo>
                  <a:lnTo>
                    <a:pt x="0" y="244147"/>
                  </a:lnTo>
                  <a:lnTo>
                    <a:pt x="1513" y="248555"/>
                  </a:lnTo>
                  <a:lnTo>
                    <a:pt x="6253" y="253453"/>
                  </a:lnTo>
                  <a:lnTo>
                    <a:pt x="10711" y="255630"/>
                  </a:lnTo>
                  <a:lnTo>
                    <a:pt x="18806" y="252834"/>
                  </a:lnTo>
                  <a:lnTo>
                    <a:pt x="30166" y="244771"/>
                  </a:lnTo>
                  <a:lnTo>
                    <a:pt x="59574" y="212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SMARTInkShape-5357"/>
            <p:cNvSpPr/>
            <p:nvPr>
              <p:custDataLst>
                <p:tags r:id="rId174"/>
              </p:custDataLst>
            </p:nvPr>
          </p:nvSpPr>
          <p:spPr>
            <a:xfrm>
              <a:off x="8578995" y="4154044"/>
              <a:ext cx="133206" cy="139119"/>
            </a:xfrm>
            <a:custGeom>
              <a:avLst/>
              <a:gdLst/>
              <a:ahLst/>
              <a:cxnLst/>
              <a:rect l="0" t="0" r="0" b="0"/>
              <a:pathLst>
                <a:path w="133206" h="139119">
                  <a:moveTo>
                    <a:pt x="69705" y="11556"/>
                  </a:moveTo>
                  <a:lnTo>
                    <a:pt x="69705" y="11556"/>
                  </a:lnTo>
                  <a:lnTo>
                    <a:pt x="58873" y="1430"/>
                  </a:lnTo>
                  <a:lnTo>
                    <a:pt x="54778" y="0"/>
                  </a:lnTo>
                  <a:lnTo>
                    <a:pt x="46843" y="5009"/>
                  </a:lnTo>
                  <a:lnTo>
                    <a:pt x="21131" y="32213"/>
                  </a:lnTo>
                  <a:lnTo>
                    <a:pt x="3886" y="64714"/>
                  </a:lnTo>
                  <a:lnTo>
                    <a:pt x="0" y="85041"/>
                  </a:lnTo>
                  <a:lnTo>
                    <a:pt x="1329" y="103483"/>
                  </a:lnTo>
                  <a:lnTo>
                    <a:pt x="6625" y="121087"/>
                  </a:lnTo>
                  <a:lnTo>
                    <a:pt x="12129" y="127615"/>
                  </a:lnTo>
                  <a:lnTo>
                    <a:pt x="27653" y="136751"/>
                  </a:lnTo>
                  <a:lnTo>
                    <a:pt x="62967" y="139118"/>
                  </a:lnTo>
                  <a:lnTo>
                    <a:pt x="104711" y="128610"/>
                  </a:lnTo>
                  <a:lnTo>
                    <a:pt x="133205" y="1195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SMARTInkShape-5358"/>
            <p:cNvSpPr/>
            <p:nvPr>
              <p:custDataLst>
                <p:tags r:id="rId175"/>
              </p:custDataLst>
            </p:nvPr>
          </p:nvSpPr>
          <p:spPr>
            <a:xfrm>
              <a:off x="9377766" y="4173302"/>
              <a:ext cx="311424" cy="115383"/>
            </a:xfrm>
            <a:custGeom>
              <a:avLst/>
              <a:gdLst/>
              <a:ahLst/>
              <a:cxnLst/>
              <a:rect l="0" t="0" r="0" b="0"/>
              <a:pathLst>
                <a:path w="311424" h="115383">
                  <a:moveTo>
                    <a:pt x="32934" y="4998"/>
                  </a:moveTo>
                  <a:lnTo>
                    <a:pt x="32934" y="4998"/>
                  </a:lnTo>
                  <a:lnTo>
                    <a:pt x="0" y="4998"/>
                  </a:lnTo>
                  <a:lnTo>
                    <a:pt x="394" y="4998"/>
                  </a:lnTo>
                  <a:lnTo>
                    <a:pt x="32274" y="13836"/>
                  </a:lnTo>
                  <a:lnTo>
                    <a:pt x="69741" y="16553"/>
                  </a:lnTo>
                  <a:lnTo>
                    <a:pt x="114391" y="26906"/>
                  </a:lnTo>
                  <a:lnTo>
                    <a:pt x="137114" y="36476"/>
                  </a:lnTo>
                  <a:lnTo>
                    <a:pt x="143441" y="40155"/>
                  </a:lnTo>
                  <a:lnTo>
                    <a:pt x="151676" y="42226"/>
                  </a:lnTo>
                  <a:lnTo>
                    <a:pt x="158851" y="42710"/>
                  </a:lnTo>
                  <a:lnTo>
                    <a:pt x="164862" y="41044"/>
                  </a:lnTo>
                  <a:lnTo>
                    <a:pt x="174094" y="34258"/>
                  </a:lnTo>
                  <a:lnTo>
                    <a:pt x="192581" y="15959"/>
                  </a:lnTo>
                  <a:lnTo>
                    <a:pt x="195610" y="10340"/>
                  </a:lnTo>
                  <a:lnTo>
                    <a:pt x="195712" y="7854"/>
                  </a:lnTo>
                  <a:lnTo>
                    <a:pt x="193945" y="3210"/>
                  </a:lnTo>
                  <a:lnTo>
                    <a:pt x="191780" y="1689"/>
                  </a:lnTo>
                  <a:lnTo>
                    <a:pt x="185612" y="0"/>
                  </a:lnTo>
                  <a:lnTo>
                    <a:pt x="176286" y="3012"/>
                  </a:lnTo>
                  <a:lnTo>
                    <a:pt x="157253" y="16404"/>
                  </a:lnTo>
                  <a:lnTo>
                    <a:pt x="149680" y="23185"/>
                  </a:lnTo>
                  <a:lnTo>
                    <a:pt x="141265" y="38246"/>
                  </a:lnTo>
                  <a:lnTo>
                    <a:pt x="138231" y="54347"/>
                  </a:lnTo>
                  <a:lnTo>
                    <a:pt x="140489" y="77868"/>
                  </a:lnTo>
                  <a:lnTo>
                    <a:pt x="143765" y="89360"/>
                  </a:lnTo>
                  <a:lnTo>
                    <a:pt x="147039" y="93695"/>
                  </a:lnTo>
                  <a:lnTo>
                    <a:pt x="156319" y="100393"/>
                  </a:lnTo>
                  <a:lnTo>
                    <a:pt x="169381" y="101958"/>
                  </a:lnTo>
                  <a:lnTo>
                    <a:pt x="197391" y="97215"/>
                  </a:lnTo>
                  <a:lnTo>
                    <a:pt x="220263" y="84768"/>
                  </a:lnTo>
                  <a:lnTo>
                    <a:pt x="238174" y="67674"/>
                  </a:lnTo>
                  <a:lnTo>
                    <a:pt x="258833" y="34971"/>
                  </a:lnTo>
                  <a:lnTo>
                    <a:pt x="259026" y="34857"/>
                  </a:lnTo>
                  <a:lnTo>
                    <a:pt x="253814" y="43557"/>
                  </a:lnTo>
                  <a:lnTo>
                    <a:pt x="227196" y="86140"/>
                  </a:lnTo>
                  <a:lnTo>
                    <a:pt x="218066" y="108275"/>
                  </a:lnTo>
                  <a:lnTo>
                    <a:pt x="217738" y="108422"/>
                  </a:lnTo>
                  <a:lnTo>
                    <a:pt x="217520" y="107813"/>
                  </a:lnTo>
                  <a:lnTo>
                    <a:pt x="250357" y="68364"/>
                  </a:lnTo>
                  <a:lnTo>
                    <a:pt x="291107" y="27819"/>
                  </a:lnTo>
                  <a:lnTo>
                    <a:pt x="301959" y="22196"/>
                  </a:lnTo>
                  <a:lnTo>
                    <a:pt x="305417" y="21402"/>
                  </a:lnTo>
                  <a:lnTo>
                    <a:pt x="307723" y="21578"/>
                  </a:lnTo>
                  <a:lnTo>
                    <a:pt x="309260" y="22402"/>
                  </a:lnTo>
                  <a:lnTo>
                    <a:pt x="311423" y="37044"/>
                  </a:lnTo>
                  <a:lnTo>
                    <a:pt x="306379" y="70934"/>
                  </a:lnTo>
                  <a:lnTo>
                    <a:pt x="288411" y="115382"/>
                  </a:lnTo>
                  <a:lnTo>
                    <a:pt x="291353" y="111913"/>
                  </a:lnTo>
                  <a:lnTo>
                    <a:pt x="299634" y="1002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SMARTInkShape-5359"/>
            <p:cNvSpPr/>
            <p:nvPr>
              <p:custDataLst>
                <p:tags r:id="rId176"/>
              </p:custDataLst>
            </p:nvPr>
          </p:nvSpPr>
          <p:spPr>
            <a:xfrm>
              <a:off x="9726232" y="4184650"/>
              <a:ext cx="97219" cy="12701"/>
            </a:xfrm>
            <a:custGeom>
              <a:avLst/>
              <a:gdLst/>
              <a:ahLst/>
              <a:cxnLst/>
              <a:rect l="0" t="0" r="0" b="0"/>
              <a:pathLst>
                <a:path w="97219" h="12701">
                  <a:moveTo>
                    <a:pt x="21018" y="12700"/>
                  </a:moveTo>
                  <a:lnTo>
                    <a:pt x="21018" y="12700"/>
                  </a:lnTo>
                  <a:lnTo>
                    <a:pt x="1245" y="7233"/>
                  </a:lnTo>
                  <a:lnTo>
                    <a:pt x="74" y="7644"/>
                  </a:lnTo>
                  <a:lnTo>
                    <a:pt x="0" y="8624"/>
                  </a:lnTo>
                  <a:lnTo>
                    <a:pt x="656" y="9982"/>
                  </a:lnTo>
                  <a:lnTo>
                    <a:pt x="8911" y="9611"/>
                  </a:lnTo>
                  <a:lnTo>
                    <a:pt x="53378" y="6636"/>
                  </a:lnTo>
                  <a:lnTo>
                    <a:pt x="972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SMARTInkShape-5360"/>
            <p:cNvSpPr/>
            <p:nvPr>
              <p:custDataLst>
                <p:tags r:id="rId177"/>
              </p:custDataLst>
            </p:nvPr>
          </p:nvSpPr>
          <p:spPr>
            <a:xfrm>
              <a:off x="9439129" y="4058103"/>
              <a:ext cx="74848" cy="236584"/>
            </a:xfrm>
            <a:custGeom>
              <a:avLst/>
              <a:gdLst/>
              <a:ahLst/>
              <a:cxnLst/>
              <a:rect l="0" t="0" r="0" b="0"/>
              <a:pathLst>
                <a:path w="74848" h="236584">
                  <a:moveTo>
                    <a:pt x="41421" y="31297"/>
                  </a:moveTo>
                  <a:lnTo>
                    <a:pt x="41421" y="31297"/>
                  </a:lnTo>
                  <a:lnTo>
                    <a:pt x="44791" y="21184"/>
                  </a:lnTo>
                  <a:lnTo>
                    <a:pt x="63743" y="4782"/>
                  </a:lnTo>
                  <a:lnTo>
                    <a:pt x="72508" y="227"/>
                  </a:lnTo>
                  <a:lnTo>
                    <a:pt x="74847" y="0"/>
                  </a:lnTo>
                  <a:lnTo>
                    <a:pt x="74289" y="3377"/>
                  </a:lnTo>
                  <a:lnTo>
                    <a:pt x="60065" y="39788"/>
                  </a:lnTo>
                  <a:lnTo>
                    <a:pt x="47651" y="84613"/>
                  </a:lnTo>
                  <a:lnTo>
                    <a:pt x="37840" y="117787"/>
                  </a:lnTo>
                  <a:lnTo>
                    <a:pt x="24072" y="153698"/>
                  </a:lnTo>
                  <a:lnTo>
                    <a:pt x="7196" y="199503"/>
                  </a:lnTo>
                  <a:lnTo>
                    <a:pt x="0" y="226402"/>
                  </a:lnTo>
                  <a:lnTo>
                    <a:pt x="199" y="234427"/>
                  </a:lnTo>
                  <a:lnTo>
                    <a:pt x="1240" y="236567"/>
                  </a:lnTo>
                  <a:lnTo>
                    <a:pt x="4756" y="236583"/>
                  </a:lnTo>
                  <a:lnTo>
                    <a:pt x="16188" y="232837"/>
                  </a:lnTo>
                  <a:lnTo>
                    <a:pt x="26914" y="224587"/>
                  </a:lnTo>
                  <a:lnTo>
                    <a:pt x="41421" y="2090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SMARTInkShape-5361"/>
            <p:cNvSpPr/>
            <p:nvPr>
              <p:custDataLst>
                <p:tags r:id="rId178"/>
              </p:custDataLst>
            </p:nvPr>
          </p:nvSpPr>
          <p:spPr>
            <a:xfrm>
              <a:off x="9258300" y="4147955"/>
              <a:ext cx="69851" cy="127349"/>
            </a:xfrm>
            <a:custGeom>
              <a:avLst/>
              <a:gdLst/>
              <a:ahLst/>
              <a:cxnLst/>
              <a:rect l="0" t="0" r="0" b="0"/>
              <a:pathLst>
                <a:path w="69851" h="127349">
                  <a:moveTo>
                    <a:pt x="69850" y="17645"/>
                  </a:moveTo>
                  <a:lnTo>
                    <a:pt x="69850" y="17645"/>
                  </a:lnTo>
                  <a:lnTo>
                    <a:pt x="43336" y="3339"/>
                  </a:lnTo>
                  <a:lnTo>
                    <a:pt x="31810" y="0"/>
                  </a:lnTo>
                  <a:lnTo>
                    <a:pt x="24486" y="1101"/>
                  </a:lnTo>
                  <a:lnTo>
                    <a:pt x="16527" y="4648"/>
                  </a:lnTo>
                  <a:lnTo>
                    <a:pt x="5523" y="13872"/>
                  </a:lnTo>
                  <a:lnTo>
                    <a:pt x="2454" y="19026"/>
                  </a:lnTo>
                  <a:lnTo>
                    <a:pt x="2973" y="25550"/>
                  </a:lnTo>
                  <a:lnTo>
                    <a:pt x="4097" y="29264"/>
                  </a:lnTo>
                  <a:lnTo>
                    <a:pt x="10992" y="37156"/>
                  </a:lnTo>
                  <a:lnTo>
                    <a:pt x="47701" y="75193"/>
                  </a:lnTo>
                  <a:lnTo>
                    <a:pt x="52949" y="89553"/>
                  </a:lnTo>
                  <a:lnTo>
                    <a:pt x="54350" y="97334"/>
                  </a:lnTo>
                  <a:lnTo>
                    <a:pt x="52143" y="109742"/>
                  </a:lnTo>
                  <a:lnTo>
                    <a:pt x="49578" y="115026"/>
                  </a:lnTo>
                  <a:lnTo>
                    <a:pt x="41085" y="122779"/>
                  </a:lnTo>
                  <a:lnTo>
                    <a:pt x="35857" y="125834"/>
                  </a:lnTo>
                  <a:lnTo>
                    <a:pt x="24402" y="127348"/>
                  </a:lnTo>
                  <a:lnTo>
                    <a:pt x="18384" y="126763"/>
                  </a:lnTo>
                  <a:lnTo>
                    <a:pt x="13669" y="124963"/>
                  </a:lnTo>
                  <a:lnTo>
                    <a:pt x="0" y="1128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SMARTInkShape-5362"/>
            <p:cNvSpPr/>
            <p:nvPr>
              <p:custDataLst>
                <p:tags r:id="rId179"/>
              </p:custDataLst>
            </p:nvPr>
          </p:nvSpPr>
          <p:spPr>
            <a:xfrm>
              <a:off x="9188450" y="4116729"/>
              <a:ext cx="6351" cy="29822"/>
            </a:xfrm>
            <a:custGeom>
              <a:avLst/>
              <a:gdLst/>
              <a:ahLst/>
              <a:cxnLst/>
              <a:rect l="0" t="0" r="0" b="0"/>
              <a:pathLst>
                <a:path w="6351" h="29822">
                  <a:moveTo>
                    <a:pt x="6350" y="29821"/>
                  </a:moveTo>
                  <a:lnTo>
                    <a:pt x="6350" y="29821"/>
                  </a:lnTo>
                  <a:lnTo>
                    <a:pt x="262" y="0"/>
                  </a:lnTo>
                  <a:lnTo>
                    <a:pt x="174" y="63"/>
                  </a:lnTo>
                  <a:lnTo>
                    <a:pt x="0" y="4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SMARTInkShape-5363"/>
            <p:cNvSpPr/>
            <p:nvPr>
              <p:custDataLst>
                <p:tags r:id="rId180"/>
              </p:custDataLst>
            </p:nvPr>
          </p:nvSpPr>
          <p:spPr>
            <a:xfrm>
              <a:off x="9188450" y="4203700"/>
              <a:ext cx="31751" cy="76201"/>
            </a:xfrm>
            <a:custGeom>
              <a:avLst/>
              <a:gdLst/>
              <a:ahLst/>
              <a:cxnLst/>
              <a:rect l="0" t="0" r="0" b="0"/>
              <a:pathLst>
                <a:path w="31751" h="76201">
                  <a:moveTo>
                    <a:pt x="31750" y="0"/>
                  </a:moveTo>
                  <a:lnTo>
                    <a:pt x="31750" y="0"/>
                  </a:lnTo>
                  <a:lnTo>
                    <a:pt x="28379" y="0"/>
                  </a:lnTo>
                  <a:lnTo>
                    <a:pt x="24843" y="5644"/>
                  </a:lnTo>
                  <a:lnTo>
                    <a:pt x="5083" y="48151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SMARTInkShape-5364"/>
            <p:cNvSpPr/>
            <p:nvPr>
              <p:custDataLst>
                <p:tags r:id="rId181"/>
              </p:custDataLst>
            </p:nvPr>
          </p:nvSpPr>
          <p:spPr>
            <a:xfrm>
              <a:off x="9034609" y="4156354"/>
              <a:ext cx="62988" cy="134520"/>
            </a:xfrm>
            <a:custGeom>
              <a:avLst/>
              <a:gdLst/>
              <a:ahLst/>
              <a:cxnLst/>
              <a:rect l="0" t="0" r="0" b="0"/>
              <a:pathLst>
                <a:path w="62988" h="134520">
                  <a:moveTo>
                    <a:pt x="45891" y="15596"/>
                  </a:moveTo>
                  <a:lnTo>
                    <a:pt x="45891" y="15596"/>
                  </a:lnTo>
                  <a:lnTo>
                    <a:pt x="45889" y="6758"/>
                  </a:lnTo>
                  <a:lnTo>
                    <a:pt x="44479" y="4765"/>
                  </a:lnTo>
                  <a:lnTo>
                    <a:pt x="39148" y="669"/>
                  </a:lnTo>
                  <a:lnTo>
                    <a:pt x="35752" y="0"/>
                  </a:lnTo>
                  <a:lnTo>
                    <a:pt x="28214" y="1139"/>
                  </a:lnTo>
                  <a:lnTo>
                    <a:pt x="4550" y="14598"/>
                  </a:lnTo>
                  <a:lnTo>
                    <a:pt x="1395" y="17047"/>
                  </a:lnTo>
                  <a:lnTo>
                    <a:pt x="0" y="20797"/>
                  </a:lnTo>
                  <a:lnTo>
                    <a:pt x="330" y="30607"/>
                  </a:lnTo>
                  <a:lnTo>
                    <a:pt x="4483" y="44660"/>
                  </a:lnTo>
                  <a:lnTo>
                    <a:pt x="13553" y="57760"/>
                  </a:lnTo>
                  <a:lnTo>
                    <a:pt x="51166" y="92622"/>
                  </a:lnTo>
                  <a:lnTo>
                    <a:pt x="60545" y="110385"/>
                  </a:lnTo>
                  <a:lnTo>
                    <a:pt x="62987" y="120284"/>
                  </a:lnTo>
                  <a:lnTo>
                    <a:pt x="62191" y="127505"/>
                  </a:lnTo>
                  <a:lnTo>
                    <a:pt x="60991" y="130419"/>
                  </a:lnTo>
                  <a:lnTo>
                    <a:pt x="57369" y="132361"/>
                  </a:lnTo>
                  <a:lnTo>
                    <a:pt x="45819" y="134519"/>
                  </a:lnTo>
                  <a:lnTo>
                    <a:pt x="23449" y="132363"/>
                  </a:lnTo>
                  <a:lnTo>
                    <a:pt x="12869" y="127230"/>
                  </a:lnTo>
                  <a:lnTo>
                    <a:pt x="9059" y="123885"/>
                  </a:lnTo>
                  <a:lnTo>
                    <a:pt x="7224" y="119538"/>
                  </a:lnTo>
                  <a:lnTo>
                    <a:pt x="7791" y="981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SMARTInkShape-5365"/>
            <p:cNvSpPr/>
            <p:nvPr>
              <p:custDataLst>
                <p:tags r:id="rId182"/>
              </p:custDataLst>
            </p:nvPr>
          </p:nvSpPr>
          <p:spPr>
            <a:xfrm>
              <a:off x="8852245" y="4179183"/>
              <a:ext cx="77731" cy="107068"/>
            </a:xfrm>
            <a:custGeom>
              <a:avLst/>
              <a:gdLst/>
              <a:ahLst/>
              <a:cxnLst/>
              <a:rect l="0" t="0" r="0" b="0"/>
              <a:pathLst>
                <a:path w="77731" h="107068">
                  <a:moveTo>
                    <a:pt x="18705" y="5467"/>
                  </a:moveTo>
                  <a:lnTo>
                    <a:pt x="18705" y="5467"/>
                  </a:lnTo>
                  <a:lnTo>
                    <a:pt x="18703" y="0"/>
                  </a:lnTo>
                  <a:lnTo>
                    <a:pt x="16824" y="11785"/>
                  </a:lnTo>
                  <a:lnTo>
                    <a:pt x="10864" y="58703"/>
                  </a:lnTo>
                  <a:lnTo>
                    <a:pt x="823" y="102703"/>
                  </a:lnTo>
                  <a:lnTo>
                    <a:pt x="433" y="102747"/>
                  </a:lnTo>
                  <a:lnTo>
                    <a:pt x="0" y="99032"/>
                  </a:lnTo>
                  <a:lnTo>
                    <a:pt x="3128" y="82265"/>
                  </a:lnTo>
                  <a:lnTo>
                    <a:pt x="26349" y="36181"/>
                  </a:lnTo>
                  <a:lnTo>
                    <a:pt x="38329" y="18412"/>
                  </a:lnTo>
                  <a:lnTo>
                    <a:pt x="50710" y="8163"/>
                  </a:lnTo>
                  <a:lnTo>
                    <a:pt x="56269" y="5853"/>
                  </a:lnTo>
                  <a:lnTo>
                    <a:pt x="66210" y="5168"/>
                  </a:lnTo>
                  <a:lnTo>
                    <a:pt x="70131" y="8090"/>
                  </a:lnTo>
                  <a:lnTo>
                    <a:pt x="76367" y="18862"/>
                  </a:lnTo>
                  <a:lnTo>
                    <a:pt x="77730" y="34939"/>
                  </a:lnTo>
                  <a:lnTo>
                    <a:pt x="76101" y="78545"/>
                  </a:lnTo>
                  <a:lnTo>
                    <a:pt x="75855" y="107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SMARTInkShape-5366"/>
            <p:cNvSpPr/>
            <p:nvPr>
              <p:custDataLst>
                <p:tags r:id="rId183"/>
              </p:custDataLst>
            </p:nvPr>
          </p:nvSpPr>
          <p:spPr>
            <a:xfrm>
              <a:off x="8724003" y="4181751"/>
              <a:ext cx="67768" cy="82615"/>
            </a:xfrm>
            <a:custGeom>
              <a:avLst/>
              <a:gdLst/>
              <a:ahLst/>
              <a:cxnLst/>
              <a:rect l="0" t="0" r="0" b="0"/>
              <a:pathLst>
                <a:path w="67768" h="82615">
                  <a:moveTo>
                    <a:pt x="64397" y="21949"/>
                  </a:moveTo>
                  <a:lnTo>
                    <a:pt x="64397" y="21949"/>
                  </a:lnTo>
                  <a:lnTo>
                    <a:pt x="67767" y="8465"/>
                  </a:lnTo>
                  <a:lnTo>
                    <a:pt x="67351" y="4493"/>
                  </a:lnTo>
                  <a:lnTo>
                    <a:pt x="65660" y="1846"/>
                  </a:lnTo>
                  <a:lnTo>
                    <a:pt x="63122" y="79"/>
                  </a:lnTo>
                  <a:lnTo>
                    <a:pt x="54658" y="0"/>
                  </a:lnTo>
                  <a:lnTo>
                    <a:pt x="49437" y="966"/>
                  </a:lnTo>
                  <a:lnTo>
                    <a:pt x="28606" y="12439"/>
                  </a:lnTo>
                  <a:lnTo>
                    <a:pt x="11304" y="32615"/>
                  </a:lnTo>
                  <a:lnTo>
                    <a:pt x="609" y="56467"/>
                  </a:lnTo>
                  <a:lnTo>
                    <a:pt x="0" y="63306"/>
                  </a:lnTo>
                  <a:lnTo>
                    <a:pt x="3085" y="74667"/>
                  </a:lnTo>
                  <a:lnTo>
                    <a:pt x="7279" y="80657"/>
                  </a:lnTo>
                  <a:lnTo>
                    <a:pt x="9384" y="82254"/>
                  </a:lnTo>
                  <a:lnTo>
                    <a:pt x="12199" y="82614"/>
                  </a:lnTo>
                  <a:lnTo>
                    <a:pt x="19091" y="81131"/>
                  </a:lnTo>
                  <a:lnTo>
                    <a:pt x="30904" y="72959"/>
                  </a:lnTo>
                  <a:lnTo>
                    <a:pt x="39968" y="61600"/>
                  </a:lnTo>
                  <a:lnTo>
                    <a:pt x="42957" y="53447"/>
                  </a:lnTo>
                  <a:lnTo>
                    <a:pt x="43754" y="49298"/>
                  </a:lnTo>
                  <a:lnTo>
                    <a:pt x="41505" y="33345"/>
                  </a:lnTo>
                  <a:lnTo>
                    <a:pt x="36370" y="21954"/>
                  </a:lnTo>
                  <a:lnTo>
                    <a:pt x="35129" y="20541"/>
                  </a:lnTo>
                  <a:lnTo>
                    <a:pt x="34302" y="20305"/>
                  </a:lnTo>
                  <a:lnTo>
                    <a:pt x="32647" y="219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0" name="SMARTInkShape-Group962"/>
          <p:cNvGrpSpPr/>
          <p:nvPr/>
        </p:nvGrpSpPr>
        <p:grpSpPr>
          <a:xfrm>
            <a:off x="8096250" y="4109333"/>
            <a:ext cx="152401" cy="170568"/>
            <a:chOff x="8096250" y="4109333"/>
            <a:chExt cx="152401" cy="170568"/>
          </a:xfrm>
        </p:grpSpPr>
        <p:sp>
          <p:nvSpPr>
            <p:cNvPr id="457" name="SMARTInkShape-5367"/>
            <p:cNvSpPr/>
            <p:nvPr>
              <p:custDataLst>
                <p:tags r:id="rId170"/>
              </p:custDataLst>
            </p:nvPr>
          </p:nvSpPr>
          <p:spPr>
            <a:xfrm>
              <a:off x="8096250" y="4191000"/>
              <a:ext cx="9721" cy="88901"/>
            </a:xfrm>
            <a:custGeom>
              <a:avLst/>
              <a:gdLst/>
              <a:ahLst/>
              <a:cxnLst/>
              <a:rect l="0" t="0" r="0" b="0"/>
              <a:pathLst>
                <a:path w="9721" h="88901">
                  <a:moveTo>
                    <a:pt x="6350" y="0"/>
                  </a:moveTo>
                  <a:lnTo>
                    <a:pt x="6350" y="0"/>
                  </a:lnTo>
                  <a:lnTo>
                    <a:pt x="9720" y="6742"/>
                  </a:lnTo>
                  <a:lnTo>
                    <a:pt x="6972" y="47530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SMARTInkShape-5368"/>
            <p:cNvSpPr/>
            <p:nvPr>
              <p:custDataLst>
                <p:tags r:id="rId171"/>
              </p:custDataLst>
            </p:nvPr>
          </p:nvSpPr>
          <p:spPr>
            <a:xfrm>
              <a:off x="8096250" y="4109333"/>
              <a:ext cx="12701" cy="5468"/>
            </a:xfrm>
            <a:custGeom>
              <a:avLst/>
              <a:gdLst/>
              <a:ahLst/>
              <a:cxnLst/>
              <a:rect l="0" t="0" r="0" b="0"/>
              <a:pathLst>
                <a:path w="12701" h="54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1270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SMARTInkShape-5369"/>
            <p:cNvSpPr/>
            <p:nvPr>
              <p:custDataLst>
                <p:tags r:id="rId172"/>
              </p:custDataLst>
            </p:nvPr>
          </p:nvSpPr>
          <p:spPr>
            <a:xfrm>
              <a:off x="8159750" y="4116827"/>
              <a:ext cx="88901" cy="154135"/>
            </a:xfrm>
            <a:custGeom>
              <a:avLst/>
              <a:gdLst/>
              <a:ahLst/>
              <a:cxnLst/>
              <a:rect l="0" t="0" r="0" b="0"/>
              <a:pathLst>
                <a:path w="88901" h="154135">
                  <a:moveTo>
                    <a:pt x="88900" y="17023"/>
                  </a:moveTo>
                  <a:lnTo>
                    <a:pt x="88900" y="17023"/>
                  </a:lnTo>
                  <a:lnTo>
                    <a:pt x="75085" y="8234"/>
                  </a:lnTo>
                  <a:lnTo>
                    <a:pt x="67238" y="2533"/>
                  </a:lnTo>
                  <a:lnTo>
                    <a:pt x="59046" y="0"/>
                  </a:lnTo>
                  <a:lnTo>
                    <a:pt x="43130" y="1944"/>
                  </a:lnTo>
                  <a:lnTo>
                    <a:pt x="28379" y="10360"/>
                  </a:lnTo>
                  <a:lnTo>
                    <a:pt x="25975" y="13992"/>
                  </a:lnTo>
                  <a:lnTo>
                    <a:pt x="25079" y="17825"/>
                  </a:lnTo>
                  <a:lnTo>
                    <a:pt x="28707" y="40856"/>
                  </a:lnTo>
                  <a:lnTo>
                    <a:pt x="36043" y="52545"/>
                  </a:lnTo>
                  <a:lnTo>
                    <a:pt x="79291" y="99113"/>
                  </a:lnTo>
                  <a:lnTo>
                    <a:pt x="82493" y="103500"/>
                  </a:lnTo>
                  <a:lnTo>
                    <a:pt x="83218" y="108541"/>
                  </a:lnTo>
                  <a:lnTo>
                    <a:pt x="80259" y="119786"/>
                  </a:lnTo>
                  <a:lnTo>
                    <a:pt x="70478" y="129960"/>
                  </a:lnTo>
                  <a:lnTo>
                    <a:pt x="37833" y="147987"/>
                  </a:lnTo>
                  <a:lnTo>
                    <a:pt x="14502" y="154134"/>
                  </a:lnTo>
                  <a:lnTo>
                    <a:pt x="6445" y="153691"/>
                  </a:lnTo>
                  <a:lnTo>
                    <a:pt x="0" y="1503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1" name="SMARTInkShape-5370"/>
          <p:cNvSpPr/>
          <p:nvPr>
            <p:custDataLst>
              <p:tags r:id="rId8"/>
            </p:custDataLst>
          </p:nvPr>
        </p:nvSpPr>
        <p:spPr>
          <a:xfrm>
            <a:off x="7557060" y="4007784"/>
            <a:ext cx="240741" cy="229059"/>
          </a:xfrm>
          <a:custGeom>
            <a:avLst/>
            <a:gdLst/>
            <a:ahLst/>
            <a:cxnLst/>
            <a:rect l="0" t="0" r="0" b="0"/>
            <a:pathLst>
              <a:path w="240741" h="229059">
                <a:moveTo>
                  <a:pt x="81990" y="81616"/>
                </a:moveTo>
                <a:lnTo>
                  <a:pt x="81990" y="81616"/>
                </a:lnTo>
                <a:lnTo>
                  <a:pt x="81285" y="59954"/>
                </a:lnTo>
                <a:lnTo>
                  <a:pt x="78619" y="51762"/>
                </a:lnTo>
                <a:lnTo>
                  <a:pt x="76215" y="49013"/>
                </a:lnTo>
                <a:lnTo>
                  <a:pt x="69781" y="45958"/>
                </a:lnTo>
                <a:lnTo>
                  <a:pt x="58454" y="48365"/>
                </a:lnTo>
                <a:lnTo>
                  <a:pt x="51483" y="50981"/>
                </a:lnTo>
                <a:lnTo>
                  <a:pt x="38093" y="63297"/>
                </a:lnTo>
                <a:lnTo>
                  <a:pt x="12249" y="106690"/>
                </a:lnTo>
                <a:lnTo>
                  <a:pt x="7014" y="134153"/>
                </a:lnTo>
                <a:lnTo>
                  <a:pt x="8033" y="175499"/>
                </a:lnTo>
                <a:lnTo>
                  <a:pt x="12431" y="199542"/>
                </a:lnTo>
                <a:lnTo>
                  <a:pt x="21442" y="217283"/>
                </a:lnTo>
                <a:lnTo>
                  <a:pt x="26807" y="222860"/>
                </a:lnTo>
                <a:lnTo>
                  <a:pt x="38415" y="229058"/>
                </a:lnTo>
                <a:lnTo>
                  <a:pt x="52510" y="228049"/>
                </a:lnTo>
                <a:lnTo>
                  <a:pt x="60219" y="225805"/>
                </a:lnTo>
                <a:lnTo>
                  <a:pt x="87925" y="205791"/>
                </a:lnTo>
                <a:lnTo>
                  <a:pt x="108365" y="170776"/>
                </a:lnTo>
                <a:lnTo>
                  <a:pt x="116760" y="139587"/>
                </a:lnTo>
                <a:lnTo>
                  <a:pt x="121432" y="103853"/>
                </a:lnTo>
                <a:lnTo>
                  <a:pt x="121158" y="64453"/>
                </a:lnTo>
                <a:lnTo>
                  <a:pt x="110294" y="19459"/>
                </a:lnTo>
                <a:lnTo>
                  <a:pt x="102270" y="10544"/>
                </a:lnTo>
                <a:lnTo>
                  <a:pt x="80185" y="640"/>
                </a:lnTo>
                <a:lnTo>
                  <a:pt x="53906" y="0"/>
                </a:lnTo>
                <a:lnTo>
                  <a:pt x="39985" y="1805"/>
                </a:lnTo>
                <a:lnTo>
                  <a:pt x="29291" y="6536"/>
                </a:lnTo>
                <a:lnTo>
                  <a:pt x="13648" y="21201"/>
                </a:lnTo>
                <a:lnTo>
                  <a:pt x="279" y="45920"/>
                </a:lnTo>
                <a:lnTo>
                  <a:pt x="0" y="53585"/>
                </a:lnTo>
                <a:lnTo>
                  <a:pt x="5333" y="67746"/>
                </a:lnTo>
                <a:lnTo>
                  <a:pt x="16641" y="77333"/>
                </a:lnTo>
                <a:lnTo>
                  <a:pt x="23607" y="80877"/>
                </a:lnTo>
                <a:lnTo>
                  <a:pt x="57009" y="85866"/>
                </a:lnTo>
                <a:lnTo>
                  <a:pt x="101556" y="80601"/>
                </a:lnTo>
                <a:lnTo>
                  <a:pt x="133960" y="75756"/>
                </a:lnTo>
                <a:lnTo>
                  <a:pt x="180173" y="69061"/>
                </a:lnTo>
                <a:lnTo>
                  <a:pt x="223602" y="63849"/>
                </a:lnTo>
                <a:lnTo>
                  <a:pt x="240740" y="6256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9" name="SMARTInkShape-Group964"/>
          <p:cNvGrpSpPr/>
          <p:nvPr/>
        </p:nvGrpSpPr>
        <p:grpSpPr>
          <a:xfrm>
            <a:off x="6096901" y="3946042"/>
            <a:ext cx="987092" cy="266652"/>
            <a:chOff x="6096901" y="3946042"/>
            <a:chExt cx="987092" cy="266652"/>
          </a:xfrm>
        </p:grpSpPr>
        <p:sp>
          <p:nvSpPr>
            <p:cNvPr id="462" name="SMARTInkShape-5371"/>
            <p:cNvSpPr/>
            <p:nvPr>
              <p:custDataLst>
                <p:tags r:id="rId163"/>
              </p:custDataLst>
            </p:nvPr>
          </p:nvSpPr>
          <p:spPr>
            <a:xfrm>
              <a:off x="6096901" y="4059056"/>
              <a:ext cx="138800" cy="153638"/>
            </a:xfrm>
            <a:custGeom>
              <a:avLst/>
              <a:gdLst/>
              <a:ahLst/>
              <a:cxnLst/>
              <a:rect l="0" t="0" r="0" b="0"/>
              <a:pathLst>
                <a:path w="138800" h="153638">
                  <a:moveTo>
                    <a:pt x="18149" y="17644"/>
                  </a:moveTo>
                  <a:lnTo>
                    <a:pt x="18149" y="17644"/>
                  </a:lnTo>
                  <a:lnTo>
                    <a:pt x="18149" y="0"/>
                  </a:lnTo>
                  <a:lnTo>
                    <a:pt x="14778" y="23136"/>
                  </a:lnTo>
                  <a:lnTo>
                    <a:pt x="3659" y="64433"/>
                  </a:lnTo>
                  <a:lnTo>
                    <a:pt x="0" y="111474"/>
                  </a:lnTo>
                  <a:lnTo>
                    <a:pt x="1247" y="138578"/>
                  </a:lnTo>
                  <a:lnTo>
                    <a:pt x="2648" y="144834"/>
                  </a:lnTo>
                  <a:lnTo>
                    <a:pt x="4993" y="149004"/>
                  </a:lnTo>
                  <a:lnTo>
                    <a:pt x="7967" y="151784"/>
                  </a:lnTo>
                  <a:lnTo>
                    <a:pt x="11361" y="153637"/>
                  </a:lnTo>
                  <a:lnTo>
                    <a:pt x="22658" y="151933"/>
                  </a:lnTo>
                  <a:lnTo>
                    <a:pt x="36380" y="145767"/>
                  </a:lnTo>
                  <a:lnTo>
                    <a:pt x="49535" y="135971"/>
                  </a:lnTo>
                  <a:lnTo>
                    <a:pt x="65469" y="111813"/>
                  </a:lnTo>
                  <a:lnTo>
                    <a:pt x="85938" y="65436"/>
                  </a:lnTo>
                  <a:lnTo>
                    <a:pt x="92686" y="47467"/>
                  </a:lnTo>
                  <a:lnTo>
                    <a:pt x="93241" y="46698"/>
                  </a:lnTo>
                  <a:lnTo>
                    <a:pt x="93610" y="46891"/>
                  </a:lnTo>
                  <a:lnTo>
                    <a:pt x="93857" y="47726"/>
                  </a:lnTo>
                  <a:lnTo>
                    <a:pt x="96211" y="93882"/>
                  </a:lnTo>
                  <a:lnTo>
                    <a:pt x="100115" y="105150"/>
                  </a:lnTo>
                  <a:lnTo>
                    <a:pt x="114742" y="120619"/>
                  </a:lnTo>
                  <a:lnTo>
                    <a:pt x="118528" y="121572"/>
                  </a:lnTo>
                  <a:lnTo>
                    <a:pt x="138799" y="1192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SMARTInkShape-5372"/>
            <p:cNvSpPr/>
            <p:nvPr>
              <p:custDataLst>
                <p:tags r:id="rId164"/>
              </p:custDataLst>
            </p:nvPr>
          </p:nvSpPr>
          <p:spPr>
            <a:xfrm>
              <a:off x="6267724" y="4085441"/>
              <a:ext cx="66372" cy="84964"/>
            </a:xfrm>
            <a:custGeom>
              <a:avLst/>
              <a:gdLst/>
              <a:ahLst/>
              <a:cxnLst/>
              <a:rect l="0" t="0" r="0" b="0"/>
              <a:pathLst>
                <a:path w="66372" h="84964">
                  <a:moveTo>
                    <a:pt x="18776" y="23009"/>
                  </a:moveTo>
                  <a:lnTo>
                    <a:pt x="18776" y="23009"/>
                  </a:lnTo>
                  <a:lnTo>
                    <a:pt x="15117" y="23009"/>
                  </a:lnTo>
                  <a:lnTo>
                    <a:pt x="16680" y="23009"/>
                  </a:lnTo>
                  <a:lnTo>
                    <a:pt x="6779" y="68825"/>
                  </a:lnTo>
                  <a:lnTo>
                    <a:pt x="5683" y="75827"/>
                  </a:lnTo>
                  <a:lnTo>
                    <a:pt x="649" y="84963"/>
                  </a:lnTo>
                  <a:lnTo>
                    <a:pt x="341" y="84773"/>
                  </a:lnTo>
                  <a:lnTo>
                    <a:pt x="0" y="82680"/>
                  </a:lnTo>
                  <a:lnTo>
                    <a:pt x="11959" y="47123"/>
                  </a:lnTo>
                  <a:lnTo>
                    <a:pt x="31933" y="14706"/>
                  </a:lnTo>
                  <a:lnTo>
                    <a:pt x="41322" y="5678"/>
                  </a:lnTo>
                  <a:lnTo>
                    <a:pt x="50198" y="1195"/>
                  </a:lnTo>
                  <a:lnTo>
                    <a:pt x="54540" y="0"/>
                  </a:lnTo>
                  <a:lnTo>
                    <a:pt x="57436" y="614"/>
                  </a:lnTo>
                  <a:lnTo>
                    <a:pt x="59366" y="2434"/>
                  </a:lnTo>
                  <a:lnTo>
                    <a:pt x="60653" y="5059"/>
                  </a:lnTo>
                  <a:lnTo>
                    <a:pt x="66371" y="41830"/>
                  </a:lnTo>
                  <a:lnTo>
                    <a:pt x="64388" y="56540"/>
                  </a:lnTo>
                  <a:lnTo>
                    <a:pt x="56876" y="801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SMARTInkShape-5373"/>
            <p:cNvSpPr/>
            <p:nvPr>
              <p:custDataLst>
                <p:tags r:id="rId165"/>
              </p:custDataLst>
            </p:nvPr>
          </p:nvSpPr>
          <p:spPr>
            <a:xfrm>
              <a:off x="6401881" y="3946042"/>
              <a:ext cx="100665" cy="232259"/>
            </a:xfrm>
            <a:custGeom>
              <a:avLst/>
              <a:gdLst/>
              <a:ahLst/>
              <a:cxnLst/>
              <a:rect l="0" t="0" r="0" b="0"/>
              <a:pathLst>
                <a:path w="100665" h="232259">
                  <a:moveTo>
                    <a:pt x="24319" y="3658"/>
                  </a:moveTo>
                  <a:lnTo>
                    <a:pt x="24319" y="3658"/>
                  </a:lnTo>
                  <a:lnTo>
                    <a:pt x="24319" y="287"/>
                  </a:lnTo>
                  <a:lnTo>
                    <a:pt x="25730" y="0"/>
                  </a:lnTo>
                  <a:lnTo>
                    <a:pt x="31060" y="1562"/>
                  </a:lnTo>
                  <a:lnTo>
                    <a:pt x="36252" y="10253"/>
                  </a:lnTo>
                  <a:lnTo>
                    <a:pt x="40206" y="24933"/>
                  </a:lnTo>
                  <a:lnTo>
                    <a:pt x="42743" y="70733"/>
                  </a:lnTo>
                  <a:lnTo>
                    <a:pt x="40975" y="99086"/>
                  </a:lnTo>
                  <a:lnTo>
                    <a:pt x="29489" y="145370"/>
                  </a:lnTo>
                  <a:lnTo>
                    <a:pt x="20286" y="184406"/>
                  </a:lnTo>
                  <a:lnTo>
                    <a:pt x="7525" y="214511"/>
                  </a:lnTo>
                  <a:lnTo>
                    <a:pt x="6067" y="214782"/>
                  </a:lnTo>
                  <a:lnTo>
                    <a:pt x="4390" y="213552"/>
                  </a:lnTo>
                  <a:lnTo>
                    <a:pt x="2567" y="211321"/>
                  </a:lnTo>
                  <a:lnTo>
                    <a:pt x="0" y="198067"/>
                  </a:lnTo>
                  <a:lnTo>
                    <a:pt x="10683" y="158006"/>
                  </a:lnTo>
                  <a:lnTo>
                    <a:pt x="30783" y="117516"/>
                  </a:lnTo>
                  <a:lnTo>
                    <a:pt x="46478" y="101063"/>
                  </a:lnTo>
                  <a:lnTo>
                    <a:pt x="54614" y="96817"/>
                  </a:lnTo>
                  <a:lnTo>
                    <a:pt x="71179" y="93980"/>
                  </a:lnTo>
                  <a:lnTo>
                    <a:pt x="78137" y="95623"/>
                  </a:lnTo>
                  <a:lnTo>
                    <a:pt x="89631" y="103092"/>
                  </a:lnTo>
                  <a:lnTo>
                    <a:pt x="97562" y="115349"/>
                  </a:lnTo>
                  <a:lnTo>
                    <a:pt x="100664" y="122569"/>
                  </a:lnTo>
                  <a:lnTo>
                    <a:pt x="100615" y="129498"/>
                  </a:lnTo>
                  <a:lnTo>
                    <a:pt x="94917" y="142843"/>
                  </a:lnTo>
                  <a:lnTo>
                    <a:pt x="73067" y="162255"/>
                  </a:lnTo>
                  <a:lnTo>
                    <a:pt x="59861" y="167514"/>
                  </a:lnTo>
                  <a:lnTo>
                    <a:pt x="31478" y="168736"/>
                  </a:lnTo>
                  <a:lnTo>
                    <a:pt x="74832" y="212913"/>
                  </a:lnTo>
                  <a:lnTo>
                    <a:pt x="94169" y="232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SMARTInkShape-5374"/>
            <p:cNvSpPr/>
            <p:nvPr>
              <p:custDataLst>
                <p:tags r:id="rId166"/>
              </p:custDataLst>
            </p:nvPr>
          </p:nvSpPr>
          <p:spPr>
            <a:xfrm>
              <a:off x="6578780" y="4047929"/>
              <a:ext cx="58900" cy="117672"/>
            </a:xfrm>
            <a:custGeom>
              <a:avLst/>
              <a:gdLst/>
              <a:ahLst/>
              <a:cxnLst/>
              <a:rect l="0" t="0" r="0" b="0"/>
              <a:pathLst>
                <a:path w="58900" h="117672">
                  <a:moveTo>
                    <a:pt x="18870" y="3371"/>
                  </a:moveTo>
                  <a:lnTo>
                    <a:pt x="18870" y="3371"/>
                  </a:lnTo>
                  <a:lnTo>
                    <a:pt x="15499" y="0"/>
                  </a:lnTo>
                  <a:lnTo>
                    <a:pt x="13801" y="418"/>
                  </a:lnTo>
                  <a:lnTo>
                    <a:pt x="10031" y="4646"/>
                  </a:lnTo>
                  <a:lnTo>
                    <a:pt x="7313" y="21701"/>
                  </a:lnTo>
                  <a:lnTo>
                    <a:pt x="2900" y="69296"/>
                  </a:lnTo>
                  <a:lnTo>
                    <a:pt x="90" y="100863"/>
                  </a:lnTo>
                  <a:lnTo>
                    <a:pt x="0" y="100821"/>
                  </a:lnTo>
                  <a:lnTo>
                    <a:pt x="579" y="93315"/>
                  </a:lnTo>
                  <a:lnTo>
                    <a:pt x="11361" y="51327"/>
                  </a:lnTo>
                  <a:lnTo>
                    <a:pt x="18120" y="36679"/>
                  </a:lnTo>
                  <a:lnTo>
                    <a:pt x="27709" y="26877"/>
                  </a:lnTo>
                  <a:lnTo>
                    <a:pt x="33229" y="23275"/>
                  </a:lnTo>
                  <a:lnTo>
                    <a:pt x="38321" y="22284"/>
                  </a:lnTo>
                  <a:lnTo>
                    <a:pt x="43125" y="23035"/>
                  </a:lnTo>
                  <a:lnTo>
                    <a:pt x="47740" y="24948"/>
                  </a:lnTo>
                  <a:lnTo>
                    <a:pt x="54748" y="32716"/>
                  </a:lnTo>
                  <a:lnTo>
                    <a:pt x="57606" y="37751"/>
                  </a:lnTo>
                  <a:lnTo>
                    <a:pt x="58899" y="50871"/>
                  </a:lnTo>
                  <a:lnTo>
                    <a:pt x="55257" y="97008"/>
                  </a:lnTo>
                  <a:lnTo>
                    <a:pt x="50620" y="117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SMARTInkShape-5375"/>
            <p:cNvSpPr/>
            <p:nvPr>
              <p:custDataLst>
                <p:tags r:id="rId167"/>
              </p:custDataLst>
            </p:nvPr>
          </p:nvSpPr>
          <p:spPr>
            <a:xfrm>
              <a:off x="6685762" y="4074573"/>
              <a:ext cx="76989" cy="106774"/>
            </a:xfrm>
            <a:custGeom>
              <a:avLst/>
              <a:gdLst/>
              <a:ahLst/>
              <a:cxnLst/>
              <a:rect l="0" t="0" r="0" b="0"/>
              <a:pathLst>
                <a:path w="76989" h="106774">
                  <a:moveTo>
                    <a:pt x="76988" y="27527"/>
                  </a:moveTo>
                  <a:lnTo>
                    <a:pt x="76988" y="27527"/>
                  </a:lnTo>
                  <a:lnTo>
                    <a:pt x="68199" y="13712"/>
                  </a:lnTo>
                  <a:lnTo>
                    <a:pt x="57215" y="3678"/>
                  </a:lnTo>
                  <a:lnTo>
                    <a:pt x="53222" y="1045"/>
                  </a:lnTo>
                  <a:lnTo>
                    <a:pt x="43140" y="0"/>
                  </a:lnTo>
                  <a:lnTo>
                    <a:pt x="32312" y="2592"/>
                  </a:lnTo>
                  <a:lnTo>
                    <a:pt x="22795" y="8449"/>
                  </a:lnTo>
                  <a:lnTo>
                    <a:pt x="9504" y="26421"/>
                  </a:lnTo>
                  <a:lnTo>
                    <a:pt x="0" y="52991"/>
                  </a:lnTo>
                  <a:lnTo>
                    <a:pt x="673" y="71065"/>
                  </a:lnTo>
                  <a:lnTo>
                    <a:pt x="6380" y="87094"/>
                  </a:lnTo>
                  <a:lnTo>
                    <a:pt x="15973" y="98921"/>
                  </a:lnTo>
                  <a:lnTo>
                    <a:pt x="27293" y="105119"/>
                  </a:lnTo>
                  <a:lnTo>
                    <a:pt x="33274" y="106773"/>
                  </a:lnTo>
                  <a:lnTo>
                    <a:pt x="47446" y="104845"/>
                  </a:lnTo>
                  <a:lnTo>
                    <a:pt x="55177" y="102356"/>
                  </a:lnTo>
                  <a:lnTo>
                    <a:pt x="60330" y="99285"/>
                  </a:lnTo>
                  <a:lnTo>
                    <a:pt x="63766" y="95827"/>
                  </a:lnTo>
                  <a:lnTo>
                    <a:pt x="66056" y="92110"/>
                  </a:lnTo>
                  <a:lnTo>
                    <a:pt x="66721" y="82336"/>
                  </a:lnTo>
                  <a:lnTo>
                    <a:pt x="65910" y="76766"/>
                  </a:lnTo>
                  <a:lnTo>
                    <a:pt x="63252" y="72348"/>
                  </a:lnTo>
                  <a:lnTo>
                    <a:pt x="38888" y="529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SMARTInkShape-5376"/>
            <p:cNvSpPr/>
            <p:nvPr>
              <p:custDataLst>
                <p:tags r:id="rId168"/>
              </p:custDataLst>
            </p:nvPr>
          </p:nvSpPr>
          <p:spPr>
            <a:xfrm>
              <a:off x="6789307" y="4089400"/>
              <a:ext cx="113144" cy="96057"/>
            </a:xfrm>
            <a:custGeom>
              <a:avLst/>
              <a:gdLst/>
              <a:ahLst/>
              <a:cxnLst/>
              <a:rect l="0" t="0" r="0" b="0"/>
              <a:pathLst>
                <a:path w="113144" h="96057">
                  <a:moveTo>
                    <a:pt x="24243" y="0"/>
                  </a:moveTo>
                  <a:lnTo>
                    <a:pt x="24243" y="0"/>
                  </a:lnTo>
                  <a:lnTo>
                    <a:pt x="17501" y="3371"/>
                  </a:lnTo>
                  <a:lnTo>
                    <a:pt x="6567" y="18952"/>
                  </a:lnTo>
                  <a:lnTo>
                    <a:pt x="1132" y="41442"/>
                  </a:lnTo>
                  <a:lnTo>
                    <a:pt x="0" y="72914"/>
                  </a:lnTo>
                  <a:lnTo>
                    <a:pt x="2415" y="84382"/>
                  </a:lnTo>
                  <a:lnTo>
                    <a:pt x="7721" y="92301"/>
                  </a:lnTo>
                  <a:lnTo>
                    <a:pt x="11111" y="95401"/>
                  </a:lnTo>
                  <a:lnTo>
                    <a:pt x="14783" y="96056"/>
                  </a:lnTo>
                  <a:lnTo>
                    <a:pt x="18642" y="95082"/>
                  </a:lnTo>
                  <a:lnTo>
                    <a:pt x="22625" y="93021"/>
                  </a:lnTo>
                  <a:lnTo>
                    <a:pt x="34973" y="80008"/>
                  </a:lnTo>
                  <a:lnTo>
                    <a:pt x="58693" y="43740"/>
                  </a:lnTo>
                  <a:lnTo>
                    <a:pt x="59910" y="43271"/>
                  </a:lnTo>
                  <a:lnTo>
                    <a:pt x="60721" y="43664"/>
                  </a:lnTo>
                  <a:lnTo>
                    <a:pt x="61621" y="47863"/>
                  </a:lnTo>
                  <a:lnTo>
                    <a:pt x="67767" y="76379"/>
                  </a:lnTo>
                  <a:lnTo>
                    <a:pt x="70163" y="81688"/>
                  </a:lnTo>
                  <a:lnTo>
                    <a:pt x="71790" y="84093"/>
                  </a:lnTo>
                  <a:lnTo>
                    <a:pt x="80821" y="90846"/>
                  </a:lnTo>
                  <a:lnTo>
                    <a:pt x="84539" y="91609"/>
                  </a:lnTo>
                  <a:lnTo>
                    <a:pt x="92433" y="90574"/>
                  </a:lnTo>
                  <a:lnTo>
                    <a:pt x="101440" y="86025"/>
                  </a:lnTo>
                  <a:lnTo>
                    <a:pt x="108577" y="73466"/>
                  </a:lnTo>
                  <a:lnTo>
                    <a:pt x="111790" y="59711"/>
                  </a:lnTo>
                  <a:lnTo>
                    <a:pt x="113143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SMARTInkShape-5377"/>
            <p:cNvSpPr/>
            <p:nvPr>
              <p:custDataLst>
                <p:tags r:id="rId169"/>
              </p:custDataLst>
            </p:nvPr>
          </p:nvSpPr>
          <p:spPr>
            <a:xfrm>
              <a:off x="6992233" y="4081044"/>
              <a:ext cx="91760" cy="98704"/>
            </a:xfrm>
            <a:custGeom>
              <a:avLst/>
              <a:gdLst/>
              <a:ahLst/>
              <a:cxnLst/>
              <a:rect l="0" t="0" r="0" b="0"/>
              <a:pathLst>
                <a:path w="91760" h="98704">
                  <a:moveTo>
                    <a:pt x="11817" y="8356"/>
                  </a:moveTo>
                  <a:lnTo>
                    <a:pt x="11817" y="8356"/>
                  </a:lnTo>
                  <a:lnTo>
                    <a:pt x="8446" y="8356"/>
                  </a:lnTo>
                  <a:lnTo>
                    <a:pt x="7453" y="9061"/>
                  </a:lnTo>
                  <a:lnTo>
                    <a:pt x="6791" y="10238"/>
                  </a:lnTo>
                  <a:lnTo>
                    <a:pt x="6055" y="14835"/>
                  </a:lnTo>
                  <a:lnTo>
                    <a:pt x="5500" y="58211"/>
                  </a:lnTo>
                  <a:lnTo>
                    <a:pt x="4765" y="89370"/>
                  </a:lnTo>
                  <a:lnTo>
                    <a:pt x="2097" y="96809"/>
                  </a:lnTo>
                  <a:lnTo>
                    <a:pt x="1104" y="98369"/>
                  </a:lnTo>
                  <a:lnTo>
                    <a:pt x="442" y="98703"/>
                  </a:lnTo>
                  <a:lnTo>
                    <a:pt x="0" y="98221"/>
                  </a:lnTo>
                  <a:lnTo>
                    <a:pt x="18925" y="53985"/>
                  </a:lnTo>
                  <a:lnTo>
                    <a:pt x="38621" y="14077"/>
                  </a:lnTo>
                  <a:lnTo>
                    <a:pt x="50541" y="3843"/>
                  </a:lnTo>
                  <a:lnTo>
                    <a:pt x="62188" y="0"/>
                  </a:lnTo>
                  <a:lnTo>
                    <a:pt x="72069" y="644"/>
                  </a:lnTo>
                  <a:lnTo>
                    <a:pt x="76680" y="4626"/>
                  </a:lnTo>
                  <a:lnTo>
                    <a:pt x="85565" y="18458"/>
                  </a:lnTo>
                  <a:lnTo>
                    <a:pt x="91759" y="46079"/>
                  </a:lnTo>
                  <a:lnTo>
                    <a:pt x="88017" y="90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5" name="SMARTInkShape-Group965"/>
          <p:cNvGrpSpPr/>
          <p:nvPr/>
        </p:nvGrpSpPr>
        <p:grpSpPr>
          <a:xfrm>
            <a:off x="5028850" y="3772381"/>
            <a:ext cx="673451" cy="399570"/>
            <a:chOff x="5028850" y="3772381"/>
            <a:chExt cx="673451" cy="399570"/>
          </a:xfrm>
        </p:grpSpPr>
        <p:sp>
          <p:nvSpPr>
            <p:cNvPr id="470" name="SMARTInkShape-5378"/>
            <p:cNvSpPr/>
            <p:nvPr>
              <p:custDataLst>
                <p:tags r:id="rId158"/>
              </p:custDataLst>
            </p:nvPr>
          </p:nvSpPr>
          <p:spPr>
            <a:xfrm>
              <a:off x="5028850" y="3928743"/>
              <a:ext cx="197201" cy="225258"/>
            </a:xfrm>
            <a:custGeom>
              <a:avLst/>
              <a:gdLst/>
              <a:ahLst/>
              <a:cxnLst/>
              <a:rect l="0" t="0" r="0" b="0"/>
              <a:pathLst>
                <a:path w="197201" h="225258">
                  <a:moveTo>
                    <a:pt x="114650" y="46357"/>
                  </a:moveTo>
                  <a:lnTo>
                    <a:pt x="114650" y="46357"/>
                  </a:lnTo>
                  <a:lnTo>
                    <a:pt x="114650" y="39615"/>
                  </a:lnTo>
                  <a:lnTo>
                    <a:pt x="113239" y="37629"/>
                  </a:lnTo>
                  <a:lnTo>
                    <a:pt x="110887" y="36305"/>
                  </a:lnTo>
                  <a:lnTo>
                    <a:pt x="96973" y="30809"/>
                  </a:lnTo>
                  <a:lnTo>
                    <a:pt x="83275" y="34508"/>
                  </a:lnTo>
                  <a:lnTo>
                    <a:pt x="59493" y="48491"/>
                  </a:lnTo>
                  <a:lnTo>
                    <a:pt x="39041" y="69802"/>
                  </a:lnTo>
                  <a:lnTo>
                    <a:pt x="16538" y="111979"/>
                  </a:lnTo>
                  <a:lnTo>
                    <a:pt x="2873" y="148586"/>
                  </a:lnTo>
                  <a:lnTo>
                    <a:pt x="0" y="182872"/>
                  </a:lnTo>
                  <a:lnTo>
                    <a:pt x="6988" y="208632"/>
                  </a:lnTo>
                  <a:lnTo>
                    <a:pt x="16000" y="219138"/>
                  </a:lnTo>
                  <a:lnTo>
                    <a:pt x="21367" y="222928"/>
                  </a:lnTo>
                  <a:lnTo>
                    <a:pt x="34855" y="225257"/>
                  </a:lnTo>
                  <a:lnTo>
                    <a:pt x="49552" y="223235"/>
                  </a:lnTo>
                  <a:lnTo>
                    <a:pt x="71138" y="212751"/>
                  </a:lnTo>
                  <a:lnTo>
                    <a:pt x="97132" y="191693"/>
                  </a:lnTo>
                  <a:lnTo>
                    <a:pt x="114712" y="161308"/>
                  </a:lnTo>
                  <a:lnTo>
                    <a:pt x="124320" y="132959"/>
                  </a:lnTo>
                  <a:lnTo>
                    <a:pt x="125768" y="101545"/>
                  </a:lnTo>
                  <a:lnTo>
                    <a:pt x="120531" y="54007"/>
                  </a:lnTo>
                  <a:lnTo>
                    <a:pt x="114441" y="27179"/>
                  </a:lnTo>
                  <a:lnTo>
                    <a:pt x="102327" y="10552"/>
                  </a:lnTo>
                  <a:lnTo>
                    <a:pt x="87537" y="2221"/>
                  </a:lnTo>
                  <a:lnTo>
                    <a:pt x="79641" y="0"/>
                  </a:lnTo>
                  <a:lnTo>
                    <a:pt x="59579" y="5058"/>
                  </a:lnTo>
                  <a:lnTo>
                    <a:pt x="39374" y="16007"/>
                  </a:lnTo>
                  <a:lnTo>
                    <a:pt x="20771" y="34072"/>
                  </a:lnTo>
                  <a:lnTo>
                    <a:pt x="13424" y="46541"/>
                  </a:lnTo>
                  <a:lnTo>
                    <a:pt x="12595" y="52830"/>
                  </a:lnTo>
                  <a:lnTo>
                    <a:pt x="15434" y="65462"/>
                  </a:lnTo>
                  <a:lnTo>
                    <a:pt x="24967" y="84474"/>
                  </a:lnTo>
                  <a:lnTo>
                    <a:pt x="36456" y="93401"/>
                  </a:lnTo>
                  <a:lnTo>
                    <a:pt x="52380" y="99015"/>
                  </a:lnTo>
                  <a:lnTo>
                    <a:pt x="86558" y="101470"/>
                  </a:lnTo>
                  <a:lnTo>
                    <a:pt x="129688" y="97337"/>
                  </a:lnTo>
                  <a:lnTo>
                    <a:pt x="173177" y="83656"/>
                  </a:lnTo>
                  <a:lnTo>
                    <a:pt x="197200" y="717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SMARTInkShape-5379"/>
            <p:cNvSpPr/>
            <p:nvPr>
              <p:custDataLst>
                <p:tags r:id="rId159"/>
              </p:custDataLst>
            </p:nvPr>
          </p:nvSpPr>
          <p:spPr>
            <a:xfrm>
              <a:off x="5070580" y="3772381"/>
              <a:ext cx="130071" cy="101120"/>
            </a:xfrm>
            <a:custGeom>
              <a:avLst/>
              <a:gdLst/>
              <a:ahLst/>
              <a:cxnLst/>
              <a:rect l="0" t="0" r="0" b="0"/>
              <a:pathLst>
                <a:path w="130071" h="101120">
                  <a:moveTo>
                    <a:pt x="15770" y="43969"/>
                  </a:moveTo>
                  <a:lnTo>
                    <a:pt x="15770" y="43969"/>
                  </a:lnTo>
                  <a:lnTo>
                    <a:pt x="10744" y="32036"/>
                  </a:lnTo>
                  <a:lnTo>
                    <a:pt x="9498" y="19869"/>
                  </a:lnTo>
                  <a:lnTo>
                    <a:pt x="4351" y="61625"/>
                  </a:lnTo>
                  <a:lnTo>
                    <a:pt x="0" y="80244"/>
                  </a:lnTo>
                  <a:lnTo>
                    <a:pt x="1235" y="87843"/>
                  </a:lnTo>
                  <a:lnTo>
                    <a:pt x="2553" y="88740"/>
                  </a:lnTo>
                  <a:lnTo>
                    <a:pt x="4135" y="87928"/>
                  </a:lnTo>
                  <a:lnTo>
                    <a:pt x="15118" y="73113"/>
                  </a:lnTo>
                  <a:lnTo>
                    <a:pt x="29987" y="34837"/>
                  </a:lnTo>
                  <a:lnTo>
                    <a:pt x="41620" y="10689"/>
                  </a:lnTo>
                  <a:lnTo>
                    <a:pt x="45703" y="4849"/>
                  </a:lnTo>
                  <a:lnTo>
                    <a:pt x="49837" y="1661"/>
                  </a:lnTo>
                  <a:lnTo>
                    <a:pt x="54003" y="241"/>
                  </a:lnTo>
                  <a:lnTo>
                    <a:pt x="58191" y="0"/>
                  </a:lnTo>
                  <a:lnTo>
                    <a:pt x="66609" y="3496"/>
                  </a:lnTo>
                  <a:lnTo>
                    <a:pt x="75760" y="11164"/>
                  </a:lnTo>
                  <a:lnTo>
                    <a:pt x="110563" y="56614"/>
                  </a:lnTo>
                  <a:lnTo>
                    <a:pt x="130070" y="1011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SMARTInkShape-5380"/>
            <p:cNvSpPr/>
            <p:nvPr>
              <p:custDataLst>
                <p:tags r:id="rId160"/>
              </p:custDataLst>
            </p:nvPr>
          </p:nvSpPr>
          <p:spPr>
            <a:xfrm>
              <a:off x="5474947" y="4055753"/>
              <a:ext cx="71725" cy="103774"/>
            </a:xfrm>
            <a:custGeom>
              <a:avLst/>
              <a:gdLst/>
              <a:ahLst/>
              <a:cxnLst/>
              <a:rect l="0" t="0" r="0" b="0"/>
              <a:pathLst>
                <a:path w="71725" h="103774">
                  <a:moveTo>
                    <a:pt x="49553" y="39997"/>
                  </a:moveTo>
                  <a:lnTo>
                    <a:pt x="49553" y="39997"/>
                  </a:lnTo>
                  <a:lnTo>
                    <a:pt x="49553" y="7242"/>
                  </a:lnTo>
                  <a:lnTo>
                    <a:pt x="48142" y="4755"/>
                  </a:lnTo>
                  <a:lnTo>
                    <a:pt x="42811" y="110"/>
                  </a:lnTo>
                  <a:lnTo>
                    <a:pt x="39414" y="0"/>
                  </a:lnTo>
                  <a:lnTo>
                    <a:pt x="31877" y="3641"/>
                  </a:lnTo>
                  <a:lnTo>
                    <a:pt x="12958" y="23737"/>
                  </a:lnTo>
                  <a:lnTo>
                    <a:pt x="5067" y="42178"/>
                  </a:lnTo>
                  <a:lnTo>
                    <a:pt x="0" y="82761"/>
                  </a:lnTo>
                  <a:lnTo>
                    <a:pt x="3070" y="96162"/>
                  </a:lnTo>
                  <a:lnTo>
                    <a:pt x="5864" y="100724"/>
                  </a:lnTo>
                  <a:lnTo>
                    <a:pt x="10550" y="103059"/>
                  </a:lnTo>
                  <a:lnTo>
                    <a:pt x="23281" y="103773"/>
                  </a:lnTo>
                  <a:lnTo>
                    <a:pt x="36465" y="97975"/>
                  </a:lnTo>
                  <a:lnTo>
                    <a:pt x="62176" y="77006"/>
                  </a:lnTo>
                  <a:lnTo>
                    <a:pt x="69274" y="63030"/>
                  </a:lnTo>
                  <a:lnTo>
                    <a:pt x="71724" y="48823"/>
                  </a:lnTo>
                  <a:lnTo>
                    <a:pt x="70460" y="37804"/>
                  </a:lnTo>
                  <a:lnTo>
                    <a:pt x="65782" y="27039"/>
                  </a:lnTo>
                  <a:lnTo>
                    <a:pt x="59927" y="19381"/>
                  </a:lnTo>
                  <a:lnTo>
                    <a:pt x="59291" y="17081"/>
                  </a:lnTo>
                  <a:lnTo>
                    <a:pt x="59573" y="14842"/>
                  </a:lnTo>
                  <a:lnTo>
                    <a:pt x="62253" y="82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SMARTInkShape-5381"/>
            <p:cNvSpPr/>
            <p:nvPr>
              <p:custDataLst>
                <p:tags r:id="rId161"/>
              </p:custDataLst>
            </p:nvPr>
          </p:nvSpPr>
          <p:spPr>
            <a:xfrm>
              <a:off x="5621666" y="3866971"/>
              <a:ext cx="74285" cy="304980"/>
            </a:xfrm>
            <a:custGeom>
              <a:avLst/>
              <a:gdLst/>
              <a:ahLst/>
              <a:cxnLst/>
              <a:rect l="0" t="0" r="0" b="0"/>
              <a:pathLst>
                <a:path w="74285" h="304980">
                  <a:moveTo>
                    <a:pt x="74284" y="50979"/>
                  </a:moveTo>
                  <a:lnTo>
                    <a:pt x="74284" y="50979"/>
                  </a:lnTo>
                  <a:lnTo>
                    <a:pt x="47801" y="3481"/>
                  </a:lnTo>
                  <a:lnTo>
                    <a:pt x="45340" y="969"/>
                  </a:lnTo>
                  <a:lnTo>
                    <a:pt x="42993" y="0"/>
                  </a:lnTo>
                  <a:lnTo>
                    <a:pt x="40724" y="60"/>
                  </a:lnTo>
                  <a:lnTo>
                    <a:pt x="38505" y="2216"/>
                  </a:lnTo>
                  <a:lnTo>
                    <a:pt x="24373" y="33425"/>
                  </a:lnTo>
                  <a:lnTo>
                    <a:pt x="15908" y="69375"/>
                  </a:lnTo>
                  <a:lnTo>
                    <a:pt x="8931" y="111306"/>
                  </a:lnTo>
                  <a:lnTo>
                    <a:pt x="2396" y="158381"/>
                  </a:lnTo>
                  <a:lnTo>
                    <a:pt x="0" y="191375"/>
                  </a:lnTo>
                  <a:lnTo>
                    <a:pt x="2414" y="234159"/>
                  </a:lnTo>
                  <a:lnTo>
                    <a:pt x="9130" y="273900"/>
                  </a:lnTo>
                  <a:lnTo>
                    <a:pt x="4434" y="3049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SMARTInkShape-5382"/>
            <p:cNvSpPr/>
            <p:nvPr>
              <p:custDataLst>
                <p:tags r:id="rId162"/>
              </p:custDataLst>
            </p:nvPr>
          </p:nvSpPr>
          <p:spPr>
            <a:xfrm>
              <a:off x="5552592" y="4051300"/>
              <a:ext cx="149709" cy="38101"/>
            </a:xfrm>
            <a:custGeom>
              <a:avLst/>
              <a:gdLst/>
              <a:ahLst/>
              <a:cxnLst/>
              <a:rect l="0" t="0" r="0" b="0"/>
              <a:pathLst>
                <a:path w="149709" h="38101">
                  <a:moveTo>
                    <a:pt x="3658" y="38100"/>
                  </a:moveTo>
                  <a:lnTo>
                    <a:pt x="3658" y="38100"/>
                  </a:lnTo>
                  <a:lnTo>
                    <a:pt x="287" y="34729"/>
                  </a:lnTo>
                  <a:lnTo>
                    <a:pt x="0" y="33736"/>
                  </a:lnTo>
                  <a:lnTo>
                    <a:pt x="513" y="33074"/>
                  </a:lnTo>
                  <a:lnTo>
                    <a:pt x="41375" y="16247"/>
                  </a:lnTo>
                  <a:lnTo>
                    <a:pt x="83116" y="5911"/>
                  </a:lnTo>
                  <a:lnTo>
                    <a:pt x="123392" y="1751"/>
                  </a:lnTo>
                  <a:lnTo>
                    <a:pt x="1497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7" name="SMARTInkShape-Group966"/>
          <p:cNvGrpSpPr/>
          <p:nvPr/>
        </p:nvGrpSpPr>
        <p:grpSpPr>
          <a:xfrm>
            <a:off x="3273716" y="3811765"/>
            <a:ext cx="1266535" cy="337268"/>
            <a:chOff x="3273716" y="3811765"/>
            <a:chExt cx="1266535" cy="337268"/>
          </a:xfrm>
        </p:grpSpPr>
        <p:sp>
          <p:nvSpPr>
            <p:cNvPr id="476" name="SMARTInkShape-5383"/>
            <p:cNvSpPr/>
            <p:nvPr>
              <p:custDataLst>
                <p:tags r:id="rId147"/>
              </p:custDataLst>
            </p:nvPr>
          </p:nvSpPr>
          <p:spPr>
            <a:xfrm>
              <a:off x="4009942" y="3816617"/>
              <a:ext cx="250909" cy="322765"/>
            </a:xfrm>
            <a:custGeom>
              <a:avLst/>
              <a:gdLst/>
              <a:ahLst/>
              <a:cxnLst/>
              <a:rect l="0" t="0" r="0" b="0"/>
              <a:pathLst>
                <a:path w="250909" h="322765">
                  <a:moveTo>
                    <a:pt x="73108" y="177533"/>
                  </a:moveTo>
                  <a:lnTo>
                    <a:pt x="73108" y="177533"/>
                  </a:lnTo>
                  <a:lnTo>
                    <a:pt x="73108" y="174162"/>
                  </a:lnTo>
                  <a:lnTo>
                    <a:pt x="71226" y="170626"/>
                  </a:lnTo>
                  <a:lnTo>
                    <a:pt x="69737" y="168695"/>
                  </a:lnTo>
                  <a:lnTo>
                    <a:pt x="68082" y="162786"/>
                  </a:lnTo>
                  <a:lnTo>
                    <a:pt x="67641" y="159235"/>
                  </a:lnTo>
                  <a:lnTo>
                    <a:pt x="65935" y="156162"/>
                  </a:lnTo>
                  <a:lnTo>
                    <a:pt x="60279" y="150866"/>
                  </a:lnTo>
                  <a:lnTo>
                    <a:pt x="56088" y="149877"/>
                  </a:lnTo>
                  <a:lnTo>
                    <a:pt x="45788" y="150660"/>
                  </a:lnTo>
                  <a:lnTo>
                    <a:pt x="24718" y="165179"/>
                  </a:lnTo>
                  <a:lnTo>
                    <a:pt x="7343" y="194099"/>
                  </a:lnTo>
                  <a:lnTo>
                    <a:pt x="0" y="236221"/>
                  </a:lnTo>
                  <a:lnTo>
                    <a:pt x="4566" y="270965"/>
                  </a:lnTo>
                  <a:lnTo>
                    <a:pt x="8364" y="277921"/>
                  </a:lnTo>
                  <a:lnTo>
                    <a:pt x="13011" y="282558"/>
                  </a:lnTo>
                  <a:lnTo>
                    <a:pt x="18227" y="285650"/>
                  </a:lnTo>
                  <a:lnTo>
                    <a:pt x="23115" y="287005"/>
                  </a:lnTo>
                  <a:lnTo>
                    <a:pt x="32309" y="286629"/>
                  </a:lnTo>
                  <a:lnTo>
                    <a:pt x="41099" y="278467"/>
                  </a:lnTo>
                  <a:lnTo>
                    <a:pt x="53981" y="254241"/>
                  </a:lnTo>
                  <a:lnTo>
                    <a:pt x="69439" y="208069"/>
                  </a:lnTo>
                  <a:lnTo>
                    <a:pt x="72021" y="197243"/>
                  </a:lnTo>
                  <a:lnTo>
                    <a:pt x="72383" y="197728"/>
                  </a:lnTo>
                  <a:lnTo>
                    <a:pt x="76436" y="239256"/>
                  </a:lnTo>
                  <a:lnTo>
                    <a:pt x="83759" y="256471"/>
                  </a:lnTo>
                  <a:lnTo>
                    <a:pt x="94775" y="270472"/>
                  </a:lnTo>
                  <a:lnTo>
                    <a:pt x="109079" y="281398"/>
                  </a:lnTo>
                  <a:lnTo>
                    <a:pt x="122962" y="287195"/>
                  </a:lnTo>
                  <a:lnTo>
                    <a:pt x="129627" y="288741"/>
                  </a:lnTo>
                  <a:lnTo>
                    <a:pt x="136892" y="286950"/>
                  </a:lnTo>
                  <a:lnTo>
                    <a:pt x="152492" y="277433"/>
                  </a:lnTo>
                  <a:lnTo>
                    <a:pt x="177141" y="249466"/>
                  </a:lnTo>
                  <a:lnTo>
                    <a:pt x="198947" y="207627"/>
                  </a:lnTo>
                  <a:lnTo>
                    <a:pt x="208530" y="168330"/>
                  </a:lnTo>
                  <a:lnTo>
                    <a:pt x="213728" y="122643"/>
                  </a:lnTo>
                  <a:lnTo>
                    <a:pt x="214127" y="98606"/>
                  </a:lnTo>
                  <a:lnTo>
                    <a:pt x="213394" y="53555"/>
                  </a:lnTo>
                  <a:lnTo>
                    <a:pt x="212276" y="9330"/>
                  </a:lnTo>
                  <a:lnTo>
                    <a:pt x="211042" y="3309"/>
                  </a:lnTo>
                  <a:lnTo>
                    <a:pt x="209514" y="0"/>
                  </a:lnTo>
                  <a:lnTo>
                    <a:pt x="206379" y="2028"/>
                  </a:lnTo>
                  <a:lnTo>
                    <a:pt x="197250" y="15569"/>
                  </a:lnTo>
                  <a:lnTo>
                    <a:pt x="186953" y="60478"/>
                  </a:lnTo>
                  <a:lnTo>
                    <a:pt x="181796" y="102225"/>
                  </a:lnTo>
                  <a:lnTo>
                    <a:pt x="178564" y="149001"/>
                  </a:lnTo>
                  <a:lnTo>
                    <a:pt x="178690" y="173329"/>
                  </a:lnTo>
                  <a:lnTo>
                    <a:pt x="181417" y="220820"/>
                  </a:lnTo>
                  <a:lnTo>
                    <a:pt x="187332" y="263094"/>
                  </a:lnTo>
                  <a:lnTo>
                    <a:pt x="198596" y="305738"/>
                  </a:lnTo>
                  <a:lnTo>
                    <a:pt x="203333" y="313803"/>
                  </a:lnTo>
                  <a:lnTo>
                    <a:pt x="208608" y="319180"/>
                  </a:lnTo>
                  <a:lnTo>
                    <a:pt x="214241" y="322764"/>
                  </a:lnTo>
                  <a:lnTo>
                    <a:pt x="220113" y="322332"/>
                  </a:lnTo>
                  <a:lnTo>
                    <a:pt x="232282" y="314325"/>
                  </a:lnTo>
                  <a:lnTo>
                    <a:pt x="240983" y="299477"/>
                  </a:lnTo>
                  <a:lnTo>
                    <a:pt x="250908" y="272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SMARTInkShape-5384"/>
            <p:cNvSpPr/>
            <p:nvPr>
              <p:custDataLst>
                <p:tags r:id="rId148"/>
              </p:custDataLst>
            </p:nvPr>
          </p:nvSpPr>
          <p:spPr>
            <a:xfrm>
              <a:off x="3817049" y="3931533"/>
              <a:ext cx="139002" cy="175512"/>
            </a:xfrm>
            <a:custGeom>
              <a:avLst/>
              <a:gdLst/>
              <a:ahLst/>
              <a:cxnLst/>
              <a:rect l="0" t="0" r="0" b="0"/>
              <a:pathLst>
                <a:path w="139002" h="175512">
                  <a:moveTo>
                    <a:pt x="31051" y="5467"/>
                  </a:moveTo>
                  <a:lnTo>
                    <a:pt x="31051" y="5467"/>
                  </a:lnTo>
                  <a:lnTo>
                    <a:pt x="25584" y="0"/>
                  </a:lnTo>
                  <a:lnTo>
                    <a:pt x="24962" y="6120"/>
                  </a:lnTo>
                  <a:lnTo>
                    <a:pt x="30191" y="53412"/>
                  </a:lnTo>
                  <a:lnTo>
                    <a:pt x="27425" y="95794"/>
                  </a:lnTo>
                  <a:lnTo>
                    <a:pt x="18766" y="140730"/>
                  </a:lnTo>
                  <a:lnTo>
                    <a:pt x="7264" y="168468"/>
                  </a:lnTo>
                  <a:lnTo>
                    <a:pt x="2840" y="174808"/>
                  </a:lnTo>
                  <a:lnTo>
                    <a:pt x="1660" y="175511"/>
                  </a:lnTo>
                  <a:lnTo>
                    <a:pt x="349" y="168766"/>
                  </a:lnTo>
                  <a:lnTo>
                    <a:pt x="0" y="163017"/>
                  </a:lnTo>
                  <a:lnTo>
                    <a:pt x="13942" y="117596"/>
                  </a:lnTo>
                  <a:lnTo>
                    <a:pt x="26766" y="73419"/>
                  </a:lnTo>
                  <a:lnTo>
                    <a:pt x="41859" y="35222"/>
                  </a:lnTo>
                  <a:lnTo>
                    <a:pt x="44606" y="31654"/>
                  </a:lnTo>
                  <a:lnTo>
                    <a:pt x="47143" y="31391"/>
                  </a:lnTo>
                  <a:lnTo>
                    <a:pt x="49541" y="33333"/>
                  </a:lnTo>
                  <a:lnTo>
                    <a:pt x="51844" y="36744"/>
                  </a:lnTo>
                  <a:lnTo>
                    <a:pt x="59417" y="83789"/>
                  </a:lnTo>
                  <a:lnTo>
                    <a:pt x="62504" y="110166"/>
                  </a:lnTo>
                  <a:lnTo>
                    <a:pt x="64153" y="96860"/>
                  </a:lnTo>
                  <a:lnTo>
                    <a:pt x="83841" y="56343"/>
                  </a:lnTo>
                  <a:lnTo>
                    <a:pt x="97317" y="41954"/>
                  </a:lnTo>
                  <a:lnTo>
                    <a:pt x="111302" y="32267"/>
                  </a:lnTo>
                  <a:lnTo>
                    <a:pt x="122222" y="27961"/>
                  </a:lnTo>
                  <a:lnTo>
                    <a:pt x="126404" y="28224"/>
                  </a:lnTo>
                  <a:lnTo>
                    <a:pt x="129897" y="29810"/>
                  </a:lnTo>
                  <a:lnTo>
                    <a:pt x="132932" y="32279"/>
                  </a:lnTo>
                  <a:lnTo>
                    <a:pt x="136304" y="44430"/>
                  </a:lnTo>
                  <a:lnTo>
                    <a:pt x="138468" y="91088"/>
                  </a:lnTo>
                  <a:lnTo>
                    <a:pt x="138843" y="131495"/>
                  </a:lnTo>
                  <a:lnTo>
                    <a:pt x="139001" y="157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SMARTInkShape-5385"/>
            <p:cNvSpPr/>
            <p:nvPr>
              <p:custDataLst>
                <p:tags r:id="rId149"/>
              </p:custDataLst>
            </p:nvPr>
          </p:nvSpPr>
          <p:spPr>
            <a:xfrm>
              <a:off x="3740150" y="3880302"/>
              <a:ext cx="31751" cy="88449"/>
            </a:xfrm>
            <a:custGeom>
              <a:avLst/>
              <a:gdLst/>
              <a:ahLst/>
              <a:cxnLst/>
              <a:rect l="0" t="0" r="0" b="0"/>
              <a:pathLst>
                <a:path w="31751" h="88449">
                  <a:moveTo>
                    <a:pt x="31750" y="88448"/>
                  </a:moveTo>
                  <a:lnTo>
                    <a:pt x="31750" y="88448"/>
                  </a:lnTo>
                  <a:lnTo>
                    <a:pt x="17952" y="41280"/>
                  </a:lnTo>
                  <a:lnTo>
                    <a:pt x="6969" y="3741"/>
                  </a:lnTo>
                  <a:lnTo>
                    <a:pt x="4646" y="226"/>
                  </a:lnTo>
                  <a:lnTo>
                    <a:pt x="3097" y="0"/>
                  </a:lnTo>
                  <a:lnTo>
                    <a:pt x="2065" y="1966"/>
                  </a:lnTo>
                  <a:lnTo>
                    <a:pt x="0" y="122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SMARTInkShape-5386"/>
            <p:cNvSpPr/>
            <p:nvPr>
              <p:custDataLst>
                <p:tags r:id="rId150"/>
              </p:custDataLst>
            </p:nvPr>
          </p:nvSpPr>
          <p:spPr>
            <a:xfrm>
              <a:off x="3759200" y="3975100"/>
              <a:ext cx="6351" cy="114301"/>
            </a:xfrm>
            <a:custGeom>
              <a:avLst/>
              <a:gdLst/>
              <a:ahLst/>
              <a:cxnLst/>
              <a:rect l="0" t="0" r="0" b="0"/>
              <a:pathLst>
                <a:path w="6351" h="114301">
                  <a:moveTo>
                    <a:pt x="6350" y="0"/>
                  </a:moveTo>
                  <a:lnTo>
                    <a:pt x="6350" y="0"/>
                  </a:lnTo>
                  <a:lnTo>
                    <a:pt x="6350" y="41940"/>
                  </a:lnTo>
                  <a:lnTo>
                    <a:pt x="4468" y="85895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SMARTInkShape-5387"/>
            <p:cNvSpPr/>
            <p:nvPr>
              <p:custDataLst>
                <p:tags r:id="rId151"/>
              </p:custDataLst>
            </p:nvPr>
          </p:nvSpPr>
          <p:spPr>
            <a:xfrm>
              <a:off x="3566732" y="3987800"/>
              <a:ext cx="148019" cy="30868"/>
            </a:xfrm>
            <a:custGeom>
              <a:avLst/>
              <a:gdLst/>
              <a:ahLst/>
              <a:cxnLst/>
              <a:rect l="0" t="0" r="0" b="0"/>
              <a:pathLst>
                <a:path w="148019" h="30868">
                  <a:moveTo>
                    <a:pt x="21018" y="25400"/>
                  </a:moveTo>
                  <a:lnTo>
                    <a:pt x="21018" y="25400"/>
                  </a:lnTo>
                  <a:lnTo>
                    <a:pt x="7220" y="26105"/>
                  </a:lnTo>
                  <a:lnTo>
                    <a:pt x="1245" y="28771"/>
                  </a:lnTo>
                  <a:lnTo>
                    <a:pt x="75" y="29764"/>
                  </a:lnTo>
                  <a:lnTo>
                    <a:pt x="0" y="30426"/>
                  </a:lnTo>
                  <a:lnTo>
                    <a:pt x="656" y="30867"/>
                  </a:lnTo>
                  <a:lnTo>
                    <a:pt x="34242" y="21437"/>
                  </a:lnTo>
                  <a:lnTo>
                    <a:pt x="81381" y="10742"/>
                  </a:lnTo>
                  <a:lnTo>
                    <a:pt x="125765" y="3496"/>
                  </a:lnTo>
                  <a:lnTo>
                    <a:pt x="1480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SMARTInkShape-5388"/>
            <p:cNvSpPr/>
            <p:nvPr>
              <p:custDataLst>
                <p:tags r:id="rId152"/>
              </p:custDataLst>
            </p:nvPr>
          </p:nvSpPr>
          <p:spPr>
            <a:xfrm>
              <a:off x="3632847" y="3811765"/>
              <a:ext cx="56504" cy="317771"/>
            </a:xfrm>
            <a:custGeom>
              <a:avLst/>
              <a:gdLst/>
              <a:ahLst/>
              <a:cxnLst/>
              <a:rect l="0" t="0" r="0" b="0"/>
              <a:pathLst>
                <a:path w="56504" h="317771">
                  <a:moveTo>
                    <a:pt x="37453" y="10935"/>
                  </a:moveTo>
                  <a:lnTo>
                    <a:pt x="37453" y="10935"/>
                  </a:lnTo>
                  <a:lnTo>
                    <a:pt x="31986" y="0"/>
                  </a:lnTo>
                  <a:lnTo>
                    <a:pt x="31181" y="38389"/>
                  </a:lnTo>
                  <a:lnTo>
                    <a:pt x="24383" y="85156"/>
                  </a:lnTo>
                  <a:lnTo>
                    <a:pt x="19180" y="126472"/>
                  </a:lnTo>
                  <a:lnTo>
                    <a:pt x="13809" y="170940"/>
                  </a:lnTo>
                  <a:lnTo>
                    <a:pt x="6718" y="211871"/>
                  </a:lnTo>
                  <a:lnTo>
                    <a:pt x="2626" y="247466"/>
                  </a:lnTo>
                  <a:lnTo>
                    <a:pt x="323" y="291509"/>
                  </a:lnTo>
                  <a:lnTo>
                    <a:pt x="0" y="303818"/>
                  </a:lnTo>
                  <a:lnTo>
                    <a:pt x="1901" y="311318"/>
                  </a:lnTo>
                  <a:lnTo>
                    <a:pt x="5285" y="315612"/>
                  </a:lnTo>
                  <a:lnTo>
                    <a:pt x="9657" y="317770"/>
                  </a:lnTo>
                  <a:lnTo>
                    <a:pt x="16100" y="316386"/>
                  </a:lnTo>
                  <a:lnTo>
                    <a:pt x="32667" y="307323"/>
                  </a:lnTo>
                  <a:lnTo>
                    <a:pt x="44263" y="292005"/>
                  </a:lnTo>
                  <a:lnTo>
                    <a:pt x="56503" y="264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SMARTInkShape-5389"/>
            <p:cNvSpPr/>
            <p:nvPr>
              <p:custDataLst>
                <p:tags r:id="rId153"/>
              </p:custDataLst>
            </p:nvPr>
          </p:nvSpPr>
          <p:spPr>
            <a:xfrm>
              <a:off x="3489153" y="3963806"/>
              <a:ext cx="66848" cy="176571"/>
            </a:xfrm>
            <a:custGeom>
              <a:avLst/>
              <a:gdLst/>
              <a:ahLst/>
              <a:cxnLst/>
              <a:rect l="0" t="0" r="0" b="0"/>
              <a:pathLst>
                <a:path w="66848" h="176571">
                  <a:moveTo>
                    <a:pt x="66847" y="17644"/>
                  </a:moveTo>
                  <a:lnTo>
                    <a:pt x="66847" y="17644"/>
                  </a:lnTo>
                  <a:lnTo>
                    <a:pt x="52541" y="3338"/>
                  </a:lnTo>
                  <a:lnTo>
                    <a:pt x="46143" y="702"/>
                  </a:lnTo>
                  <a:lnTo>
                    <a:pt x="42461" y="0"/>
                  </a:lnTo>
                  <a:lnTo>
                    <a:pt x="30844" y="4863"/>
                  </a:lnTo>
                  <a:lnTo>
                    <a:pt x="7132" y="21862"/>
                  </a:lnTo>
                  <a:lnTo>
                    <a:pt x="1501" y="34100"/>
                  </a:lnTo>
                  <a:lnTo>
                    <a:pt x="0" y="41315"/>
                  </a:lnTo>
                  <a:lnTo>
                    <a:pt x="2094" y="56857"/>
                  </a:lnTo>
                  <a:lnTo>
                    <a:pt x="8435" y="72466"/>
                  </a:lnTo>
                  <a:lnTo>
                    <a:pt x="38236" y="112689"/>
                  </a:lnTo>
                  <a:lnTo>
                    <a:pt x="57115" y="131178"/>
                  </a:lnTo>
                  <a:lnTo>
                    <a:pt x="62522" y="141247"/>
                  </a:lnTo>
                  <a:lnTo>
                    <a:pt x="62552" y="146612"/>
                  </a:lnTo>
                  <a:lnTo>
                    <a:pt x="58823" y="158218"/>
                  </a:lnTo>
                  <a:lnTo>
                    <a:pt x="50581" y="168551"/>
                  </a:lnTo>
                  <a:lnTo>
                    <a:pt x="45420" y="173282"/>
                  </a:lnTo>
                  <a:lnTo>
                    <a:pt x="39862" y="175730"/>
                  </a:lnTo>
                  <a:lnTo>
                    <a:pt x="28043" y="176570"/>
                  </a:lnTo>
                  <a:lnTo>
                    <a:pt x="24044" y="173689"/>
                  </a:lnTo>
                  <a:lnTo>
                    <a:pt x="16047" y="1509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SMARTInkShape-5390"/>
            <p:cNvSpPr/>
            <p:nvPr>
              <p:custDataLst>
                <p:tags r:id="rId154"/>
              </p:custDataLst>
            </p:nvPr>
          </p:nvSpPr>
          <p:spPr>
            <a:xfrm>
              <a:off x="3273716" y="3980976"/>
              <a:ext cx="155285" cy="168057"/>
            </a:xfrm>
            <a:custGeom>
              <a:avLst/>
              <a:gdLst/>
              <a:ahLst/>
              <a:cxnLst/>
              <a:rect l="0" t="0" r="0" b="0"/>
              <a:pathLst>
                <a:path w="155285" h="168057">
                  <a:moveTo>
                    <a:pt x="15584" y="83024"/>
                  </a:moveTo>
                  <a:lnTo>
                    <a:pt x="15584" y="83024"/>
                  </a:lnTo>
                  <a:lnTo>
                    <a:pt x="22326" y="79653"/>
                  </a:lnTo>
                  <a:lnTo>
                    <a:pt x="66203" y="71073"/>
                  </a:lnTo>
                  <a:lnTo>
                    <a:pt x="93690" y="60119"/>
                  </a:lnTo>
                  <a:lnTo>
                    <a:pt x="108859" y="49561"/>
                  </a:lnTo>
                  <a:lnTo>
                    <a:pt x="118893" y="37812"/>
                  </a:lnTo>
                  <a:lnTo>
                    <a:pt x="122557" y="31716"/>
                  </a:lnTo>
                  <a:lnTo>
                    <a:pt x="123588" y="25536"/>
                  </a:lnTo>
                  <a:lnTo>
                    <a:pt x="120971" y="13024"/>
                  </a:lnTo>
                  <a:lnTo>
                    <a:pt x="117592" y="8135"/>
                  </a:lnTo>
                  <a:lnTo>
                    <a:pt x="108193" y="820"/>
                  </a:lnTo>
                  <a:lnTo>
                    <a:pt x="101312" y="0"/>
                  </a:lnTo>
                  <a:lnTo>
                    <a:pt x="84259" y="2850"/>
                  </a:lnTo>
                  <a:lnTo>
                    <a:pt x="51454" y="22502"/>
                  </a:lnTo>
                  <a:lnTo>
                    <a:pt x="25036" y="54037"/>
                  </a:lnTo>
                  <a:lnTo>
                    <a:pt x="3803" y="96934"/>
                  </a:lnTo>
                  <a:lnTo>
                    <a:pt x="0" y="123308"/>
                  </a:lnTo>
                  <a:lnTo>
                    <a:pt x="3719" y="144673"/>
                  </a:lnTo>
                  <a:lnTo>
                    <a:pt x="12428" y="158871"/>
                  </a:lnTo>
                  <a:lnTo>
                    <a:pt x="19829" y="163222"/>
                  </a:lnTo>
                  <a:lnTo>
                    <a:pt x="39343" y="168056"/>
                  </a:lnTo>
                  <a:lnTo>
                    <a:pt x="77500" y="167407"/>
                  </a:lnTo>
                  <a:lnTo>
                    <a:pt x="123457" y="152633"/>
                  </a:lnTo>
                  <a:lnTo>
                    <a:pt x="155284" y="1401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SMARTInkShape-5391"/>
            <p:cNvSpPr/>
            <p:nvPr>
              <p:custDataLst>
                <p:tags r:id="rId155"/>
              </p:custDataLst>
            </p:nvPr>
          </p:nvSpPr>
          <p:spPr>
            <a:xfrm>
              <a:off x="4115598" y="3968750"/>
              <a:ext cx="164303" cy="12701"/>
            </a:xfrm>
            <a:custGeom>
              <a:avLst/>
              <a:gdLst/>
              <a:ahLst/>
              <a:cxnLst/>
              <a:rect l="0" t="0" r="0" b="0"/>
              <a:pathLst>
                <a:path w="164303" h="12701">
                  <a:moveTo>
                    <a:pt x="24602" y="12700"/>
                  </a:moveTo>
                  <a:lnTo>
                    <a:pt x="24602" y="12700"/>
                  </a:lnTo>
                  <a:lnTo>
                    <a:pt x="0" y="12700"/>
                  </a:lnTo>
                  <a:lnTo>
                    <a:pt x="38118" y="11288"/>
                  </a:lnTo>
                  <a:lnTo>
                    <a:pt x="71767" y="5958"/>
                  </a:lnTo>
                  <a:lnTo>
                    <a:pt x="108359" y="2648"/>
                  </a:lnTo>
                  <a:lnTo>
                    <a:pt x="1643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SMARTInkShape-5392"/>
            <p:cNvSpPr/>
            <p:nvPr>
              <p:custDataLst>
                <p:tags r:id="rId156"/>
              </p:custDataLst>
            </p:nvPr>
          </p:nvSpPr>
          <p:spPr>
            <a:xfrm>
              <a:off x="4267110" y="3970155"/>
              <a:ext cx="95164" cy="138921"/>
            </a:xfrm>
            <a:custGeom>
              <a:avLst/>
              <a:gdLst/>
              <a:ahLst/>
              <a:cxnLst/>
              <a:rect l="0" t="0" r="0" b="0"/>
              <a:pathLst>
                <a:path w="95164" h="138921">
                  <a:moveTo>
                    <a:pt x="63590" y="17645"/>
                  </a:moveTo>
                  <a:lnTo>
                    <a:pt x="63590" y="17645"/>
                  </a:lnTo>
                  <a:lnTo>
                    <a:pt x="63590" y="10903"/>
                  </a:lnTo>
                  <a:lnTo>
                    <a:pt x="61708" y="5712"/>
                  </a:lnTo>
                  <a:lnTo>
                    <a:pt x="60219" y="3340"/>
                  </a:lnTo>
                  <a:lnTo>
                    <a:pt x="58521" y="1758"/>
                  </a:lnTo>
                  <a:lnTo>
                    <a:pt x="54752" y="0"/>
                  </a:lnTo>
                  <a:lnTo>
                    <a:pt x="38550" y="5753"/>
                  </a:lnTo>
                  <a:lnTo>
                    <a:pt x="19247" y="23137"/>
                  </a:lnTo>
                  <a:lnTo>
                    <a:pt x="3492" y="52904"/>
                  </a:lnTo>
                  <a:lnTo>
                    <a:pt x="0" y="88534"/>
                  </a:lnTo>
                  <a:lnTo>
                    <a:pt x="5694" y="109594"/>
                  </a:lnTo>
                  <a:lnTo>
                    <a:pt x="10177" y="119161"/>
                  </a:lnTo>
                  <a:lnTo>
                    <a:pt x="22682" y="131673"/>
                  </a:lnTo>
                  <a:lnTo>
                    <a:pt x="29968" y="135996"/>
                  </a:lnTo>
                  <a:lnTo>
                    <a:pt x="43708" y="138920"/>
                  </a:lnTo>
                  <a:lnTo>
                    <a:pt x="50335" y="138712"/>
                  </a:lnTo>
                  <a:lnTo>
                    <a:pt x="65225" y="130954"/>
                  </a:lnTo>
                  <a:lnTo>
                    <a:pt x="91038" y="106349"/>
                  </a:lnTo>
                  <a:lnTo>
                    <a:pt x="95075" y="89995"/>
                  </a:lnTo>
                  <a:lnTo>
                    <a:pt x="95163" y="80695"/>
                  </a:lnTo>
                  <a:lnTo>
                    <a:pt x="87735" y="60954"/>
                  </a:lnTo>
                  <a:lnTo>
                    <a:pt x="71450" y="37533"/>
                  </a:lnTo>
                  <a:lnTo>
                    <a:pt x="57240" y="239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SMARTInkShape-5393"/>
            <p:cNvSpPr/>
            <p:nvPr>
              <p:custDataLst>
                <p:tags r:id="rId157"/>
              </p:custDataLst>
            </p:nvPr>
          </p:nvSpPr>
          <p:spPr>
            <a:xfrm>
              <a:off x="4394200" y="3911600"/>
              <a:ext cx="146051" cy="192271"/>
            </a:xfrm>
            <a:custGeom>
              <a:avLst/>
              <a:gdLst/>
              <a:ahLst/>
              <a:cxnLst/>
              <a:rect l="0" t="0" r="0" b="0"/>
              <a:pathLst>
                <a:path w="146051" h="192271">
                  <a:moveTo>
                    <a:pt x="0" y="76200"/>
                  </a:moveTo>
                  <a:lnTo>
                    <a:pt x="0" y="76200"/>
                  </a:lnTo>
                  <a:lnTo>
                    <a:pt x="0" y="66087"/>
                  </a:lnTo>
                  <a:lnTo>
                    <a:pt x="1411" y="62402"/>
                  </a:lnTo>
                  <a:lnTo>
                    <a:pt x="14305" y="49096"/>
                  </a:lnTo>
                  <a:lnTo>
                    <a:pt x="17298" y="48253"/>
                  </a:lnTo>
                  <a:lnTo>
                    <a:pt x="24386" y="49198"/>
                  </a:lnTo>
                  <a:lnTo>
                    <a:pt x="32240" y="55732"/>
                  </a:lnTo>
                  <a:lnTo>
                    <a:pt x="40434" y="67808"/>
                  </a:lnTo>
                  <a:lnTo>
                    <a:pt x="55311" y="110055"/>
                  </a:lnTo>
                  <a:lnTo>
                    <a:pt x="59192" y="144792"/>
                  </a:lnTo>
                  <a:lnTo>
                    <a:pt x="51802" y="192270"/>
                  </a:lnTo>
                  <a:lnTo>
                    <a:pt x="50762" y="190974"/>
                  </a:lnTo>
                  <a:lnTo>
                    <a:pt x="46634" y="174256"/>
                  </a:lnTo>
                  <a:lnTo>
                    <a:pt x="45420" y="154353"/>
                  </a:lnTo>
                  <a:lnTo>
                    <a:pt x="58221" y="112605"/>
                  </a:lnTo>
                  <a:lnTo>
                    <a:pt x="74089" y="80856"/>
                  </a:lnTo>
                  <a:lnTo>
                    <a:pt x="102856" y="38774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1" name="SMARTInkShape-Group967"/>
          <p:cNvGrpSpPr/>
          <p:nvPr/>
        </p:nvGrpSpPr>
        <p:grpSpPr>
          <a:xfrm>
            <a:off x="2635328" y="3831806"/>
            <a:ext cx="317423" cy="367556"/>
            <a:chOff x="2635328" y="3831806"/>
            <a:chExt cx="317423" cy="367556"/>
          </a:xfrm>
        </p:grpSpPr>
        <p:sp>
          <p:nvSpPr>
            <p:cNvPr id="488" name="SMARTInkShape-5394"/>
            <p:cNvSpPr/>
            <p:nvPr>
              <p:custDataLst>
                <p:tags r:id="rId144"/>
              </p:custDataLst>
            </p:nvPr>
          </p:nvSpPr>
          <p:spPr>
            <a:xfrm>
              <a:off x="2864166" y="4019107"/>
              <a:ext cx="88585" cy="165544"/>
            </a:xfrm>
            <a:custGeom>
              <a:avLst/>
              <a:gdLst/>
              <a:ahLst/>
              <a:cxnLst/>
              <a:rect l="0" t="0" r="0" b="0"/>
              <a:pathLst>
                <a:path w="88585" h="165544">
                  <a:moveTo>
                    <a:pt x="6034" y="443"/>
                  </a:moveTo>
                  <a:lnTo>
                    <a:pt x="6034" y="443"/>
                  </a:lnTo>
                  <a:lnTo>
                    <a:pt x="7916" y="45946"/>
                  </a:lnTo>
                  <a:lnTo>
                    <a:pt x="9692" y="63000"/>
                  </a:lnTo>
                  <a:lnTo>
                    <a:pt x="3284" y="106318"/>
                  </a:lnTo>
                  <a:lnTo>
                    <a:pt x="395" y="121833"/>
                  </a:lnTo>
                  <a:lnTo>
                    <a:pt x="158" y="122292"/>
                  </a:lnTo>
                  <a:lnTo>
                    <a:pt x="0" y="121892"/>
                  </a:lnTo>
                  <a:lnTo>
                    <a:pt x="3083" y="82439"/>
                  </a:lnTo>
                  <a:lnTo>
                    <a:pt x="11226" y="38590"/>
                  </a:lnTo>
                  <a:lnTo>
                    <a:pt x="17984" y="19279"/>
                  </a:lnTo>
                  <a:lnTo>
                    <a:pt x="27573" y="6933"/>
                  </a:lnTo>
                  <a:lnTo>
                    <a:pt x="33093" y="2653"/>
                  </a:lnTo>
                  <a:lnTo>
                    <a:pt x="38890" y="505"/>
                  </a:lnTo>
                  <a:lnTo>
                    <a:pt x="50975" y="0"/>
                  </a:lnTo>
                  <a:lnTo>
                    <a:pt x="56457" y="3676"/>
                  </a:lnTo>
                  <a:lnTo>
                    <a:pt x="66309" y="17167"/>
                  </a:lnTo>
                  <a:lnTo>
                    <a:pt x="76418" y="51338"/>
                  </a:lnTo>
                  <a:lnTo>
                    <a:pt x="83881" y="96113"/>
                  </a:lnTo>
                  <a:lnTo>
                    <a:pt x="87191" y="138386"/>
                  </a:lnTo>
                  <a:lnTo>
                    <a:pt x="88584" y="1655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SMARTInkShape-5395"/>
            <p:cNvSpPr/>
            <p:nvPr>
              <p:custDataLst>
                <p:tags r:id="rId145"/>
              </p:custDataLst>
            </p:nvPr>
          </p:nvSpPr>
          <p:spPr>
            <a:xfrm>
              <a:off x="2656065" y="4032250"/>
              <a:ext cx="112536" cy="44451"/>
            </a:xfrm>
            <a:custGeom>
              <a:avLst/>
              <a:gdLst/>
              <a:ahLst/>
              <a:cxnLst/>
              <a:rect l="0" t="0" r="0" b="0"/>
              <a:pathLst>
                <a:path w="112536" h="44451">
                  <a:moveTo>
                    <a:pt x="10935" y="44450"/>
                  </a:moveTo>
                  <a:lnTo>
                    <a:pt x="10935" y="44450"/>
                  </a:lnTo>
                  <a:lnTo>
                    <a:pt x="0" y="38983"/>
                  </a:lnTo>
                  <a:lnTo>
                    <a:pt x="117" y="37983"/>
                  </a:lnTo>
                  <a:lnTo>
                    <a:pt x="2129" y="34990"/>
                  </a:lnTo>
                  <a:lnTo>
                    <a:pt x="46465" y="19825"/>
                  </a:lnTo>
                  <a:lnTo>
                    <a:pt x="85276" y="8069"/>
                  </a:lnTo>
                  <a:lnTo>
                    <a:pt x="1125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SMARTInkShape-5396"/>
            <p:cNvSpPr/>
            <p:nvPr>
              <p:custDataLst>
                <p:tags r:id="rId146"/>
              </p:custDataLst>
            </p:nvPr>
          </p:nvSpPr>
          <p:spPr>
            <a:xfrm>
              <a:off x="2635328" y="3831806"/>
              <a:ext cx="165023" cy="367556"/>
            </a:xfrm>
            <a:custGeom>
              <a:avLst/>
              <a:gdLst/>
              <a:ahLst/>
              <a:cxnLst/>
              <a:rect l="0" t="0" r="0" b="0"/>
              <a:pathLst>
                <a:path w="165023" h="367556">
                  <a:moveTo>
                    <a:pt x="6272" y="333794"/>
                  </a:moveTo>
                  <a:lnTo>
                    <a:pt x="6272" y="333794"/>
                  </a:lnTo>
                  <a:lnTo>
                    <a:pt x="805" y="356938"/>
                  </a:lnTo>
                  <a:lnTo>
                    <a:pt x="96" y="367503"/>
                  </a:lnTo>
                  <a:lnTo>
                    <a:pt x="38" y="367555"/>
                  </a:lnTo>
                  <a:lnTo>
                    <a:pt x="0" y="366885"/>
                  </a:lnTo>
                  <a:lnTo>
                    <a:pt x="8767" y="323566"/>
                  </a:lnTo>
                  <a:lnTo>
                    <a:pt x="18222" y="278082"/>
                  </a:lnTo>
                  <a:lnTo>
                    <a:pt x="25929" y="237066"/>
                  </a:lnTo>
                  <a:lnTo>
                    <a:pt x="35470" y="189909"/>
                  </a:lnTo>
                  <a:lnTo>
                    <a:pt x="41965" y="164493"/>
                  </a:lnTo>
                  <a:lnTo>
                    <a:pt x="49117" y="138377"/>
                  </a:lnTo>
                  <a:lnTo>
                    <a:pt x="56708" y="113910"/>
                  </a:lnTo>
                  <a:lnTo>
                    <a:pt x="72667" y="67911"/>
                  </a:lnTo>
                  <a:lnTo>
                    <a:pt x="97519" y="22572"/>
                  </a:lnTo>
                  <a:lnTo>
                    <a:pt x="112644" y="1377"/>
                  </a:lnTo>
                  <a:lnTo>
                    <a:pt x="115992" y="0"/>
                  </a:lnTo>
                  <a:lnTo>
                    <a:pt x="118930" y="1198"/>
                  </a:lnTo>
                  <a:lnTo>
                    <a:pt x="121594" y="4113"/>
                  </a:lnTo>
                  <a:lnTo>
                    <a:pt x="125343" y="38555"/>
                  </a:lnTo>
                  <a:lnTo>
                    <a:pt x="124339" y="76988"/>
                  </a:lnTo>
                  <a:lnTo>
                    <a:pt x="122952" y="122291"/>
                  </a:lnTo>
                  <a:lnTo>
                    <a:pt x="123570" y="146226"/>
                  </a:lnTo>
                  <a:lnTo>
                    <a:pt x="124687" y="170649"/>
                  </a:lnTo>
                  <a:lnTo>
                    <a:pt x="131573" y="216599"/>
                  </a:lnTo>
                  <a:lnTo>
                    <a:pt x="140984" y="257719"/>
                  </a:lnTo>
                  <a:lnTo>
                    <a:pt x="153509" y="302551"/>
                  </a:lnTo>
                  <a:lnTo>
                    <a:pt x="163918" y="335859"/>
                  </a:lnTo>
                  <a:lnTo>
                    <a:pt x="164286" y="335876"/>
                  </a:lnTo>
                  <a:lnTo>
                    <a:pt x="165022" y="3337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8" name="SMARTInkShape-Group968"/>
          <p:cNvGrpSpPr/>
          <p:nvPr/>
        </p:nvGrpSpPr>
        <p:grpSpPr>
          <a:xfrm>
            <a:off x="806450" y="3862565"/>
            <a:ext cx="1479551" cy="563386"/>
            <a:chOff x="806450" y="3862565"/>
            <a:chExt cx="1479551" cy="563386"/>
          </a:xfrm>
        </p:grpSpPr>
        <p:sp>
          <p:nvSpPr>
            <p:cNvPr id="492" name="SMARTInkShape-5397"/>
            <p:cNvSpPr/>
            <p:nvPr>
              <p:custDataLst>
                <p:tags r:id="rId128"/>
              </p:custDataLst>
            </p:nvPr>
          </p:nvSpPr>
          <p:spPr>
            <a:xfrm>
              <a:off x="1473938" y="4001101"/>
              <a:ext cx="68864" cy="182957"/>
            </a:xfrm>
            <a:custGeom>
              <a:avLst/>
              <a:gdLst/>
              <a:ahLst/>
              <a:cxnLst/>
              <a:rect l="0" t="0" r="0" b="0"/>
              <a:pathLst>
                <a:path w="68864" h="182957">
                  <a:moveTo>
                    <a:pt x="62762" y="18449"/>
                  </a:moveTo>
                  <a:lnTo>
                    <a:pt x="62762" y="18449"/>
                  </a:lnTo>
                  <a:lnTo>
                    <a:pt x="57692" y="12674"/>
                  </a:lnTo>
                  <a:lnTo>
                    <a:pt x="51206" y="1426"/>
                  </a:lnTo>
                  <a:lnTo>
                    <a:pt x="46808" y="300"/>
                  </a:lnTo>
                  <a:lnTo>
                    <a:pt x="43659" y="0"/>
                  </a:lnTo>
                  <a:lnTo>
                    <a:pt x="36398" y="3429"/>
                  </a:lnTo>
                  <a:lnTo>
                    <a:pt x="28467" y="10362"/>
                  </a:lnTo>
                  <a:lnTo>
                    <a:pt x="7672" y="38107"/>
                  </a:lnTo>
                  <a:lnTo>
                    <a:pt x="1754" y="53358"/>
                  </a:lnTo>
                  <a:lnTo>
                    <a:pt x="0" y="70185"/>
                  </a:lnTo>
                  <a:lnTo>
                    <a:pt x="5235" y="82365"/>
                  </a:lnTo>
                  <a:lnTo>
                    <a:pt x="15322" y="94128"/>
                  </a:lnTo>
                  <a:lnTo>
                    <a:pt x="59010" y="127709"/>
                  </a:lnTo>
                  <a:lnTo>
                    <a:pt x="67680" y="142738"/>
                  </a:lnTo>
                  <a:lnTo>
                    <a:pt x="68863" y="149286"/>
                  </a:lnTo>
                  <a:lnTo>
                    <a:pt x="68240" y="155063"/>
                  </a:lnTo>
                  <a:lnTo>
                    <a:pt x="66414" y="160325"/>
                  </a:lnTo>
                  <a:lnTo>
                    <a:pt x="46989" y="177844"/>
                  </a:lnTo>
                  <a:lnTo>
                    <a:pt x="32468" y="182660"/>
                  </a:lnTo>
                  <a:lnTo>
                    <a:pt x="25633" y="182956"/>
                  </a:lnTo>
                  <a:lnTo>
                    <a:pt x="20370" y="180332"/>
                  </a:lnTo>
                  <a:lnTo>
                    <a:pt x="5612" y="1581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SMARTInkShape-5398"/>
            <p:cNvSpPr/>
            <p:nvPr>
              <p:custDataLst>
                <p:tags r:id="rId129"/>
              </p:custDataLst>
            </p:nvPr>
          </p:nvSpPr>
          <p:spPr>
            <a:xfrm>
              <a:off x="1428750" y="3949700"/>
              <a:ext cx="12701" cy="31751"/>
            </a:xfrm>
            <a:custGeom>
              <a:avLst/>
              <a:gdLst/>
              <a:ahLst/>
              <a:cxnLst/>
              <a:rect l="0" t="0" r="0" b="0"/>
              <a:pathLst>
                <a:path w="12701" h="31751">
                  <a:moveTo>
                    <a:pt x="12700" y="31750"/>
                  </a:moveTo>
                  <a:lnTo>
                    <a:pt x="12700" y="317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SMARTInkShape-5399"/>
            <p:cNvSpPr/>
            <p:nvPr>
              <p:custDataLst>
                <p:tags r:id="rId130"/>
              </p:custDataLst>
            </p:nvPr>
          </p:nvSpPr>
          <p:spPr>
            <a:xfrm>
              <a:off x="1441450" y="4070350"/>
              <a:ext cx="12701" cy="88901"/>
            </a:xfrm>
            <a:custGeom>
              <a:avLst/>
              <a:gdLst/>
              <a:ahLst/>
              <a:cxnLst/>
              <a:rect l="0" t="0" r="0" b="0"/>
              <a:pathLst>
                <a:path w="12701" h="88901">
                  <a:moveTo>
                    <a:pt x="12700" y="0"/>
                  </a:moveTo>
                  <a:lnTo>
                    <a:pt x="12700" y="0"/>
                  </a:lnTo>
                  <a:lnTo>
                    <a:pt x="2574" y="38268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SMARTInkShape-5400"/>
            <p:cNvSpPr/>
            <p:nvPr>
              <p:custDataLst>
                <p:tags r:id="rId131"/>
              </p:custDataLst>
            </p:nvPr>
          </p:nvSpPr>
          <p:spPr>
            <a:xfrm>
              <a:off x="1329862" y="4030395"/>
              <a:ext cx="59645" cy="177069"/>
            </a:xfrm>
            <a:custGeom>
              <a:avLst/>
              <a:gdLst/>
              <a:ahLst/>
              <a:cxnLst/>
              <a:rect l="0" t="0" r="0" b="0"/>
              <a:pathLst>
                <a:path w="59645" h="177069">
                  <a:moveTo>
                    <a:pt x="48088" y="46305"/>
                  </a:moveTo>
                  <a:lnTo>
                    <a:pt x="48088" y="46305"/>
                  </a:lnTo>
                  <a:lnTo>
                    <a:pt x="58214" y="20279"/>
                  </a:lnTo>
                  <a:lnTo>
                    <a:pt x="59644" y="10984"/>
                  </a:lnTo>
                  <a:lnTo>
                    <a:pt x="58614" y="7236"/>
                  </a:lnTo>
                  <a:lnTo>
                    <a:pt x="53707" y="1189"/>
                  </a:lnTo>
                  <a:lnTo>
                    <a:pt x="50423" y="0"/>
                  </a:lnTo>
                  <a:lnTo>
                    <a:pt x="43011" y="560"/>
                  </a:lnTo>
                  <a:lnTo>
                    <a:pt x="24163" y="8213"/>
                  </a:lnTo>
                  <a:lnTo>
                    <a:pt x="7446" y="22789"/>
                  </a:lnTo>
                  <a:lnTo>
                    <a:pt x="1803" y="36323"/>
                  </a:lnTo>
                  <a:lnTo>
                    <a:pt x="0" y="51041"/>
                  </a:lnTo>
                  <a:lnTo>
                    <a:pt x="1551" y="64638"/>
                  </a:lnTo>
                  <a:lnTo>
                    <a:pt x="9761" y="84192"/>
                  </a:lnTo>
                  <a:lnTo>
                    <a:pt x="55002" y="131600"/>
                  </a:lnTo>
                  <a:lnTo>
                    <a:pt x="58216" y="142775"/>
                  </a:lnTo>
                  <a:lnTo>
                    <a:pt x="57663" y="148013"/>
                  </a:lnTo>
                  <a:lnTo>
                    <a:pt x="53284" y="157595"/>
                  </a:lnTo>
                  <a:lnTo>
                    <a:pt x="42886" y="170925"/>
                  </a:lnTo>
                  <a:lnTo>
                    <a:pt x="34957" y="175774"/>
                  </a:lnTo>
                  <a:lnTo>
                    <a:pt x="30868" y="177068"/>
                  </a:lnTo>
                  <a:lnTo>
                    <a:pt x="27435" y="176519"/>
                  </a:lnTo>
                  <a:lnTo>
                    <a:pt x="24442" y="174742"/>
                  </a:lnTo>
                  <a:lnTo>
                    <a:pt x="16338" y="1669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SMARTInkShape-5401"/>
            <p:cNvSpPr/>
            <p:nvPr>
              <p:custDataLst>
                <p:tags r:id="rId132"/>
              </p:custDataLst>
            </p:nvPr>
          </p:nvSpPr>
          <p:spPr>
            <a:xfrm>
              <a:off x="1165918" y="4064339"/>
              <a:ext cx="104322" cy="164762"/>
            </a:xfrm>
            <a:custGeom>
              <a:avLst/>
              <a:gdLst/>
              <a:ahLst/>
              <a:cxnLst/>
              <a:rect l="0" t="0" r="0" b="0"/>
              <a:pathLst>
                <a:path w="104322" h="164762">
                  <a:moveTo>
                    <a:pt x="15182" y="12361"/>
                  </a:moveTo>
                  <a:lnTo>
                    <a:pt x="15182" y="12361"/>
                  </a:lnTo>
                  <a:lnTo>
                    <a:pt x="876" y="3523"/>
                  </a:lnTo>
                  <a:lnTo>
                    <a:pt x="0" y="2236"/>
                  </a:lnTo>
                  <a:lnTo>
                    <a:pt x="122" y="1377"/>
                  </a:lnTo>
                  <a:lnTo>
                    <a:pt x="909" y="806"/>
                  </a:lnTo>
                  <a:lnTo>
                    <a:pt x="5387" y="0"/>
                  </a:lnTo>
                  <a:lnTo>
                    <a:pt x="14553" y="16616"/>
                  </a:lnTo>
                  <a:lnTo>
                    <a:pt x="20153" y="59611"/>
                  </a:lnTo>
                  <a:lnTo>
                    <a:pt x="20418" y="97779"/>
                  </a:lnTo>
                  <a:lnTo>
                    <a:pt x="16011" y="134695"/>
                  </a:lnTo>
                  <a:lnTo>
                    <a:pt x="15029" y="135545"/>
                  </a:lnTo>
                  <a:lnTo>
                    <a:pt x="12057" y="128963"/>
                  </a:lnTo>
                  <a:lnTo>
                    <a:pt x="14538" y="86532"/>
                  </a:lnTo>
                  <a:lnTo>
                    <a:pt x="21263" y="47116"/>
                  </a:lnTo>
                  <a:lnTo>
                    <a:pt x="30585" y="26161"/>
                  </a:lnTo>
                  <a:lnTo>
                    <a:pt x="43665" y="11204"/>
                  </a:lnTo>
                  <a:lnTo>
                    <a:pt x="57474" y="1969"/>
                  </a:lnTo>
                  <a:lnTo>
                    <a:pt x="68316" y="216"/>
                  </a:lnTo>
                  <a:lnTo>
                    <a:pt x="79719" y="3671"/>
                  </a:lnTo>
                  <a:lnTo>
                    <a:pt x="85723" y="6568"/>
                  </a:lnTo>
                  <a:lnTo>
                    <a:pt x="96158" y="19194"/>
                  </a:lnTo>
                  <a:lnTo>
                    <a:pt x="100916" y="27499"/>
                  </a:lnTo>
                  <a:lnTo>
                    <a:pt x="104321" y="49898"/>
                  </a:lnTo>
                  <a:lnTo>
                    <a:pt x="102271" y="90276"/>
                  </a:lnTo>
                  <a:lnTo>
                    <a:pt x="97195" y="129756"/>
                  </a:lnTo>
                  <a:lnTo>
                    <a:pt x="91382" y="1647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SMARTInkShape-5402"/>
            <p:cNvSpPr/>
            <p:nvPr>
              <p:custDataLst>
                <p:tags r:id="rId133"/>
              </p:custDataLst>
            </p:nvPr>
          </p:nvSpPr>
          <p:spPr>
            <a:xfrm>
              <a:off x="1049613" y="4095750"/>
              <a:ext cx="93343" cy="148177"/>
            </a:xfrm>
            <a:custGeom>
              <a:avLst/>
              <a:gdLst/>
              <a:ahLst/>
              <a:cxnLst/>
              <a:rect l="0" t="0" r="0" b="0"/>
              <a:pathLst>
                <a:path w="93343" h="148177">
                  <a:moveTo>
                    <a:pt x="74337" y="31750"/>
                  </a:moveTo>
                  <a:lnTo>
                    <a:pt x="74337" y="31750"/>
                  </a:lnTo>
                  <a:lnTo>
                    <a:pt x="65548" y="17935"/>
                  </a:lnTo>
                  <a:lnTo>
                    <a:pt x="54564" y="7901"/>
                  </a:lnTo>
                  <a:lnTo>
                    <a:pt x="44254" y="2341"/>
                  </a:lnTo>
                  <a:lnTo>
                    <a:pt x="41582" y="1560"/>
                  </a:lnTo>
                  <a:lnTo>
                    <a:pt x="38389" y="3157"/>
                  </a:lnTo>
                  <a:lnTo>
                    <a:pt x="26448" y="16928"/>
                  </a:lnTo>
                  <a:lnTo>
                    <a:pt x="11229" y="43429"/>
                  </a:lnTo>
                  <a:lnTo>
                    <a:pt x="932" y="88071"/>
                  </a:lnTo>
                  <a:lnTo>
                    <a:pt x="0" y="98931"/>
                  </a:lnTo>
                  <a:lnTo>
                    <a:pt x="8373" y="122286"/>
                  </a:lnTo>
                  <a:lnTo>
                    <a:pt x="22442" y="141838"/>
                  </a:lnTo>
                  <a:lnTo>
                    <a:pt x="29157" y="146064"/>
                  </a:lnTo>
                  <a:lnTo>
                    <a:pt x="35750" y="148176"/>
                  </a:lnTo>
                  <a:lnTo>
                    <a:pt x="52483" y="144878"/>
                  </a:lnTo>
                  <a:lnTo>
                    <a:pt x="61885" y="141035"/>
                  </a:lnTo>
                  <a:lnTo>
                    <a:pt x="76093" y="127359"/>
                  </a:lnTo>
                  <a:lnTo>
                    <a:pt x="86407" y="108109"/>
                  </a:lnTo>
                  <a:lnTo>
                    <a:pt x="93342" y="83091"/>
                  </a:lnTo>
                  <a:lnTo>
                    <a:pt x="91100" y="44610"/>
                  </a:lnTo>
                  <a:lnTo>
                    <a:pt x="83198" y="24766"/>
                  </a:lnTo>
                  <a:lnTo>
                    <a:pt x="78128" y="16510"/>
                  </a:lnTo>
                  <a:lnTo>
                    <a:pt x="66850" y="7338"/>
                  </a:lnTo>
                  <a:lnTo>
                    <a:pt x="4893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SMARTInkShape-5403"/>
            <p:cNvSpPr/>
            <p:nvPr>
              <p:custDataLst>
                <p:tags r:id="rId134"/>
              </p:custDataLst>
            </p:nvPr>
          </p:nvSpPr>
          <p:spPr>
            <a:xfrm>
              <a:off x="832154" y="3928096"/>
              <a:ext cx="183847" cy="327913"/>
            </a:xfrm>
            <a:custGeom>
              <a:avLst/>
              <a:gdLst/>
              <a:ahLst/>
              <a:cxnLst/>
              <a:rect l="0" t="0" r="0" b="0"/>
              <a:pathLst>
                <a:path w="183847" h="327913">
                  <a:moveTo>
                    <a:pt x="152096" y="40654"/>
                  </a:moveTo>
                  <a:lnTo>
                    <a:pt x="152096" y="40654"/>
                  </a:lnTo>
                  <a:lnTo>
                    <a:pt x="155467" y="37283"/>
                  </a:lnTo>
                  <a:lnTo>
                    <a:pt x="157122" y="33747"/>
                  </a:lnTo>
                  <a:lnTo>
                    <a:pt x="158184" y="22356"/>
                  </a:lnTo>
                  <a:lnTo>
                    <a:pt x="156448" y="16529"/>
                  </a:lnTo>
                  <a:lnTo>
                    <a:pt x="149585" y="7039"/>
                  </a:lnTo>
                  <a:lnTo>
                    <a:pt x="133399" y="512"/>
                  </a:lnTo>
                  <a:lnTo>
                    <a:pt x="120503" y="0"/>
                  </a:lnTo>
                  <a:lnTo>
                    <a:pt x="114101" y="851"/>
                  </a:lnTo>
                  <a:lnTo>
                    <a:pt x="73408" y="23201"/>
                  </a:lnTo>
                  <a:lnTo>
                    <a:pt x="39175" y="52259"/>
                  </a:lnTo>
                  <a:lnTo>
                    <a:pt x="15392" y="92933"/>
                  </a:lnTo>
                  <a:lnTo>
                    <a:pt x="4085" y="126683"/>
                  </a:lnTo>
                  <a:lnTo>
                    <a:pt x="0" y="164732"/>
                  </a:lnTo>
                  <a:lnTo>
                    <a:pt x="1948" y="203749"/>
                  </a:lnTo>
                  <a:lnTo>
                    <a:pt x="9869" y="239906"/>
                  </a:lnTo>
                  <a:lnTo>
                    <a:pt x="29600" y="285253"/>
                  </a:lnTo>
                  <a:lnTo>
                    <a:pt x="56691" y="315387"/>
                  </a:lnTo>
                  <a:lnTo>
                    <a:pt x="80531" y="325035"/>
                  </a:lnTo>
                  <a:lnTo>
                    <a:pt x="106178" y="327912"/>
                  </a:lnTo>
                  <a:lnTo>
                    <a:pt x="140451" y="320893"/>
                  </a:lnTo>
                  <a:lnTo>
                    <a:pt x="183846" y="3010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SMARTInkShape-5404"/>
            <p:cNvSpPr/>
            <p:nvPr>
              <p:custDataLst>
                <p:tags r:id="rId135"/>
              </p:custDataLst>
            </p:nvPr>
          </p:nvSpPr>
          <p:spPr>
            <a:xfrm>
              <a:off x="1621199" y="3862565"/>
              <a:ext cx="48852" cy="297401"/>
            </a:xfrm>
            <a:custGeom>
              <a:avLst/>
              <a:gdLst/>
              <a:ahLst/>
              <a:cxnLst/>
              <a:rect l="0" t="0" r="0" b="0"/>
              <a:pathLst>
                <a:path w="48852" h="297401">
                  <a:moveTo>
                    <a:pt x="48851" y="10935"/>
                  </a:moveTo>
                  <a:lnTo>
                    <a:pt x="48851" y="10935"/>
                  </a:lnTo>
                  <a:lnTo>
                    <a:pt x="45480" y="4193"/>
                  </a:lnTo>
                  <a:lnTo>
                    <a:pt x="43781" y="2207"/>
                  </a:lnTo>
                  <a:lnTo>
                    <a:pt x="40012" y="0"/>
                  </a:lnTo>
                  <a:lnTo>
                    <a:pt x="32223" y="2782"/>
                  </a:lnTo>
                  <a:lnTo>
                    <a:pt x="27182" y="5500"/>
                  </a:lnTo>
                  <a:lnTo>
                    <a:pt x="19700" y="19808"/>
                  </a:lnTo>
                  <a:lnTo>
                    <a:pt x="11521" y="57309"/>
                  </a:lnTo>
                  <a:lnTo>
                    <a:pt x="6860" y="91517"/>
                  </a:lnTo>
                  <a:lnTo>
                    <a:pt x="2436" y="130240"/>
                  </a:lnTo>
                  <a:lnTo>
                    <a:pt x="0" y="172850"/>
                  </a:lnTo>
                  <a:lnTo>
                    <a:pt x="329" y="214837"/>
                  </a:lnTo>
                  <a:lnTo>
                    <a:pt x="5178" y="249960"/>
                  </a:lnTo>
                  <a:lnTo>
                    <a:pt x="15842" y="284017"/>
                  </a:lnTo>
                  <a:lnTo>
                    <a:pt x="20495" y="290356"/>
                  </a:lnTo>
                  <a:lnTo>
                    <a:pt x="31309" y="297400"/>
                  </a:lnTo>
                  <a:lnTo>
                    <a:pt x="35745" y="297162"/>
                  </a:lnTo>
                  <a:lnTo>
                    <a:pt x="39408" y="294886"/>
                  </a:lnTo>
                  <a:lnTo>
                    <a:pt x="48851" y="283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SMARTInkShape-5405"/>
            <p:cNvSpPr/>
            <p:nvPr>
              <p:custDataLst>
                <p:tags r:id="rId136"/>
              </p:custDataLst>
            </p:nvPr>
          </p:nvSpPr>
          <p:spPr>
            <a:xfrm>
              <a:off x="1566629" y="4044950"/>
              <a:ext cx="116122" cy="11232"/>
            </a:xfrm>
            <a:custGeom>
              <a:avLst/>
              <a:gdLst/>
              <a:ahLst/>
              <a:cxnLst/>
              <a:rect l="0" t="0" r="0" b="0"/>
              <a:pathLst>
                <a:path w="116122" h="11232">
                  <a:moveTo>
                    <a:pt x="8171" y="0"/>
                  </a:moveTo>
                  <a:lnTo>
                    <a:pt x="8171" y="0"/>
                  </a:lnTo>
                  <a:lnTo>
                    <a:pt x="1429" y="0"/>
                  </a:lnTo>
                  <a:lnTo>
                    <a:pt x="148" y="705"/>
                  </a:lnTo>
                  <a:lnTo>
                    <a:pt x="0" y="1881"/>
                  </a:lnTo>
                  <a:lnTo>
                    <a:pt x="607" y="3371"/>
                  </a:lnTo>
                  <a:lnTo>
                    <a:pt x="11574" y="8838"/>
                  </a:lnTo>
                  <a:lnTo>
                    <a:pt x="55227" y="11231"/>
                  </a:lnTo>
                  <a:lnTo>
                    <a:pt x="11612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SMARTInkShape-5406"/>
            <p:cNvSpPr/>
            <p:nvPr>
              <p:custDataLst>
                <p:tags r:id="rId137"/>
              </p:custDataLst>
            </p:nvPr>
          </p:nvSpPr>
          <p:spPr>
            <a:xfrm>
              <a:off x="1720850" y="3982482"/>
              <a:ext cx="204409" cy="169724"/>
            </a:xfrm>
            <a:custGeom>
              <a:avLst/>
              <a:gdLst/>
              <a:ahLst/>
              <a:cxnLst/>
              <a:rect l="0" t="0" r="0" b="0"/>
              <a:pathLst>
                <a:path w="204409" h="169724">
                  <a:moveTo>
                    <a:pt x="0" y="75168"/>
                  </a:moveTo>
                  <a:lnTo>
                    <a:pt x="0" y="75168"/>
                  </a:lnTo>
                  <a:lnTo>
                    <a:pt x="31788" y="74462"/>
                  </a:lnTo>
                  <a:lnTo>
                    <a:pt x="45245" y="70099"/>
                  </a:lnTo>
                  <a:lnTo>
                    <a:pt x="51389" y="66330"/>
                  </a:lnTo>
                  <a:lnTo>
                    <a:pt x="53309" y="63631"/>
                  </a:lnTo>
                  <a:lnTo>
                    <a:pt x="55443" y="56870"/>
                  </a:lnTo>
                  <a:lnTo>
                    <a:pt x="54601" y="53091"/>
                  </a:lnTo>
                  <a:lnTo>
                    <a:pt x="49902" y="45130"/>
                  </a:lnTo>
                  <a:lnTo>
                    <a:pt x="46674" y="43148"/>
                  </a:lnTo>
                  <a:lnTo>
                    <a:pt x="43110" y="42533"/>
                  </a:lnTo>
                  <a:lnTo>
                    <a:pt x="39323" y="42828"/>
                  </a:lnTo>
                  <a:lnTo>
                    <a:pt x="31353" y="48800"/>
                  </a:lnTo>
                  <a:lnTo>
                    <a:pt x="27252" y="53357"/>
                  </a:lnTo>
                  <a:lnTo>
                    <a:pt x="18109" y="76623"/>
                  </a:lnTo>
                  <a:lnTo>
                    <a:pt x="14303" y="109231"/>
                  </a:lnTo>
                  <a:lnTo>
                    <a:pt x="19917" y="142332"/>
                  </a:lnTo>
                  <a:lnTo>
                    <a:pt x="30517" y="164370"/>
                  </a:lnTo>
                  <a:lnTo>
                    <a:pt x="35161" y="167797"/>
                  </a:lnTo>
                  <a:lnTo>
                    <a:pt x="40374" y="169375"/>
                  </a:lnTo>
                  <a:lnTo>
                    <a:pt x="45966" y="169723"/>
                  </a:lnTo>
                  <a:lnTo>
                    <a:pt x="59705" y="164465"/>
                  </a:lnTo>
                  <a:lnTo>
                    <a:pt x="67320" y="160098"/>
                  </a:lnTo>
                  <a:lnTo>
                    <a:pt x="79544" y="143960"/>
                  </a:lnTo>
                  <a:lnTo>
                    <a:pt x="98890" y="99105"/>
                  </a:lnTo>
                  <a:lnTo>
                    <a:pt x="114888" y="56665"/>
                  </a:lnTo>
                  <a:lnTo>
                    <a:pt x="118237" y="39033"/>
                  </a:lnTo>
                  <a:lnTo>
                    <a:pt x="117630" y="36261"/>
                  </a:lnTo>
                  <a:lnTo>
                    <a:pt x="116520" y="34414"/>
                  </a:lnTo>
                  <a:lnTo>
                    <a:pt x="115780" y="33888"/>
                  </a:lnTo>
                  <a:lnTo>
                    <a:pt x="115287" y="34242"/>
                  </a:lnTo>
                  <a:lnTo>
                    <a:pt x="114958" y="35184"/>
                  </a:lnTo>
                  <a:lnTo>
                    <a:pt x="114339" y="73829"/>
                  </a:lnTo>
                  <a:lnTo>
                    <a:pt x="117676" y="117490"/>
                  </a:lnTo>
                  <a:lnTo>
                    <a:pt x="119769" y="134666"/>
                  </a:lnTo>
                  <a:lnTo>
                    <a:pt x="119357" y="137411"/>
                  </a:lnTo>
                  <a:lnTo>
                    <a:pt x="118377" y="138535"/>
                  </a:lnTo>
                  <a:lnTo>
                    <a:pt x="117018" y="138580"/>
                  </a:lnTo>
                  <a:lnTo>
                    <a:pt x="116112" y="136492"/>
                  </a:lnTo>
                  <a:lnTo>
                    <a:pt x="114539" y="105403"/>
                  </a:lnTo>
                  <a:lnTo>
                    <a:pt x="121113" y="69467"/>
                  </a:lnTo>
                  <a:lnTo>
                    <a:pt x="131997" y="30909"/>
                  </a:lnTo>
                  <a:lnTo>
                    <a:pt x="145684" y="12929"/>
                  </a:lnTo>
                  <a:lnTo>
                    <a:pt x="162115" y="2350"/>
                  </a:lnTo>
                  <a:lnTo>
                    <a:pt x="176473" y="0"/>
                  </a:lnTo>
                  <a:lnTo>
                    <a:pt x="182560" y="2479"/>
                  </a:lnTo>
                  <a:lnTo>
                    <a:pt x="193086" y="12758"/>
                  </a:lnTo>
                  <a:lnTo>
                    <a:pt x="203574" y="37783"/>
                  </a:lnTo>
                  <a:lnTo>
                    <a:pt x="204408" y="70911"/>
                  </a:lnTo>
                  <a:lnTo>
                    <a:pt x="184150" y="1259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SMARTInkShape-5407"/>
            <p:cNvSpPr/>
            <p:nvPr>
              <p:custDataLst>
                <p:tags r:id="rId138"/>
              </p:custDataLst>
            </p:nvPr>
          </p:nvSpPr>
          <p:spPr>
            <a:xfrm>
              <a:off x="1965270" y="3984429"/>
              <a:ext cx="104831" cy="163622"/>
            </a:xfrm>
            <a:custGeom>
              <a:avLst/>
              <a:gdLst/>
              <a:ahLst/>
              <a:cxnLst/>
              <a:rect l="0" t="0" r="0" b="0"/>
              <a:pathLst>
                <a:path w="104831" h="163622">
                  <a:moveTo>
                    <a:pt x="79430" y="3371"/>
                  </a:moveTo>
                  <a:lnTo>
                    <a:pt x="79430" y="3371"/>
                  </a:lnTo>
                  <a:lnTo>
                    <a:pt x="76059" y="0"/>
                  </a:lnTo>
                  <a:lnTo>
                    <a:pt x="68760" y="227"/>
                  </a:lnTo>
                  <a:lnTo>
                    <a:pt x="46827" y="6120"/>
                  </a:lnTo>
                  <a:lnTo>
                    <a:pt x="25006" y="22138"/>
                  </a:lnTo>
                  <a:lnTo>
                    <a:pt x="7409" y="51500"/>
                  </a:lnTo>
                  <a:lnTo>
                    <a:pt x="0" y="87011"/>
                  </a:lnTo>
                  <a:lnTo>
                    <a:pt x="1175" y="124344"/>
                  </a:lnTo>
                  <a:lnTo>
                    <a:pt x="9363" y="152104"/>
                  </a:lnTo>
                  <a:lnTo>
                    <a:pt x="14374" y="157560"/>
                  </a:lnTo>
                  <a:lnTo>
                    <a:pt x="27468" y="163621"/>
                  </a:lnTo>
                  <a:lnTo>
                    <a:pt x="34911" y="163121"/>
                  </a:lnTo>
                  <a:lnTo>
                    <a:pt x="50707" y="156921"/>
                  </a:lnTo>
                  <a:lnTo>
                    <a:pt x="104830" y="117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SMARTInkShape-5408"/>
            <p:cNvSpPr/>
            <p:nvPr>
              <p:custDataLst>
                <p:tags r:id="rId139"/>
              </p:custDataLst>
            </p:nvPr>
          </p:nvSpPr>
          <p:spPr>
            <a:xfrm>
              <a:off x="2097029" y="3984142"/>
              <a:ext cx="84431" cy="357187"/>
            </a:xfrm>
            <a:custGeom>
              <a:avLst/>
              <a:gdLst/>
              <a:ahLst/>
              <a:cxnLst/>
              <a:rect l="0" t="0" r="0" b="0"/>
              <a:pathLst>
                <a:path w="84431" h="357187">
                  <a:moveTo>
                    <a:pt x="36571" y="3658"/>
                  </a:moveTo>
                  <a:lnTo>
                    <a:pt x="36571" y="3658"/>
                  </a:lnTo>
                  <a:lnTo>
                    <a:pt x="29829" y="287"/>
                  </a:lnTo>
                  <a:lnTo>
                    <a:pt x="27137" y="0"/>
                  </a:lnTo>
                  <a:lnTo>
                    <a:pt x="22265" y="1562"/>
                  </a:lnTo>
                  <a:lnTo>
                    <a:pt x="12185" y="13150"/>
                  </a:lnTo>
                  <a:lnTo>
                    <a:pt x="3632" y="36731"/>
                  </a:lnTo>
                  <a:lnTo>
                    <a:pt x="0" y="62690"/>
                  </a:lnTo>
                  <a:lnTo>
                    <a:pt x="2913" y="77872"/>
                  </a:lnTo>
                  <a:lnTo>
                    <a:pt x="5666" y="84884"/>
                  </a:lnTo>
                  <a:lnTo>
                    <a:pt x="9618" y="89558"/>
                  </a:lnTo>
                  <a:lnTo>
                    <a:pt x="19653" y="94752"/>
                  </a:lnTo>
                  <a:lnTo>
                    <a:pt x="25998" y="94021"/>
                  </a:lnTo>
                  <a:lnTo>
                    <a:pt x="40573" y="87564"/>
                  </a:lnTo>
                  <a:lnTo>
                    <a:pt x="61275" y="68657"/>
                  </a:lnTo>
                  <a:lnTo>
                    <a:pt x="77444" y="41810"/>
                  </a:lnTo>
                  <a:lnTo>
                    <a:pt x="84430" y="18255"/>
                  </a:lnTo>
                  <a:lnTo>
                    <a:pt x="84182" y="10146"/>
                  </a:lnTo>
                  <a:lnTo>
                    <a:pt x="83128" y="7983"/>
                  </a:lnTo>
                  <a:lnTo>
                    <a:pt x="82426" y="9363"/>
                  </a:lnTo>
                  <a:lnTo>
                    <a:pt x="77835" y="46133"/>
                  </a:lnTo>
                  <a:lnTo>
                    <a:pt x="72237" y="91267"/>
                  </a:lnTo>
                  <a:lnTo>
                    <a:pt x="70061" y="128438"/>
                  </a:lnTo>
                  <a:lnTo>
                    <a:pt x="69800" y="168477"/>
                  </a:lnTo>
                  <a:lnTo>
                    <a:pt x="72036" y="209790"/>
                  </a:lnTo>
                  <a:lnTo>
                    <a:pt x="75381" y="251670"/>
                  </a:lnTo>
                  <a:lnTo>
                    <a:pt x="77103" y="290275"/>
                  </a:lnTo>
                  <a:lnTo>
                    <a:pt x="73165" y="319191"/>
                  </a:lnTo>
                  <a:lnTo>
                    <a:pt x="62948" y="340039"/>
                  </a:lnTo>
                  <a:lnTo>
                    <a:pt x="56272" y="348562"/>
                  </a:lnTo>
                  <a:lnTo>
                    <a:pt x="49705" y="353539"/>
                  </a:lnTo>
                  <a:lnTo>
                    <a:pt x="36764" y="357186"/>
                  </a:lnTo>
                  <a:lnTo>
                    <a:pt x="31055" y="355761"/>
                  </a:lnTo>
                  <a:lnTo>
                    <a:pt x="20949" y="348531"/>
                  </a:lnTo>
                  <a:lnTo>
                    <a:pt x="15517" y="340144"/>
                  </a:lnTo>
                  <a:lnTo>
                    <a:pt x="14068" y="335932"/>
                  </a:lnTo>
                  <a:lnTo>
                    <a:pt x="18103" y="323726"/>
                  </a:lnTo>
                  <a:lnTo>
                    <a:pt x="41311" y="292894"/>
                  </a:lnTo>
                  <a:lnTo>
                    <a:pt x="81021" y="264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SMARTInkShape-5409"/>
            <p:cNvSpPr/>
            <p:nvPr>
              <p:custDataLst>
                <p:tags r:id="rId140"/>
              </p:custDataLst>
            </p:nvPr>
          </p:nvSpPr>
          <p:spPr>
            <a:xfrm>
              <a:off x="806450" y="4241800"/>
              <a:ext cx="1358901" cy="139701"/>
            </a:xfrm>
            <a:custGeom>
              <a:avLst/>
              <a:gdLst/>
              <a:ahLst/>
              <a:cxnLst/>
              <a:rect l="0" t="0" r="0" b="0"/>
              <a:pathLst>
                <a:path w="1358901" h="139701">
                  <a:moveTo>
                    <a:pt x="0" y="139700"/>
                  </a:moveTo>
                  <a:lnTo>
                    <a:pt x="0" y="139700"/>
                  </a:lnTo>
                  <a:lnTo>
                    <a:pt x="37081" y="136329"/>
                  </a:lnTo>
                  <a:lnTo>
                    <a:pt x="60704" y="133219"/>
                  </a:lnTo>
                  <a:lnTo>
                    <a:pt x="89153" y="129030"/>
                  </a:lnTo>
                  <a:lnTo>
                    <a:pt x="120818" y="124120"/>
                  </a:lnTo>
                  <a:lnTo>
                    <a:pt x="160273" y="118024"/>
                  </a:lnTo>
                  <a:lnTo>
                    <a:pt x="204921" y="111139"/>
                  </a:lnTo>
                  <a:lnTo>
                    <a:pt x="253031" y="103725"/>
                  </a:lnTo>
                  <a:lnTo>
                    <a:pt x="308387" y="95961"/>
                  </a:lnTo>
                  <a:lnTo>
                    <a:pt x="368575" y="87963"/>
                  </a:lnTo>
                  <a:lnTo>
                    <a:pt x="431983" y="79809"/>
                  </a:lnTo>
                  <a:lnTo>
                    <a:pt x="500361" y="72256"/>
                  </a:lnTo>
                  <a:lnTo>
                    <a:pt x="572052" y="65104"/>
                  </a:lnTo>
                  <a:lnTo>
                    <a:pt x="645951" y="58219"/>
                  </a:lnTo>
                  <a:lnTo>
                    <a:pt x="722734" y="51513"/>
                  </a:lnTo>
                  <a:lnTo>
                    <a:pt x="801439" y="44925"/>
                  </a:lnTo>
                  <a:lnTo>
                    <a:pt x="881426" y="38417"/>
                  </a:lnTo>
                  <a:lnTo>
                    <a:pt x="955917" y="32667"/>
                  </a:lnTo>
                  <a:lnTo>
                    <a:pt x="1026745" y="27422"/>
                  </a:lnTo>
                  <a:lnTo>
                    <a:pt x="1095130" y="22515"/>
                  </a:lnTo>
                  <a:lnTo>
                    <a:pt x="1153420" y="17832"/>
                  </a:lnTo>
                  <a:lnTo>
                    <a:pt x="1204980" y="13299"/>
                  </a:lnTo>
                  <a:lnTo>
                    <a:pt x="1252053" y="8866"/>
                  </a:lnTo>
                  <a:lnTo>
                    <a:pt x="1287669" y="5910"/>
                  </a:lnTo>
                  <a:lnTo>
                    <a:pt x="1315646" y="3940"/>
                  </a:lnTo>
                  <a:lnTo>
                    <a:pt x="1356432" y="1168"/>
                  </a:lnTo>
                  <a:lnTo>
                    <a:pt x="135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SMARTInkShape-5410"/>
            <p:cNvSpPr/>
            <p:nvPr>
              <p:custDataLst>
                <p:tags r:id="rId141"/>
              </p:custDataLst>
            </p:nvPr>
          </p:nvSpPr>
          <p:spPr>
            <a:xfrm>
              <a:off x="1079500" y="4286250"/>
              <a:ext cx="1041401" cy="139701"/>
            </a:xfrm>
            <a:custGeom>
              <a:avLst/>
              <a:gdLst/>
              <a:ahLst/>
              <a:cxnLst/>
              <a:rect l="0" t="0" r="0" b="0"/>
              <a:pathLst>
                <a:path w="1041401" h="139701">
                  <a:moveTo>
                    <a:pt x="0" y="139700"/>
                  </a:moveTo>
                  <a:lnTo>
                    <a:pt x="0" y="139700"/>
                  </a:lnTo>
                  <a:lnTo>
                    <a:pt x="46445" y="129030"/>
                  </a:lnTo>
                  <a:lnTo>
                    <a:pt x="69063" y="124120"/>
                  </a:lnTo>
                  <a:lnTo>
                    <a:pt x="101781" y="118024"/>
                  </a:lnTo>
                  <a:lnTo>
                    <a:pt x="141232" y="111139"/>
                  </a:lnTo>
                  <a:lnTo>
                    <a:pt x="185171" y="103725"/>
                  </a:lnTo>
                  <a:lnTo>
                    <a:pt x="234925" y="95962"/>
                  </a:lnTo>
                  <a:lnTo>
                    <a:pt x="288556" y="87962"/>
                  </a:lnTo>
                  <a:lnTo>
                    <a:pt x="344770" y="79809"/>
                  </a:lnTo>
                  <a:lnTo>
                    <a:pt x="406236" y="72256"/>
                  </a:lnTo>
                  <a:lnTo>
                    <a:pt x="471202" y="65104"/>
                  </a:lnTo>
                  <a:lnTo>
                    <a:pt x="538501" y="58219"/>
                  </a:lnTo>
                  <a:lnTo>
                    <a:pt x="602417" y="51513"/>
                  </a:lnTo>
                  <a:lnTo>
                    <a:pt x="664078" y="44925"/>
                  </a:lnTo>
                  <a:lnTo>
                    <a:pt x="724235" y="38417"/>
                  </a:lnTo>
                  <a:lnTo>
                    <a:pt x="779157" y="32667"/>
                  </a:lnTo>
                  <a:lnTo>
                    <a:pt x="830588" y="27422"/>
                  </a:lnTo>
                  <a:lnTo>
                    <a:pt x="879692" y="22515"/>
                  </a:lnTo>
                  <a:lnTo>
                    <a:pt x="919484" y="17832"/>
                  </a:lnTo>
                  <a:lnTo>
                    <a:pt x="953067" y="13299"/>
                  </a:lnTo>
                  <a:lnTo>
                    <a:pt x="982511" y="8866"/>
                  </a:lnTo>
                  <a:lnTo>
                    <a:pt x="1041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SMARTInkShape-5411"/>
            <p:cNvSpPr/>
            <p:nvPr>
              <p:custDataLst>
                <p:tags r:id="rId142"/>
              </p:custDataLst>
            </p:nvPr>
          </p:nvSpPr>
          <p:spPr>
            <a:xfrm>
              <a:off x="2279650" y="3981450"/>
              <a:ext cx="3659" cy="19051"/>
            </a:xfrm>
            <a:custGeom>
              <a:avLst/>
              <a:gdLst/>
              <a:ahLst/>
              <a:cxnLst/>
              <a:rect l="0" t="0" r="0" b="0"/>
              <a:pathLst>
                <a:path w="3659" h="190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3658" y="2117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SMARTInkShape-5412"/>
            <p:cNvSpPr/>
            <p:nvPr>
              <p:custDataLst>
                <p:tags r:id="rId143"/>
              </p:custDataLst>
            </p:nvPr>
          </p:nvSpPr>
          <p:spPr>
            <a:xfrm>
              <a:off x="2277829" y="4146550"/>
              <a:ext cx="8172" cy="12701"/>
            </a:xfrm>
            <a:custGeom>
              <a:avLst/>
              <a:gdLst/>
              <a:ahLst/>
              <a:cxnLst/>
              <a:rect l="0" t="0" r="0" b="0"/>
              <a:pathLst>
                <a:path w="8172" h="12701">
                  <a:moveTo>
                    <a:pt x="8171" y="0"/>
                  </a:moveTo>
                  <a:lnTo>
                    <a:pt x="8171" y="0"/>
                  </a:lnTo>
                  <a:lnTo>
                    <a:pt x="1429" y="3371"/>
                  </a:lnTo>
                  <a:lnTo>
                    <a:pt x="148" y="5069"/>
                  </a:lnTo>
                  <a:lnTo>
                    <a:pt x="0" y="6907"/>
                  </a:lnTo>
                  <a:lnTo>
                    <a:pt x="1821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9" name="SMARTInkShape-5413"/>
          <p:cNvSpPr/>
          <p:nvPr>
            <p:custDataLst>
              <p:tags r:id="rId9"/>
            </p:custDataLst>
          </p:nvPr>
        </p:nvSpPr>
        <p:spPr>
          <a:xfrm>
            <a:off x="374650" y="3526363"/>
            <a:ext cx="11029951" cy="524938"/>
          </a:xfrm>
          <a:custGeom>
            <a:avLst/>
            <a:gdLst/>
            <a:ahLst/>
            <a:cxnLst/>
            <a:rect l="0" t="0" r="0" b="0"/>
            <a:pathLst>
              <a:path w="11029951" h="524938">
                <a:moveTo>
                  <a:pt x="0" y="258237"/>
                </a:moveTo>
                <a:lnTo>
                  <a:pt x="0" y="258237"/>
                </a:lnTo>
                <a:lnTo>
                  <a:pt x="37081" y="244753"/>
                </a:lnTo>
                <a:lnTo>
                  <a:pt x="60704" y="238664"/>
                </a:lnTo>
                <a:lnTo>
                  <a:pt x="89153" y="232488"/>
                </a:lnTo>
                <a:lnTo>
                  <a:pt x="120818" y="226254"/>
                </a:lnTo>
                <a:lnTo>
                  <a:pt x="158157" y="220687"/>
                </a:lnTo>
                <a:lnTo>
                  <a:pt x="199277" y="215565"/>
                </a:lnTo>
                <a:lnTo>
                  <a:pt x="242918" y="210739"/>
                </a:lnTo>
                <a:lnTo>
                  <a:pt x="292473" y="204700"/>
                </a:lnTo>
                <a:lnTo>
                  <a:pt x="345971" y="197850"/>
                </a:lnTo>
                <a:lnTo>
                  <a:pt x="402097" y="190463"/>
                </a:lnTo>
                <a:lnTo>
                  <a:pt x="464915" y="181304"/>
                </a:lnTo>
                <a:lnTo>
                  <a:pt x="532193" y="170965"/>
                </a:lnTo>
                <a:lnTo>
                  <a:pt x="602445" y="159839"/>
                </a:lnTo>
                <a:lnTo>
                  <a:pt x="681736" y="148188"/>
                </a:lnTo>
                <a:lnTo>
                  <a:pt x="767052" y="136188"/>
                </a:lnTo>
                <a:lnTo>
                  <a:pt x="856384" y="123954"/>
                </a:lnTo>
                <a:lnTo>
                  <a:pt x="951923" y="112976"/>
                </a:lnTo>
                <a:lnTo>
                  <a:pt x="1051599" y="102835"/>
                </a:lnTo>
                <a:lnTo>
                  <a:pt x="1154033" y="93252"/>
                </a:lnTo>
                <a:lnTo>
                  <a:pt x="1263949" y="84042"/>
                </a:lnTo>
                <a:lnTo>
                  <a:pt x="1378855" y="75079"/>
                </a:lnTo>
                <a:lnTo>
                  <a:pt x="1497087" y="66282"/>
                </a:lnTo>
                <a:lnTo>
                  <a:pt x="1621769" y="57595"/>
                </a:lnTo>
                <a:lnTo>
                  <a:pt x="1750751" y="48981"/>
                </a:lnTo>
                <a:lnTo>
                  <a:pt x="1882601" y="40416"/>
                </a:lnTo>
                <a:lnTo>
                  <a:pt x="2027651" y="32590"/>
                </a:lnTo>
                <a:lnTo>
                  <a:pt x="2181500" y="25255"/>
                </a:lnTo>
                <a:lnTo>
                  <a:pt x="2341217" y="18249"/>
                </a:lnTo>
                <a:lnTo>
                  <a:pt x="2500611" y="12873"/>
                </a:lnTo>
                <a:lnTo>
                  <a:pt x="2659790" y="8583"/>
                </a:lnTo>
                <a:lnTo>
                  <a:pt x="2818827" y="5018"/>
                </a:lnTo>
                <a:lnTo>
                  <a:pt x="2977768" y="2641"/>
                </a:lnTo>
                <a:lnTo>
                  <a:pt x="3136645" y="1057"/>
                </a:lnTo>
                <a:lnTo>
                  <a:pt x="3295480" y="0"/>
                </a:lnTo>
                <a:lnTo>
                  <a:pt x="3460637" y="707"/>
                </a:lnTo>
                <a:lnTo>
                  <a:pt x="3630008" y="2589"/>
                </a:lnTo>
                <a:lnTo>
                  <a:pt x="3802188" y="5254"/>
                </a:lnTo>
                <a:lnTo>
                  <a:pt x="3976242" y="9854"/>
                </a:lnTo>
                <a:lnTo>
                  <a:pt x="4151545" y="15743"/>
                </a:lnTo>
                <a:lnTo>
                  <a:pt x="4327680" y="22491"/>
                </a:lnTo>
                <a:lnTo>
                  <a:pt x="4505075" y="30518"/>
                </a:lnTo>
                <a:lnTo>
                  <a:pt x="4683311" y="39396"/>
                </a:lnTo>
                <a:lnTo>
                  <a:pt x="4862107" y="48843"/>
                </a:lnTo>
                <a:lnTo>
                  <a:pt x="5037749" y="58669"/>
                </a:lnTo>
                <a:lnTo>
                  <a:pt x="5211288" y="68747"/>
                </a:lnTo>
                <a:lnTo>
                  <a:pt x="5383426" y="78994"/>
                </a:lnTo>
                <a:lnTo>
                  <a:pt x="5556745" y="89352"/>
                </a:lnTo>
                <a:lnTo>
                  <a:pt x="5730852" y="99787"/>
                </a:lnTo>
                <a:lnTo>
                  <a:pt x="5905485" y="110270"/>
                </a:lnTo>
                <a:lnTo>
                  <a:pt x="6079762" y="121492"/>
                </a:lnTo>
                <a:lnTo>
                  <a:pt x="6253803" y="133207"/>
                </a:lnTo>
                <a:lnTo>
                  <a:pt x="6427685" y="145250"/>
                </a:lnTo>
                <a:lnTo>
                  <a:pt x="6600051" y="157512"/>
                </a:lnTo>
                <a:lnTo>
                  <a:pt x="6771405" y="169921"/>
                </a:lnTo>
                <a:lnTo>
                  <a:pt x="6942086" y="182426"/>
                </a:lnTo>
                <a:lnTo>
                  <a:pt x="7113730" y="195702"/>
                </a:lnTo>
                <a:lnTo>
                  <a:pt x="7286015" y="209492"/>
                </a:lnTo>
                <a:lnTo>
                  <a:pt x="7458727" y="223623"/>
                </a:lnTo>
                <a:lnTo>
                  <a:pt x="7626079" y="237278"/>
                </a:lnTo>
                <a:lnTo>
                  <a:pt x="7789859" y="250614"/>
                </a:lnTo>
                <a:lnTo>
                  <a:pt x="7951256" y="263738"/>
                </a:lnTo>
                <a:lnTo>
                  <a:pt x="8107538" y="276721"/>
                </a:lnTo>
                <a:lnTo>
                  <a:pt x="8260406" y="289610"/>
                </a:lnTo>
                <a:lnTo>
                  <a:pt x="8411004" y="302435"/>
                </a:lnTo>
                <a:lnTo>
                  <a:pt x="8562203" y="314514"/>
                </a:lnTo>
                <a:lnTo>
                  <a:pt x="8713802" y="326094"/>
                </a:lnTo>
                <a:lnTo>
                  <a:pt x="8865668" y="337341"/>
                </a:lnTo>
                <a:lnTo>
                  <a:pt x="9017006" y="349074"/>
                </a:lnTo>
                <a:lnTo>
                  <a:pt x="9167993" y="361128"/>
                </a:lnTo>
                <a:lnTo>
                  <a:pt x="9318745" y="373397"/>
                </a:lnTo>
                <a:lnTo>
                  <a:pt x="9468635" y="387222"/>
                </a:lnTo>
                <a:lnTo>
                  <a:pt x="9617952" y="402082"/>
                </a:lnTo>
                <a:lnTo>
                  <a:pt x="9766884" y="417634"/>
                </a:lnTo>
                <a:lnTo>
                  <a:pt x="9909210" y="432941"/>
                </a:lnTo>
                <a:lnTo>
                  <a:pt x="10047136" y="448084"/>
                </a:lnTo>
                <a:lnTo>
                  <a:pt x="10182123" y="463118"/>
                </a:lnTo>
                <a:lnTo>
                  <a:pt x="10310215" y="476669"/>
                </a:lnTo>
                <a:lnTo>
                  <a:pt x="10433710" y="489230"/>
                </a:lnTo>
                <a:lnTo>
                  <a:pt x="10554140" y="501133"/>
                </a:lnTo>
                <a:lnTo>
                  <a:pt x="10660532" y="509067"/>
                </a:lnTo>
                <a:lnTo>
                  <a:pt x="10757567" y="514357"/>
                </a:lnTo>
                <a:lnTo>
                  <a:pt x="10848361" y="517884"/>
                </a:lnTo>
                <a:lnTo>
                  <a:pt x="10908889" y="520235"/>
                </a:lnTo>
                <a:lnTo>
                  <a:pt x="11029950" y="52493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0" name="SMARTInkShape-5414"/>
          <p:cNvSpPr/>
          <p:nvPr>
            <p:custDataLst>
              <p:tags r:id="rId10"/>
            </p:custDataLst>
          </p:nvPr>
        </p:nvSpPr>
        <p:spPr>
          <a:xfrm>
            <a:off x="10109200" y="3084102"/>
            <a:ext cx="107951" cy="97039"/>
          </a:xfrm>
          <a:custGeom>
            <a:avLst/>
            <a:gdLst/>
            <a:ahLst/>
            <a:cxnLst/>
            <a:rect l="0" t="0" r="0" b="0"/>
            <a:pathLst>
              <a:path w="107951" h="97039">
                <a:moveTo>
                  <a:pt x="0" y="27398"/>
                </a:moveTo>
                <a:lnTo>
                  <a:pt x="0" y="27398"/>
                </a:lnTo>
                <a:lnTo>
                  <a:pt x="5467" y="21931"/>
                </a:lnTo>
                <a:lnTo>
                  <a:pt x="9459" y="31423"/>
                </a:lnTo>
                <a:lnTo>
                  <a:pt x="15786" y="74689"/>
                </a:lnTo>
                <a:lnTo>
                  <a:pt x="15718" y="87457"/>
                </a:lnTo>
                <a:lnTo>
                  <a:pt x="13595" y="96934"/>
                </a:lnTo>
                <a:lnTo>
                  <a:pt x="13297" y="97038"/>
                </a:lnTo>
                <a:lnTo>
                  <a:pt x="28635" y="54603"/>
                </a:lnTo>
                <a:lnTo>
                  <a:pt x="41959" y="25973"/>
                </a:lnTo>
                <a:lnTo>
                  <a:pt x="61743" y="5574"/>
                </a:lnTo>
                <a:lnTo>
                  <a:pt x="72362" y="60"/>
                </a:lnTo>
                <a:lnTo>
                  <a:pt x="77170" y="0"/>
                </a:lnTo>
                <a:lnTo>
                  <a:pt x="86273" y="3697"/>
                </a:lnTo>
                <a:lnTo>
                  <a:pt x="89266" y="8070"/>
                </a:lnTo>
                <a:lnTo>
                  <a:pt x="93478" y="27707"/>
                </a:lnTo>
                <a:lnTo>
                  <a:pt x="100164" y="70519"/>
                </a:lnTo>
                <a:lnTo>
                  <a:pt x="107950" y="9089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6" name="SMARTInkShape-Group971"/>
          <p:cNvGrpSpPr/>
          <p:nvPr/>
        </p:nvGrpSpPr>
        <p:grpSpPr>
          <a:xfrm>
            <a:off x="10145167" y="2658775"/>
            <a:ext cx="762239" cy="507253"/>
            <a:chOff x="10145167" y="2658775"/>
            <a:chExt cx="762239" cy="507253"/>
          </a:xfrm>
        </p:grpSpPr>
        <p:sp>
          <p:nvSpPr>
            <p:cNvPr id="511" name="SMARTInkShape-5415"/>
            <p:cNvSpPr/>
            <p:nvPr>
              <p:custDataLst>
                <p:tags r:id="rId123"/>
              </p:custDataLst>
            </p:nvPr>
          </p:nvSpPr>
          <p:spPr>
            <a:xfrm>
              <a:off x="10621680" y="3047406"/>
              <a:ext cx="138976" cy="116390"/>
            </a:xfrm>
            <a:custGeom>
              <a:avLst/>
              <a:gdLst/>
              <a:ahLst/>
              <a:cxnLst/>
              <a:rect l="0" t="0" r="0" b="0"/>
              <a:pathLst>
                <a:path w="138976" h="116390">
                  <a:moveTo>
                    <a:pt x="84420" y="45044"/>
                  </a:moveTo>
                  <a:lnTo>
                    <a:pt x="84420" y="45044"/>
                  </a:lnTo>
                  <a:lnTo>
                    <a:pt x="87790" y="45044"/>
                  </a:lnTo>
                  <a:lnTo>
                    <a:pt x="88077" y="46455"/>
                  </a:lnTo>
                  <a:lnTo>
                    <a:pt x="86516" y="51786"/>
                  </a:lnTo>
                  <a:lnTo>
                    <a:pt x="73988" y="71776"/>
                  </a:lnTo>
                  <a:lnTo>
                    <a:pt x="39613" y="107250"/>
                  </a:lnTo>
                  <a:lnTo>
                    <a:pt x="27111" y="114554"/>
                  </a:lnTo>
                  <a:lnTo>
                    <a:pt x="16381" y="116389"/>
                  </a:lnTo>
                  <a:lnTo>
                    <a:pt x="11544" y="115891"/>
                  </a:lnTo>
                  <a:lnTo>
                    <a:pt x="7615" y="112736"/>
                  </a:lnTo>
                  <a:lnTo>
                    <a:pt x="1365" y="101705"/>
                  </a:lnTo>
                  <a:lnTo>
                    <a:pt x="0" y="87395"/>
                  </a:lnTo>
                  <a:lnTo>
                    <a:pt x="623" y="79628"/>
                  </a:lnTo>
                  <a:lnTo>
                    <a:pt x="11614" y="55213"/>
                  </a:lnTo>
                  <a:lnTo>
                    <a:pt x="21534" y="40217"/>
                  </a:lnTo>
                  <a:lnTo>
                    <a:pt x="25562" y="38298"/>
                  </a:lnTo>
                  <a:lnTo>
                    <a:pt x="35683" y="38048"/>
                  </a:lnTo>
                  <a:lnTo>
                    <a:pt x="53282" y="45245"/>
                  </a:lnTo>
                  <a:lnTo>
                    <a:pt x="77486" y="65388"/>
                  </a:lnTo>
                  <a:lnTo>
                    <a:pt x="92793" y="82116"/>
                  </a:lnTo>
                  <a:lnTo>
                    <a:pt x="104367" y="89273"/>
                  </a:lnTo>
                  <a:lnTo>
                    <a:pt x="114688" y="91042"/>
                  </a:lnTo>
                  <a:lnTo>
                    <a:pt x="119416" y="90526"/>
                  </a:lnTo>
                  <a:lnTo>
                    <a:pt x="128432" y="86190"/>
                  </a:lnTo>
                  <a:lnTo>
                    <a:pt x="132811" y="83058"/>
                  </a:lnTo>
                  <a:lnTo>
                    <a:pt x="135731" y="78853"/>
                  </a:lnTo>
                  <a:lnTo>
                    <a:pt x="138975" y="68536"/>
                  </a:lnTo>
                  <a:lnTo>
                    <a:pt x="137430" y="47458"/>
                  </a:lnTo>
                  <a:lnTo>
                    <a:pt x="125761" y="19967"/>
                  </a:lnTo>
                  <a:lnTo>
                    <a:pt x="111025" y="7323"/>
                  </a:lnTo>
                  <a:lnTo>
                    <a:pt x="102158" y="2963"/>
                  </a:lnTo>
                  <a:lnTo>
                    <a:pt x="81013" y="0"/>
                  </a:lnTo>
                  <a:lnTo>
                    <a:pt x="46320" y="5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SMARTInkShape-5416"/>
            <p:cNvSpPr/>
            <p:nvPr>
              <p:custDataLst>
                <p:tags r:id="rId124"/>
              </p:custDataLst>
            </p:nvPr>
          </p:nvSpPr>
          <p:spPr>
            <a:xfrm>
              <a:off x="10145167" y="2658775"/>
              <a:ext cx="450422" cy="160626"/>
            </a:xfrm>
            <a:custGeom>
              <a:avLst/>
              <a:gdLst/>
              <a:ahLst/>
              <a:cxnLst/>
              <a:rect l="0" t="0" r="0" b="0"/>
              <a:pathLst>
                <a:path w="450422" h="160626">
                  <a:moveTo>
                    <a:pt x="52933" y="103475"/>
                  </a:moveTo>
                  <a:lnTo>
                    <a:pt x="52933" y="103475"/>
                  </a:lnTo>
                  <a:lnTo>
                    <a:pt x="10017" y="89169"/>
                  </a:lnTo>
                  <a:lnTo>
                    <a:pt x="0" y="85831"/>
                  </a:lnTo>
                  <a:lnTo>
                    <a:pt x="35629" y="83997"/>
                  </a:lnTo>
                  <a:lnTo>
                    <a:pt x="74877" y="81177"/>
                  </a:lnTo>
                  <a:lnTo>
                    <a:pt x="101428" y="79438"/>
                  </a:lnTo>
                  <a:lnTo>
                    <a:pt x="131830" y="77572"/>
                  </a:lnTo>
                  <a:lnTo>
                    <a:pt x="164797" y="75623"/>
                  </a:lnTo>
                  <a:lnTo>
                    <a:pt x="198770" y="74324"/>
                  </a:lnTo>
                  <a:lnTo>
                    <a:pt x="233413" y="73458"/>
                  </a:lnTo>
                  <a:lnTo>
                    <a:pt x="268502" y="72880"/>
                  </a:lnTo>
                  <a:lnTo>
                    <a:pt x="298951" y="73201"/>
                  </a:lnTo>
                  <a:lnTo>
                    <a:pt x="326307" y="74120"/>
                  </a:lnTo>
                  <a:lnTo>
                    <a:pt x="370576" y="75612"/>
                  </a:lnTo>
                  <a:lnTo>
                    <a:pt x="397307" y="73923"/>
                  </a:lnTo>
                  <a:lnTo>
                    <a:pt x="403872" y="71074"/>
                  </a:lnTo>
                  <a:lnTo>
                    <a:pt x="406836" y="67057"/>
                  </a:lnTo>
                  <a:lnTo>
                    <a:pt x="407402" y="62263"/>
                  </a:lnTo>
                  <a:lnTo>
                    <a:pt x="404252" y="56951"/>
                  </a:lnTo>
                  <a:lnTo>
                    <a:pt x="360793" y="21448"/>
                  </a:lnTo>
                  <a:lnTo>
                    <a:pt x="349451" y="11515"/>
                  </a:lnTo>
                  <a:lnTo>
                    <a:pt x="346567" y="7596"/>
                  </a:lnTo>
                  <a:lnTo>
                    <a:pt x="345352" y="4278"/>
                  </a:lnTo>
                  <a:lnTo>
                    <a:pt x="345245" y="1360"/>
                  </a:lnTo>
                  <a:lnTo>
                    <a:pt x="346586" y="121"/>
                  </a:lnTo>
                  <a:lnTo>
                    <a:pt x="348890" y="0"/>
                  </a:lnTo>
                  <a:lnTo>
                    <a:pt x="391495" y="15526"/>
                  </a:lnTo>
                  <a:lnTo>
                    <a:pt x="432213" y="35067"/>
                  </a:lnTo>
                  <a:lnTo>
                    <a:pt x="445632" y="50729"/>
                  </a:lnTo>
                  <a:lnTo>
                    <a:pt x="450201" y="59844"/>
                  </a:lnTo>
                  <a:lnTo>
                    <a:pt x="450421" y="69449"/>
                  </a:lnTo>
                  <a:lnTo>
                    <a:pt x="443144" y="89528"/>
                  </a:lnTo>
                  <a:lnTo>
                    <a:pt x="402490" y="134782"/>
                  </a:lnTo>
                  <a:lnTo>
                    <a:pt x="376783" y="160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SMARTInkShape-5417"/>
            <p:cNvSpPr/>
            <p:nvPr>
              <p:custDataLst>
                <p:tags r:id="rId125"/>
              </p:custDataLst>
            </p:nvPr>
          </p:nvSpPr>
          <p:spPr>
            <a:xfrm>
              <a:off x="10812007" y="2673350"/>
              <a:ext cx="95399" cy="138957"/>
            </a:xfrm>
            <a:custGeom>
              <a:avLst/>
              <a:gdLst/>
              <a:ahLst/>
              <a:cxnLst/>
              <a:rect l="0" t="0" r="0" b="0"/>
              <a:pathLst>
                <a:path w="95399" h="138957">
                  <a:moveTo>
                    <a:pt x="59193" y="31750"/>
                  </a:moveTo>
                  <a:lnTo>
                    <a:pt x="59193" y="31750"/>
                  </a:lnTo>
                  <a:lnTo>
                    <a:pt x="41517" y="22912"/>
                  </a:lnTo>
                  <a:lnTo>
                    <a:pt x="38235" y="22330"/>
                  </a:lnTo>
                  <a:lnTo>
                    <a:pt x="35343" y="22648"/>
                  </a:lnTo>
                  <a:lnTo>
                    <a:pt x="32710" y="23565"/>
                  </a:lnTo>
                  <a:lnTo>
                    <a:pt x="22262" y="38340"/>
                  </a:lnTo>
                  <a:lnTo>
                    <a:pt x="6795" y="78051"/>
                  </a:lnTo>
                  <a:lnTo>
                    <a:pt x="0" y="108577"/>
                  </a:lnTo>
                  <a:lnTo>
                    <a:pt x="666" y="124456"/>
                  </a:lnTo>
                  <a:lnTo>
                    <a:pt x="3242" y="130243"/>
                  </a:lnTo>
                  <a:lnTo>
                    <a:pt x="11747" y="138554"/>
                  </a:lnTo>
                  <a:lnTo>
                    <a:pt x="28228" y="138956"/>
                  </a:lnTo>
                  <a:lnTo>
                    <a:pt x="49665" y="133019"/>
                  </a:lnTo>
                  <a:lnTo>
                    <a:pt x="73303" y="120973"/>
                  </a:lnTo>
                  <a:lnTo>
                    <a:pt x="88514" y="102449"/>
                  </a:lnTo>
                  <a:lnTo>
                    <a:pt x="93556" y="91583"/>
                  </a:lnTo>
                  <a:lnTo>
                    <a:pt x="95398" y="66339"/>
                  </a:lnTo>
                  <a:lnTo>
                    <a:pt x="93911" y="52693"/>
                  </a:lnTo>
                  <a:lnTo>
                    <a:pt x="87983" y="40773"/>
                  </a:lnTo>
                  <a:lnTo>
                    <a:pt x="4649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SMARTInkShape-5418"/>
            <p:cNvSpPr/>
            <p:nvPr>
              <p:custDataLst>
                <p:tags r:id="rId126"/>
              </p:custDataLst>
            </p:nvPr>
          </p:nvSpPr>
          <p:spPr>
            <a:xfrm>
              <a:off x="10293348" y="3136900"/>
              <a:ext cx="203203" cy="19051"/>
            </a:xfrm>
            <a:custGeom>
              <a:avLst/>
              <a:gdLst/>
              <a:ahLst/>
              <a:cxnLst/>
              <a:rect l="0" t="0" r="0" b="0"/>
              <a:pathLst>
                <a:path w="203203" h="19051">
                  <a:moveTo>
                    <a:pt x="2" y="19050"/>
                  </a:moveTo>
                  <a:lnTo>
                    <a:pt x="2" y="19050"/>
                  </a:lnTo>
                  <a:lnTo>
                    <a:pt x="0" y="15679"/>
                  </a:lnTo>
                  <a:lnTo>
                    <a:pt x="1883" y="12143"/>
                  </a:lnTo>
                  <a:lnTo>
                    <a:pt x="3372" y="10212"/>
                  </a:lnTo>
                  <a:lnTo>
                    <a:pt x="12555" y="8066"/>
                  </a:lnTo>
                  <a:lnTo>
                    <a:pt x="48187" y="3318"/>
                  </a:lnTo>
                  <a:lnTo>
                    <a:pt x="93771" y="983"/>
                  </a:lnTo>
                  <a:lnTo>
                    <a:pt x="140752" y="3662"/>
                  </a:lnTo>
                  <a:lnTo>
                    <a:pt x="187207" y="1455"/>
                  </a:lnTo>
                  <a:lnTo>
                    <a:pt x="20320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SMARTInkShape-5419"/>
            <p:cNvSpPr/>
            <p:nvPr>
              <p:custDataLst>
                <p:tags r:id="rId127"/>
              </p:custDataLst>
            </p:nvPr>
          </p:nvSpPr>
          <p:spPr>
            <a:xfrm>
              <a:off x="10471672" y="3058219"/>
              <a:ext cx="91990" cy="107809"/>
            </a:xfrm>
            <a:custGeom>
              <a:avLst/>
              <a:gdLst/>
              <a:ahLst/>
              <a:cxnLst/>
              <a:rect l="0" t="0" r="0" b="0"/>
              <a:pathLst>
                <a:path w="91990" h="107809">
                  <a:moveTo>
                    <a:pt x="12178" y="15181"/>
                  </a:moveTo>
                  <a:lnTo>
                    <a:pt x="12178" y="15181"/>
                  </a:lnTo>
                  <a:lnTo>
                    <a:pt x="3450" y="5748"/>
                  </a:lnTo>
                  <a:lnTo>
                    <a:pt x="654" y="0"/>
                  </a:lnTo>
                  <a:lnTo>
                    <a:pt x="262" y="121"/>
                  </a:lnTo>
                  <a:lnTo>
                    <a:pt x="0" y="908"/>
                  </a:lnTo>
                  <a:lnTo>
                    <a:pt x="38248" y="14552"/>
                  </a:lnTo>
                  <a:lnTo>
                    <a:pt x="76228" y="35361"/>
                  </a:lnTo>
                  <a:lnTo>
                    <a:pt x="89093" y="47433"/>
                  </a:lnTo>
                  <a:lnTo>
                    <a:pt x="91677" y="53615"/>
                  </a:lnTo>
                  <a:lnTo>
                    <a:pt x="91989" y="59854"/>
                  </a:lnTo>
                  <a:lnTo>
                    <a:pt x="90786" y="66130"/>
                  </a:lnTo>
                  <a:lnTo>
                    <a:pt x="80041" y="78747"/>
                  </a:lnTo>
                  <a:lnTo>
                    <a:pt x="47770" y="100723"/>
                  </a:lnTo>
                  <a:lnTo>
                    <a:pt x="29389" y="107554"/>
                  </a:lnTo>
                  <a:lnTo>
                    <a:pt x="27178" y="107808"/>
                  </a:lnTo>
                  <a:lnTo>
                    <a:pt x="27117" y="107271"/>
                  </a:lnTo>
                  <a:lnTo>
                    <a:pt x="31228" y="1040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1" name="SMARTInkShape-Group972"/>
          <p:cNvGrpSpPr/>
          <p:nvPr/>
        </p:nvGrpSpPr>
        <p:grpSpPr>
          <a:xfrm>
            <a:off x="9131889" y="2606409"/>
            <a:ext cx="659812" cy="266315"/>
            <a:chOff x="9131889" y="2606409"/>
            <a:chExt cx="659812" cy="266315"/>
          </a:xfrm>
        </p:grpSpPr>
        <p:sp>
          <p:nvSpPr>
            <p:cNvPr id="517" name="SMARTInkShape-5420"/>
            <p:cNvSpPr/>
            <p:nvPr>
              <p:custDataLst>
                <p:tags r:id="rId119"/>
              </p:custDataLst>
            </p:nvPr>
          </p:nvSpPr>
          <p:spPr>
            <a:xfrm>
              <a:off x="9131889" y="2606409"/>
              <a:ext cx="224790" cy="266315"/>
            </a:xfrm>
            <a:custGeom>
              <a:avLst/>
              <a:gdLst/>
              <a:ahLst/>
              <a:cxnLst/>
              <a:rect l="0" t="0" r="0" b="0"/>
              <a:pathLst>
                <a:path w="224790" h="266315">
                  <a:moveTo>
                    <a:pt x="12111" y="60591"/>
                  </a:moveTo>
                  <a:lnTo>
                    <a:pt x="12111" y="60591"/>
                  </a:lnTo>
                  <a:lnTo>
                    <a:pt x="6644" y="49656"/>
                  </a:lnTo>
                  <a:lnTo>
                    <a:pt x="5839" y="91416"/>
                  </a:lnTo>
                  <a:lnTo>
                    <a:pt x="5783" y="136909"/>
                  </a:lnTo>
                  <a:lnTo>
                    <a:pt x="3890" y="171416"/>
                  </a:lnTo>
                  <a:lnTo>
                    <a:pt x="1399" y="205802"/>
                  </a:lnTo>
                  <a:lnTo>
                    <a:pt x="0" y="246139"/>
                  </a:lnTo>
                  <a:lnTo>
                    <a:pt x="290" y="265459"/>
                  </a:lnTo>
                  <a:lnTo>
                    <a:pt x="1410" y="266314"/>
                  </a:lnTo>
                  <a:lnTo>
                    <a:pt x="2860" y="265473"/>
                  </a:lnTo>
                  <a:lnTo>
                    <a:pt x="16032" y="230178"/>
                  </a:lnTo>
                  <a:lnTo>
                    <a:pt x="26554" y="194054"/>
                  </a:lnTo>
                  <a:lnTo>
                    <a:pt x="36404" y="146484"/>
                  </a:lnTo>
                  <a:lnTo>
                    <a:pt x="41006" y="119969"/>
                  </a:lnTo>
                  <a:lnTo>
                    <a:pt x="44781" y="95238"/>
                  </a:lnTo>
                  <a:lnTo>
                    <a:pt x="50854" y="48943"/>
                  </a:lnTo>
                  <a:lnTo>
                    <a:pt x="63457" y="1454"/>
                  </a:lnTo>
                  <a:lnTo>
                    <a:pt x="63980" y="0"/>
                  </a:lnTo>
                  <a:lnTo>
                    <a:pt x="63624" y="1147"/>
                  </a:lnTo>
                  <a:lnTo>
                    <a:pt x="73896" y="27630"/>
                  </a:lnTo>
                  <a:lnTo>
                    <a:pt x="84022" y="44060"/>
                  </a:lnTo>
                  <a:lnTo>
                    <a:pt x="97457" y="55125"/>
                  </a:lnTo>
                  <a:lnTo>
                    <a:pt x="104991" y="59064"/>
                  </a:lnTo>
                  <a:lnTo>
                    <a:pt x="139192" y="61236"/>
                  </a:lnTo>
                  <a:lnTo>
                    <a:pt x="177236" y="47298"/>
                  </a:lnTo>
                  <a:lnTo>
                    <a:pt x="216785" y="19852"/>
                  </a:lnTo>
                  <a:lnTo>
                    <a:pt x="218409" y="21437"/>
                  </a:lnTo>
                  <a:lnTo>
                    <a:pt x="220697" y="38563"/>
                  </a:lnTo>
                  <a:lnTo>
                    <a:pt x="221471" y="83443"/>
                  </a:lnTo>
                  <a:lnTo>
                    <a:pt x="223486" y="123336"/>
                  </a:lnTo>
                  <a:lnTo>
                    <a:pt x="224789" y="160086"/>
                  </a:lnTo>
                  <a:lnTo>
                    <a:pt x="221661" y="2129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SMARTInkShape-5421"/>
            <p:cNvSpPr/>
            <p:nvPr>
              <p:custDataLst>
                <p:tags r:id="rId120"/>
              </p:custDataLst>
            </p:nvPr>
          </p:nvSpPr>
          <p:spPr>
            <a:xfrm>
              <a:off x="9479481" y="2643267"/>
              <a:ext cx="83620" cy="205860"/>
            </a:xfrm>
            <a:custGeom>
              <a:avLst/>
              <a:gdLst/>
              <a:ahLst/>
              <a:cxnLst/>
              <a:rect l="0" t="0" r="0" b="0"/>
              <a:pathLst>
                <a:path w="83620" h="205860">
                  <a:moveTo>
                    <a:pt x="83619" y="23733"/>
                  </a:moveTo>
                  <a:lnTo>
                    <a:pt x="83619" y="23733"/>
                  </a:lnTo>
                  <a:lnTo>
                    <a:pt x="76876" y="13620"/>
                  </a:lnTo>
                  <a:lnTo>
                    <a:pt x="66041" y="6774"/>
                  </a:lnTo>
                  <a:lnTo>
                    <a:pt x="45955" y="834"/>
                  </a:lnTo>
                  <a:lnTo>
                    <a:pt x="39458" y="0"/>
                  </a:lnTo>
                  <a:lnTo>
                    <a:pt x="24717" y="4718"/>
                  </a:lnTo>
                  <a:lnTo>
                    <a:pt x="10873" y="13871"/>
                  </a:lnTo>
                  <a:lnTo>
                    <a:pt x="2369" y="24994"/>
                  </a:lnTo>
                  <a:lnTo>
                    <a:pt x="0" y="40756"/>
                  </a:lnTo>
                  <a:lnTo>
                    <a:pt x="2005" y="58815"/>
                  </a:lnTo>
                  <a:lnTo>
                    <a:pt x="11774" y="84849"/>
                  </a:lnTo>
                  <a:lnTo>
                    <a:pt x="40832" y="131529"/>
                  </a:lnTo>
                  <a:lnTo>
                    <a:pt x="59021" y="168787"/>
                  </a:lnTo>
                  <a:lnTo>
                    <a:pt x="59459" y="175469"/>
                  </a:lnTo>
                  <a:lnTo>
                    <a:pt x="56183" y="188538"/>
                  </a:lnTo>
                  <a:lnTo>
                    <a:pt x="48141" y="197639"/>
                  </a:lnTo>
                  <a:lnTo>
                    <a:pt x="38217" y="203330"/>
                  </a:lnTo>
                  <a:lnTo>
                    <a:pt x="29102" y="205859"/>
                  </a:lnTo>
                  <a:lnTo>
                    <a:pt x="20349" y="205102"/>
                  </a:lnTo>
                  <a:lnTo>
                    <a:pt x="16039" y="203912"/>
                  </a:lnTo>
                  <a:lnTo>
                    <a:pt x="13165" y="200297"/>
                  </a:lnTo>
                  <a:lnTo>
                    <a:pt x="7419" y="1761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SMARTInkShape-5422"/>
            <p:cNvSpPr/>
            <p:nvPr>
              <p:custDataLst>
                <p:tags r:id="rId121"/>
              </p:custDataLst>
            </p:nvPr>
          </p:nvSpPr>
          <p:spPr>
            <a:xfrm>
              <a:off x="9657917" y="2614625"/>
              <a:ext cx="133784" cy="218147"/>
            </a:xfrm>
            <a:custGeom>
              <a:avLst/>
              <a:gdLst/>
              <a:ahLst/>
              <a:cxnLst/>
              <a:rect l="0" t="0" r="0" b="0"/>
              <a:pathLst>
                <a:path w="133784" h="218147">
                  <a:moveTo>
                    <a:pt x="133783" y="26975"/>
                  </a:moveTo>
                  <a:lnTo>
                    <a:pt x="133783" y="26975"/>
                  </a:lnTo>
                  <a:lnTo>
                    <a:pt x="130412" y="13491"/>
                  </a:lnTo>
                  <a:lnTo>
                    <a:pt x="127302" y="8813"/>
                  </a:lnTo>
                  <a:lnTo>
                    <a:pt x="118203" y="1735"/>
                  </a:lnTo>
                  <a:lnTo>
                    <a:pt x="103341" y="0"/>
                  </a:lnTo>
                  <a:lnTo>
                    <a:pt x="94437" y="525"/>
                  </a:lnTo>
                  <a:lnTo>
                    <a:pt x="77021" y="8634"/>
                  </a:lnTo>
                  <a:lnTo>
                    <a:pt x="36101" y="43578"/>
                  </a:lnTo>
                  <a:lnTo>
                    <a:pt x="13197" y="85673"/>
                  </a:lnTo>
                  <a:lnTo>
                    <a:pt x="4223" y="117504"/>
                  </a:lnTo>
                  <a:lnTo>
                    <a:pt x="0" y="148349"/>
                  </a:lnTo>
                  <a:lnTo>
                    <a:pt x="2829" y="173817"/>
                  </a:lnTo>
                  <a:lnTo>
                    <a:pt x="10670" y="193133"/>
                  </a:lnTo>
                  <a:lnTo>
                    <a:pt x="15724" y="201247"/>
                  </a:lnTo>
                  <a:lnTo>
                    <a:pt x="30747" y="212144"/>
                  </a:lnTo>
                  <a:lnTo>
                    <a:pt x="39693" y="216038"/>
                  </a:lnTo>
                  <a:lnTo>
                    <a:pt x="72507" y="218146"/>
                  </a:lnTo>
                  <a:lnTo>
                    <a:pt x="121083" y="2111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SMARTInkShape-5423"/>
            <p:cNvSpPr/>
            <p:nvPr>
              <p:custDataLst>
                <p:tags r:id="rId122"/>
              </p:custDataLst>
            </p:nvPr>
          </p:nvSpPr>
          <p:spPr>
            <a:xfrm>
              <a:off x="9658350" y="2736850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3370" y="15679"/>
                  </a:lnTo>
                  <a:lnTo>
                    <a:pt x="8789" y="14024"/>
                  </a:lnTo>
                  <a:lnTo>
                    <a:pt x="50232" y="4147"/>
                  </a:lnTo>
                  <a:lnTo>
                    <a:pt x="92494" y="1229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3" name="SMARTInkShape-Group973"/>
          <p:cNvGrpSpPr/>
          <p:nvPr/>
        </p:nvGrpSpPr>
        <p:grpSpPr>
          <a:xfrm>
            <a:off x="5097052" y="2292777"/>
            <a:ext cx="2271888" cy="515085"/>
            <a:chOff x="5097052" y="2292777"/>
            <a:chExt cx="2271888" cy="515085"/>
          </a:xfrm>
        </p:grpSpPr>
        <p:sp>
          <p:nvSpPr>
            <p:cNvPr id="522" name="SMARTInkShape-5424"/>
            <p:cNvSpPr/>
            <p:nvPr>
              <p:custDataLst>
                <p:tags r:id="rId108"/>
              </p:custDataLst>
            </p:nvPr>
          </p:nvSpPr>
          <p:spPr>
            <a:xfrm>
              <a:off x="5133539" y="2439184"/>
              <a:ext cx="200462" cy="346941"/>
            </a:xfrm>
            <a:custGeom>
              <a:avLst/>
              <a:gdLst/>
              <a:ahLst/>
              <a:cxnLst/>
              <a:rect l="0" t="0" r="0" b="0"/>
              <a:pathLst>
                <a:path w="200462" h="346941">
                  <a:moveTo>
                    <a:pt x="181411" y="11916"/>
                  </a:moveTo>
                  <a:lnTo>
                    <a:pt x="181411" y="11916"/>
                  </a:lnTo>
                  <a:lnTo>
                    <a:pt x="181411" y="5174"/>
                  </a:lnTo>
                  <a:lnTo>
                    <a:pt x="180000" y="3188"/>
                  </a:lnTo>
                  <a:lnTo>
                    <a:pt x="177648" y="1864"/>
                  </a:lnTo>
                  <a:lnTo>
                    <a:pt x="163833" y="0"/>
                  </a:lnTo>
                  <a:lnTo>
                    <a:pt x="116301" y="25"/>
                  </a:lnTo>
                  <a:lnTo>
                    <a:pt x="84900" y="5727"/>
                  </a:lnTo>
                  <a:lnTo>
                    <a:pt x="57408" y="20901"/>
                  </a:lnTo>
                  <a:lnTo>
                    <a:pt x="39986" y="35195"/>
                  </a:lnTo>
                  <a:lnTo>
                    <a:pt x="21052" y="72592"/>
                  </a:lnTo>
                  <a:lnTo>
                    <a:pt x="11127" y="105205"/>
                  </a:lnTo>
                  <a:lnTo>
                    <a:pt x="3423" y="140867"/>
                  </a:lnTo>
                  <a:lnTo>
                    <a:pt x="0" y="177883"/>
                  </a:lnTo>
                  <a:lnTo>
                    <a:pt x="359" y="213620"/>
                  </a:lnTo>
                  <a:lnTo>
                    <a:pt x="3577" y="247612"/>
                  </a:lnTo>
                  <a:lnTo>
                    <a:pt x="13322" y="292399"/>
                  </a:lnTo>
                  <a:lnTo>
                    <a:pt x="26557" y="323779"/>
                  </a:lnTo>
                  <a:lnTo>
                    <a:pt x="40150" y="339611"/>
                  </a:lnTo>
                  <a:lnTo>
                    <a:pt x="47725" y="343974"/>
                  </a:lnTo>
                  <a:lnTo>
                    <a:pt x="63669" y="346940"/>
                  </a:lnTo>
                  <a:lnTo>
                    <a:pt x="101996" y="341272"/>
                  </a:lnTo>
                  <a:lnTo>
                    <a:pt x="149101" y="327284"/>
                  </a:lnTo>
                  <a:lnTo>
                    <a:pt x="172695" y="313887"/>
                  </a:lnTo>
                  <a:lnTo>
                    <a:pt x="200461" y="2913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SMARTInkShape-5425"/>
            <p:cNvSpPr/>
            <p:nvPr>
              <p:custDataLst>
                <p:tags r:id="rId109"/>
              </p:custDataLst>
            </p:nvPr>
          </p:nvSpPr>
          <p:spPr>
            <a:xfrm>
              <a:off x="5097052" y="2628900"/>
              <a:ext cx="135349" cy="44451"/>
            </a:xfrm>
            <a:custGeom>
              <a:avLst/>
              <a:gdLst/>
              <a:ahLst/>
              <a:cxnLst/>
              <a:rect l="0" t="0" r="0" b="0"/>
              <a:pathLst>
                <a:path w="135349" h="44451">
                  <a:moveTo>
                    <a:pt x="27398" y="44450"/>
                  </a:moveTo>
                  <a:lnTo>
                    <a:pt x="27398" y="44450"/>
                  </a:lnTo>
                  <a:lnTo>
                    <a:pt x="61" y="44450"/>
                  </a:lnTo>
                  <a:lnTo>
                    <a:pt x="0" y="43744"/>
                  </a:lnTo>
                  <a:lnTo>
                    <a:pt x="3698" y="41079"/>
                  </a:lnTo>
                  <a:lnTo>
                    <a:pt x="47150" y="23480"/>
                  </a:lnTo>
                  <a:lnTo>
                    <a:pt x="90034" y="11847"/>
                  </a:lnTo>
                  <a:lnTo>
                    <a:pt x="1353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SMARTInkShape-5426"/>
            <p:cNvSpPr/>
            <p:nvPr>
              <p:custDataLst>
                <p:tags r:id="rId110"/>
              </p:custDataLst>
            </p:nvPr>
          </p:nvSpPr>
          <p:spPr>
            <a:xfrm>
              <a:off x="5475156" y="2401338"/>
              <a:ext cx="227145" cy="402368"/>
            </a:xfrm>
            <a:custGeom>
              <a:avLst/>
              <a:gdLst/>
              <a:ahLst/>
              <a:cxnLst/>
              <a:rect l="0" t="0" r="0" b="0"/>
              <a:pathLst>
                <a:path w="227145" h="402368">
                  <a:moveTo>
                    <a:pt x="227144" y="18012"/>
                  </a:moveTo>
                  <a:lnTo>
                    <a:pt x="227144" y="18012"/>
                  </a:lnTo>
                  <a:lnTo>
                    <a:pt x="223773" y="11270"/>
                  </a:lnTo>
                  <a:lnTo>
                    <a:pt x="220665" y="9284"/>
                  </a:lnTo>
                  <a:lnTo>
                    <a:pt x="184428" y="2464"/>
                  </a:lnTo>
                  <a:lnTo>
                    <a:pt x="146206" y="0"/>
                  </a:lnTo>
                  <a:lnTo>
                    <a:pt x="99182" y="1283"/>
                  </a:lnTo>
                  <a:lnTo>
                    <a:pt x="66619" y="14937"/>
                  </a:lnTo>
                  <a:lnTo>
                    <a:pt x="45262" y="28875"/>
                  </a:lnTo>
                  <a:lnTo>
                    <a:pt x="29656" y="48240"/>
                  </a:lnTo>
                  <a:lnTo>
                    <a:pt x="19426" y="70252"/>
                  </a:lnTo>
                  <a:lnTo>
                    <a:pt x="14374" y="103890"/>
                  </a:lnTo>
                  <a:lnTo>
                    <a:pt x="17032" y="145920"/>
                  </a:lnTo>
                  <a:lnTo>
                    <a:pt x="20402" y="179988"/>
                  </a:lnTo>
                  <a:lnTo>
                    <a:pt x="20488" y="214414"/>
                  </a:lnTo>
                  <a:lnTo>
                    <a:pt x="17469" y="248530"/>
                  </a:lnTo>
                  <a:lnTo>
                    <a:pt x="11423" y="282507"/>
                  </a:lnTo>
                  <a:lnTo>
                    <a:pt x="3458" y="326627"/>
                  </a:lnTo>
                  <a:lnTo>
                    <a:pt x="0" y="356398"/>
                  </a:lnTo>
                  <a:lnTo>
                    <a:pt x="5717" y="381995"/>
                  </a:lnTo>
                  <a:lnTo>
                    <a:pt x="12551" y="393330"/>
                  </a:lnTo>
                  <a:lnTo>
                    <a:pt x="16348" y="397341"/>
                  </a:lnTo>
                  <a:lnTo>
                    <a:pt x="29975" y="401797"/>
                  </a:lnTo>
                  <a:lnTo>
                    <a:pt x="49203" y="402367"/>
                  </a:lnTo>
                  <a:lnTo>
                    <a:pt x="87794" y="394754"/>
                  </a:lnTo>
                  <a:lnTo>
                    <a:pt x="144594" y="3799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SMARTInkShape-5427"/>
            <p:cNvSpPr/>
            <p:nvPr>
              <p:custDataLst>
                <p:tags r:id="rId111"/>
              </p:custDataLst>
            </p:nvPr>
          </p:nvSpPr>
          <p:spPr>
            <a:xfrm>
              <a:off x="5812766" y="2458594"/>
              <a:ext cx="111785" cy="297307"/>
            </a:xfrm>
            <a:custGeom>
              <a:avLst/>
              <a:gdLst/>
              <a:ahLst/>
              <a:cxnLst/>
              <a:rect l="0" t="0" r="0" b="0"/>
              <a:pathLst>
                <a:path w="111785" h="297307">
                  <a:moveTo>
                    <a:pt x="105434" y="11556"/>
                  </a:moveTo>
                  <a:lnTo>
                    <a:pt x="105434" y="11556"/>
                  </a:lnTo>
                  <a:lnTo>
                    <a:pt x="105432" y="8185"/>
                  </a:lnTo>
                  <a:lnTo>
                    <a:pt x="101671" y="4648"/>
                  </a:lnTo>
                  <a:lnTo>
                    <a:pt x="98693" y="2718"/>
                  </a:lnTo>
                  <a:lnTo>
                    <a:pt x="84386" y="0"/>
                  </a:lnTo>
                  <a:lnTo>
                    <a:pt x="72796" y="5009"/>
                  </a:lnTo>
                  <a:lnTo>
                    <a:pt x="66741" y="9308"/>
                  </a:lnTo>
                  <a:lnTo>
                    <a:pt x="40407" y="48741"/>
                  </a:lnTo>
                  <a:lnTo>
                    <a:pt x="22439" y="80294"/>
                  </a:lnTo>
                  <a:lnTo>
                    <a:pt x="10223" y="117366"/>
                  </a:lnTo>
                  <a:lnTo>
                    <a:pt x="3144" y="155949"/>
                  </a:lnTo>
                  <a:lnTo>
                    <a:pt x="0" y="191912"/>
                  </a:lnTo>
                  <a:lnTo>
                    <a:pt x="4248" y="224829"/>
                  </a:lnTo>
                  <a:lnTo>
                    <a:pt x="8343" y="240521"/>
                  </a:lnTo>
                  <a:lnTo>
                    <a:pt x="24182" y="265483"/>
                  </a:lnTo>
                  <a:lnTo>
                    <a:pt x="34333" y="276091"/>
                  </a:lnTo>
                  <a:lnTo>
                    <a:pt x="62545" y="287877"/>
                  </a:lnTo>
                  <a:lnTo>
                    <a:pt x="111784" y="2973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SMARTInkShape-5428"/>
            <p:cNvSpPr/>
            <p:nvPr>
              <p:custDataLst>
                <p:tags r:id="rId112"/>
              </p:custDataLst>
            </p:nvPr>
          </p:nvSpPr>
          <p:spPr>
            <a:xfrm>
              <a:off x="6023935" y="2500378"/>
              <a:ext cx="167316" cy="208539"/>
            </a:xfrm>
            <a:custGeom>
              <a:avLst/>
              <a:gdLst/>
              <a:ahLst/>
              <a:cxnLst/>
              <a:rect l="0" t="0" r="0" b="0"/>
              <a:pathLst>
                <a:path w="167316" h="208539">
                  <a:moveTo>
                    <a:pt x="122865" y="52322"/>
                  </a:moveTo>
                  <a:lnTo>
                    <a:pt x="122865" y="52322"/>
                  </a:lnTo>
                  <a:lnTo>
                    <a:pt x="117090" y="37819"/>
                  </a:lnTo>
                  <a:lnTo>
                    <a:pt x="110656" y="29178"/>
                  </a:lnTo>
                  <a:lnTo>
                    <a:pt x="99330" y="24397"/>
                  </a:lnTo>
                  <a:lnTo>
                    <a:pt x="92358" y="23122"/>
                  </a:lnTo>
                  <a:lnTo>
                    <a:pt x="65692" y="28070"/>
                  </a:lnTo>
                  <a:lnTo>
                    <a:pt x="38819" y="45214"/>
                  </a:lnTo>
                  <a:lnTo>
                    <a:pt x="12982" y="78281"/>
                  </a:lnTo>
                  <a:lnTo>
                    <a:pt x="3472" y="105252"/>
                  </a:lnTo>
                  <a:lnTo>
                    <a:pt x="0" y="144440"/>
                  </a:lnTo>
                  <a:lnTo>
                    <a:pt x="738" y="156067"/>
                  </a:lnTo>
                  <a:lnTo>
                    <a:pt x="9084" y="176513"/>
                  </a:lnTo>
                  <a:lnTo>
                    <a:pt x="21495" y="192890"/>
                  </a:lnTo>
                  <a:lnTo>
                    <a:pt x="34066" y="202521"/>
                  </a:lnTo>
                  <a:lnTo>
                    <a:pt x="48592" y="207271"/>
                  </a:lnTo>
                  <a:lnTo>
                    <a:pt x="56416" y="208538"/>
                  </a:lnTo>
                  <a:lnTo>
                    <a:pt x="63748" y="206561"/>
                  </a:lnTo>
                  <a:lnTo>
                    <a:pt x="77541" y="196837"/>
                  </a:lnTo>
                  <a:lnTo>
                    <a:pt x="100576" y="172125"/>
                  </a:lnTo>
                  <a:lnTo>
                    <a:pt x="121906" y="132348"/>
                  </a:lnTo>
                  <a:lnTo>
                    <a:pt x="127613" y="97296"/>
                  </a:lnTo>
                  <a:lnTo>
                    <a:pt x="127092" y="60316"/>
                  </a:lnTo>
                  <a:lnTo>
                    <a:pt x="122157" y="27417"/>
                  </a:lnTo>
                  <a:lnTo>
                    <a:pt x="116042" y="15963"/>
                  </a:lnTo>
                  <a:lnTo>
                    <a:pt x="97961" y="1355"/>
                  </a:lnTo>
                  <a:lnTo>
                    <a:pt x="87213" y="0"/>
                  </a:lnTo>
                  <a:lnTo>
                    <a:pt x="63980" y="6020"/>
                  </a:lnTo>
                  <a:lnTo>
                    <a:pt x="45188" y="18102"/>
                  </a:lnTo>
                  <a:lnTo>
                    <a:pt x="37214" y="25276"/>
                  </a:lnTo>
                  <a:lnTo>
                    <a:pt x="32603" y="33586"/>
                  </a:lnTo>
                  <a:lnTo>
                    <a:pt x="29362" y="52226"/>
                  </a:lnTo>
                  <a:lnTo>
                    <a:pt x="34036" y="68507"/>
                  </a:lnTo>
                  <a:lnTo>
                    <a:pt x="38245" y="75812"/>
                  </a:lnTo>
                  <a:lnTo>
                    <a:pt x="54212" y="87692"/>
                  </a:lnTo>
                  <a:lnTo>
                    <a:pt x="64396" y="92835"/>
                  </a:lnTo>
                  <a:lnTo>
                    <a:pt x="88883" y="96668"/>
                  </a:lnTo>
                  <a:lnTo>
                    <a:pt x="128553" y="92978"/>
                  </a:lnTo>
                  <a:lnTo>
                    <a:pt x="167315" y="840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SMARTInkShape-5429"/>
            <p:cNvSpPr/>
            <p:nvPr>
              <p:custDataLst>
                <p:tags r:id="rId113"/>
              </p:custDataLst>
            </p:nvPr>
          </p:nvSpPr>
          <p:spPr>
            <a:xfrm>
              <a:off x="6052794" y="2309352"/>
              <a:ext cx="119407" cy="109999"/>
            </a:xfrm>
            <a:custGeom>
              <a:avLst/>
              <a:gdLst/>
              <a:ahLst/>
              <a:cxnLst/>
              <a:rect l="0" t="0" r="0" b="0"/>
              <a:pathLst>
                <a:path w="119407" h="109999">
                  <a:moveTo>
                    <a:pt x="24156" y="52848"/>
                  </a:moveTo>
                  <a:lnTo>
                    <a:pt x="24156" y="52848"/>
                  </a:lnTo>
                  <a:lnTo>
                    <a:pt x="20785" y="52848"/>
                  </a:lnTo>
                  <a:lnTo>
                    <a:pt x="17249" y="54729"/>
                  </a:lnTo>
                  <a:lnTo>
                    <a:pt x="13324" y="58623"/>
                  </a:lnTo>
                  <a:lnTo>
                    <a:pt x="5058" y="74502"/>
                  </a:lnTo>
                  <a:lnTo>
                    <a:pt x="0" y="91070"/>
                  </a:lnTo>
                  <a:lnTo>
                    <a:pt x="291" y="92441"/>
                  </a:lnTo>
                  <a:lnTo>
                    <a:pt x="1190" y="92649"/>
                  </a:lnTo>
                  <a:lnTo>
                    <a:pt x="2496" y="92082"/>
                  </a:lnTo>
                  <a:lnTo>
                    <a:pt x="32390" y="52746"/>
                  </a:lnTo>
                  <a:lnTo>
                    <a:pt x="73060" y="5456"/>
                  </a:lnTo>
                  <a:lnTo>
                    <a:pt x="80698" y="35"/>
                  </a:lnTo>
                  <a:lnTo>
                    <a:pt x="83018" y="0"/>
                  </a:lnTo>
                  <a:lnTo>
                    <a:pt x="84564" y="1389"/>
                  </a:lnTo>
                  <a:lnTo>
                    <a:pt x="96173" y="44201"/>
                  </a:lnTo>
                  <a:lnTo>
                    <a:pt x="111367" y="88378"/>
                  </a:lnTo>
                  <a:lnTo>
                    <a:pt x="119406" y="1099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SMARTInkShape-5430"/>
            <p:cNvSpPr/>
            <p:nvPr>
              <p:custDataLst>
                <p:tags r:id="rId114"/>
              </p:custDataLst>
            </p:nvPr>
          </p:nvSpPr>
          <p:spPr>
            <a:xfrm>
              <a:off x="6266952" y="2616200"/>
              <a:ext cx="254499" cy="30868"/>
            </a:xfrm>
            <a:custGeom>
              <a:avLst/>
              <a:gdLst/>
              <a:ahLst/>
              <a:cxnLst/>
              <a:rect l="0" t="0" r="0" b="0"/>
              <a:pathLst>
                <a:path w="254499" h="30868">
                  <a:moveTo>
                    <a:pt x="13198" y="25400"/>
                  </a:moveTo>
                  <a:lnTo>
                    <a:pt x="13198" y="25400"/>
                  </a:lnTo>
                  <a:lnTo>
                    <a:pt x="3085" y="25400"/>
                  </a:lnTo>
                  <a:lnTo>
                    <a:pt x="811" y="26106"/>
                  </a:lnTo>
                  <a:lnTo>
                    <a:pt x="0" y="27282"/>
                  </a:lnTo>
                  <a:lnTo>
                    <a:pt x="167" y="28771"/>
                  </a:lnTo>
                  <a:lnTo>
                    <a:pt x="2394" y="29764"/>
                  </a:lnTo>
                  <a:lnTo>
                    <a:pt x="10513" y="30867"/>
                  </a:lnTo>
                  <a:lnTo>
                    <a:pt x="56071" y="26506"/>
                  </a:lnTo>
                  <a:lnTo>
                    <a:pt x="94107" y="22834"/>
                  </a:lnTo>
                  <a:lnTo>
                    <a:pt x="134999" y="18850"/>
                  </a:lnTo>
                  <a:lnTo>
                    <a:pt x="175987" y="14023"/>
                  </a:lnTo>
                  <a:lnTo>
                    <a:pt x="215371" y="7173"/>
                  </a:lnTo>
                  <a:lnTo>
                    <a:pt x="2544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SMARTInkShape-5431"/>
            <p:cNvSpPr/>
            <p:nvPr>
              <p:custDataLst>
                <p:tags r:id="rId115"/>
              </p:custDataLst>
            </p:nvPr>
          </p:nvSpPr>
          <p:spPr>
            <a:xfrm>
              <a:off x="6662711" y="2474332"/>
              <a:ext cx="201640" cy="219693"/>
            </a:xfrm>
            <a:custGeom>
              <a:avLst/>
              <a:gdLst/>
              <a:ahLst/>
              <a:cxnLst/>
              <a:rect l="0" t="0" r="0" b="0"/>
              <a:pathLst>
                <a:path w="201640" h="219693">
                  <a:moveTo>
                    <a:pt x="131789" y="40268"/>
                  </a:moveTo>
                  <a:lnTo>
                    <a:pt x="131789" y="40268"/>
                  </a:lnTo>
                  <a:lnTo>
                    <a:pt x="131787" y="22591"/>
                  </a:lnTo>
                  <a:lnTo>
                    <a:pt x="130377" y="19311"/>
                  </a:lnTo>
                  <a:lnTo>
                    <a:pt x="125047" y="13785"/>
                  </a:lnTo>
                  <a:lnTo>
                    <a:pt x="117974" y="10859"/>
                  </a:lnTo>
                  <a:lnTo>
                    <a:pt x="114113" y="10079"/>
                  </a:lnTo>
                  <a:lnTo>
                    <a:pt x="95194" y="12351"/>
                  </a:lnTo>
                  <a:lnTo>
                    <a:pt x="68342" y="30977"/>
                  </a:lnTo>
                  <a:lnTo>
                    <a:pt x="44788" y="58839"/>
                  </a:lnTo>
                  <a:lnTo>
                    <a:pt x="24401" y="99549"/>
                  </a:lnTo>
                  <a:lnTo>
                    <a:pt x="15068" y="143989"/>
                  </a:lnTo>
                  <a:lnTo>
                    <a:pt x="19045" y="181694"/>
                  </a:lnTo>
                  <a:lnTo>
                    <a:pt x="29234" y="200491"/>
                  </a:lnTo>
                  <a:lnTo>
                    <a:pt x="35902" y="208466"/>
                  </a:lnTo>
                  <a:lnTo>
                    <a:pt x="50837" y="217328"/>
                  </a:lnTo>
                  <a:lnTo>
                    <a:pt x="58771" y="219692"/>
                  </a:lnTo>
                  <a:lnTo>
                    <a:pt x="76994" y="216673"/>
                  </a:lnTo>
                  <a:lnTo>
                    <a:pt x="107087" y="201192"/>
                  </a:lnTo>
                  <a:lnTo>
                    <a:pt x="125749" y="185873"/>
                  </a:lnTo>
                  <a:lnTo>
                    <a:pt x="138747" y="167305"/>
                  </a:lnTo>
                  <a:lnTo>
                    <a:pt x="147255" y="126906"/>
                  </a:lnTo>
                  <a:lnTo>
                    <a:pt x="145484" y="95472"/>
                  </a:lnTo>
                  <a:lnTo>
                    <a:pt x="137169" y="64097"/>
                  </a:lnTo>
                  <a:lnTo>
                    <a:pt x="119363" y="36042"/>
                  </a:lnTo>
                  <a:lnTo>
                    <a:pt x="97339" y="16988"/>
                  </a:lnTo>
                  <a:lnTo>
                    <a:pt x="73439" y="5227"/>
                  </a:lnTo>
                  <a:lnTo>
                    <a:pt x="48704" y="0"/>
                  </a:lnTo>
                  <a:lnTo>
                    <a:pt x="37595" y="1428"/>
                  </a:lnTo>
                  <a:lnTo>
                    <a:pt x="17723" y="10541"/>
                  </a:lnTo>
                  <a:lnTo>
                    <a:pt x="5129" y="25880"/>
                  </a:lnTo>
                  <a:lnTo>
                    <a:pt x="781" y="34909"/>
                  </a:lnTo>
                  <a:lnTo>
                    <a:pt x="0" y="43751"/>
                  </a:lnTo>
                  <a:lnTo>
                    <a:pt x="4778" y="61101"/>
                  </a:lnTo>
                  <a:lnTo>
                    <a:pt x="19600" y="74457"/>
                  </a:lnTo>
                  <a:lnTo>
                    <a:pt x="41711" y="84391"/>
                  </a:lnTo>
                  <a:lnTo>
                    <a:pt x="86598" y="92539"/>
                  </a:lnTo>
                  <a:lnTo>
                    <a:pt x="121582" y="92192"/>
                  </a:lnTo>
                  <a:lnTo>
                    <a:pt x="154533" y="87805"/>
                  </a:lnTo>
                  <a:lnTo>
                    <a:pt x="201639" y="783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SMARTInkShape-5432"/>
            <p:cNvSpPr/>
            <p:nvPr>
              <p:custDataLst>
                <p:tags r:id="rId116"/>
              </p:custDataLst>
            </p:nvPr>
          </p:nvSpPr>
          <p:spPr>
            <a:xfrm>
              <a:off x="6870700" y="2428679"/>
              <a:ext cx="82618" cy="270072"/>
            </a:xfrm>
            <a:custGeom>
              <a:avLst/>
              <a:gdLst/>
              <a:ahLst/>
              <a:cxnLst/>
              <a:rect l="0" t="0" r="0" b="0"/>
              <a:pathLst>
                <a:path w="82618" h="270072">
                  <a:moveTo>
                    <a:pt x="44450" y="3371"/>
                  </a:moveTo>
                  <a:lnTo>
                    <a:pt x="44450" y="3371"/>
                  </a:lnTo>
                  <a:lnTo>
                    <a:pt x="41079" y="0"/>
                  </a:lnTo>
                  <a:lnTo>
                    <a:pt x="45724" y="4646"/>
                  </a:lnTo>
                  <a:lnTo>
                    <a:pt x="65828" y="49234"/>
                  </a:lnTo>
                  <a:lnTo>
                    <a:pt x="75823" y="80199"/>
                  </a:lnTo>
                  <a:lnTo>
                    <a:pt x="82617" y="117480"/>
                  </a:lnTo>
                  <a:lnTo>
                    <a:pt x="78581" y="157567"/>
                  </a:lnTo>
                  <a:lnTo>
                    <a:pt x="73554" y="178135"/>
                  </a:lnTo>
                  <a:lnTo>
                    <a:pt x="49154" y="216040"/>
                  </a:lnTo>
                  <a:lnTo>
                    <a:pt x="0" y="270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SMARTInkShape-5433"/>
            <p:cNvSpPr/>
            <p:nvPr>
              <p:custDataLst>
                <p:tags r:id="rId117"/>
              </p:custDataLst>
            </p:nvPr>
          </p:nvSpPr>
          <p:spPr>
            <a:xfrm>
              <a:off x="7010400" y="2334198"/>
              <a:ext cx="165101" cy="128702"/>
            </a:xfrm>
            <a:custGeom>
              <a:avLst/>
              <a:gdLst/>
              <a:ahLst/>
              <a:cxnLst/>
              <a:rect l="0" t="0" r="0" b="0"/>
              <a:pathLst>
                <a:path w="165101" h="128702">
                  <a:moveTo>
                    <a:pt x="0" y="21652"/>
                  </a:moveTo>
                  <a:lnTo>
                    <a:pt x="0" y="21652"/>
                  </a:lnTo>
                  <a:lnTo>
                    <a:pt x="0" y="12813"/>
                  </a:lnTo>
                  <a:lnTo>
                    <a:pt x="1881" y="8787"/>
                  </a:lnTo>
                  <a:lnTo>
                    <a:pt x="3370" y="6725"/>
                  </a:lnTo>
                  <a:lnTo>
                    <a:pt x="18949" y="453"/>
                  </a:lnTo>
                  <a:lnTo>
                    <a:pt x="29824" y="0"/>
                  </a:lnTo>
                  <a:lnTo>
                    <a:pt x="34699" y="868"/>
                  </a:lnTo>
                  <a:lnTo>
                    <a:pt x="43878" y="9357"/>
                  </a:lnTo>
                  <a:lnTo>
                    <a:pt x="48302" y="15572"/>
                  </a:lnTo>
                  <a:lnTo>
                    <a:pt x="53217" y="31885"/>
                  </a:lnTo>
                  <a:lnTo>
                    <a:pt x="54104" y="60903"/>
                  </a:lnTo>
                  <a:lnTo>
                    <a:pt x="50151" y="80724"/>
                  </a:lnTo>
                  <a:lnTo>
                    <a:pt x="32249" y="112682"/>
                  </a:lnTo>
                  <a:lnTo>
                    <a:pt x="21657" y="126260"/>
                  </a:lnTo>
                  <a:lnTo>
                    <a:pt x="21493" y="127374"/>
                  </a:lnTo>
                  <a:lnTo>
                    <a:pt x="22090" y="128116"/>
                  </a:lnTo>
                  <a:lnTo>
                    <a:pt x="23194" y="128612"/>
                  </a:lnTo>
                  <a:lnTo>
                    <a:pt x="42289" y="128701"/>
                  </a:lnTo>
                  <a:lnTo>
                    <a:pt x="84631" y="122656"/>
                  </a:lnTo>
                  <a:lnTo>
                    <a:pt x="123148" y="118607"/>
                  </a:lnTo>
                  <a:lnTo>
                    <a:pt x="165100" y="1169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SMARTInkShape-5434"/>
            <p:cNvSpPr/>
            <p:nvPr>
              <p:custDataLst>
                <p:tags r:id="rId118"/>
              </p:custDataLst>
            </p:nvPr>
          </p:nvSpPr>
          <p:spPr>
            <a:xfrm>
              <a:off x="7124700" y="2292777"/>
              <a:ext cx="244240" cy="515085"/>
            </a:xfrm>
            <a:custGeom>
              <a:avLst/>
              <a:gdLst/>
              <a:ahLst/>
              <a:cxnLst/>
              <a:rect l="0" t="0" r="0" b="0"/>
              <a:pathLst>
                <a:path w="244240" h="515085">
                  <a:moveTo>
                    <a:pt x="88900" y="12273"/>
                  </a:moveTo>
                  <a:lnTo>
                    <a:pt x="88900" y="12273"/>
                  </a:lnTo>
                  <a:lnTo>
                    <a:pt x="88898" y="8902"/>
                  </a:lnTo>
                  <a:lnTo>
                    <a:pt x="90311" y="7909"/>
                  </a:lnTo>
                  <a:lnTo>
                    <a:pt x="130134" y="1733"/>
                  </a:lnTo>
                  <a:lnTo>
                    <a:pt x="173532" y="0"/>
                  </a:lnTo>
                  <a:lnTo>
                    <a:pt x="220015" y="335"/>
                  </a:lnTo>
                  <a:lnTo>
                    <a:pt x="238520" y="4659"/>
                  </a:lnTo>
                  <a:lnTo>
                    <a:pt x="243593" y="8419"/>
                  </a:lnTo>
                  <a:lnTo>
                    <a:pt x="244239" y="11820"/>
                  </a:lnTo>
                  <a:lnTo>
                    <a:pt x="241074" y="28837"/>
                  </a:lnTo>
                  <a:lnTo>
                    <a:pt x="227718" y="75203"/>
                  </a:lnTo>
                  <a:lnTo>
                    <a:pt x="221153" y="106564"/>
                  </a:lnTo>
                  <a:lnTo>
                    <a:pt x="218234" y="141669"/>
                  </a:lnTo>
                  <a:lnTo>
                    <a:pt x="216938" y="178438"/>
                  </a:lnTo>
                  <a:lnTo>
                    <a:pt x="216361" y="216652"/>
                  </a:lnTo>
                  <a:lnTo>
                    <a:pt x="216105" y="257154"/>
                  </a:lnTo>
                  <a:lnTo>
                    <a:pt x="217874" y="298674"/>
                  </a:lnTo>
                  <a:lnTo>
                    <a:pt x="221010" y="339235"/>
                  </a:lnTo>
                  <a:lnTo>
                    <a:pt x="224757" y="376076"/>
                  </a:lnTo>
                  <a:lnTo>
                    <a:pt x="230831" y="421809"/>
                  </a:lnTo>
                  <a:lnTo>
                    <a:pt x="233431" y="468708"/>
                  </a:lnTo>
                  <a:lnTo>
                    <a:pt x="229376" y="503265"/>
                  </a:lnTo>
                  <a:lnTo>
                    <a:pt x="227000" y="507523"/>
                  </a:lnTo>
                  <a:lnTo>
                    <a:pt x="218717" y="514136"/>
                  </a:lnTo>
                  <a:lnTo>
                    <a:pt x="181927" y="515084"/>
                  </a:lnTo>
                  <a:lnTo>
                    <a:pt x="142945" y="510676"/>
                  </a:lnTo>
                  <a:lnTo>
                    <a:pt x="97398" y="504719"/>
                  </a:lnTo>
                  <a:lnTo>
                    <a:pt x="73399" y="502142"/>
                  </a:lnTo>
                  <a:lnTo>
                    <a:pt x="32621" y="498104"/>
                  </a:lnTo>
                  <a:lnTo>
                    <a:pt x="0" y="4948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4" name="SMARTInkShape-Group974"/>
          <p:cNvGrpSpPr/>
          <p:nvPr/>
        </p:nvGrpSpPr>
        <p:grpSpPr>
          <a:xfrm>
            <a:off x="3060700" y="2384518"/>
            <a:ext cx="1739901" cy="441206"/>
            <a:chOff x="3060700" y="2384518"/>
            <a:chExt cx="1739901" cy="441206"/>
          </a:xfrm>
        </p:grpSpPr>
        <p:sp>
          <p:nvSpPr>
            <p:cNvPr id="534" name="SMARTInkShape-5435"/>
            <p:cNvSpPr/>
            <p:nvPr>
              <p:custDataLst>
                <p:tags r:id="rId98"/>
              </p:custDataLst>
            </p:nvPr>
          </p:nvSpPr>
          <p:spPr>
            <a:xfrm>
              <a:off x="3060700" y="2519918"/>
              <a:ext cx="273051" cy="305806"/>
            </a:xfrm>
            <a:custGeom>
              <a:avLst/>
              <a:gdLst/>
              <a:ahLst/>
              <a:cxnLst/>
              <a:rect l="0" t="0" r="0" b="0"/>
              <a:pathLst>
                <a:path w="273051" h="305806">
                  <a:moveTo>
                    <a:pt x="0" y="153432"/>
                  </a:moveTo>
                  <a:lnTo>
                    <a:pt x="0" y="153432"/>
                  </a:lnTo>
                  <a:lnTo>
                    <a:pt x="0" y="144012"/>
                  </a:lnTo>
                  <a:lnTo>
                    <a:pt x="3371" y="163393"/>
                  </a:lnTo>
                  <a:lnTo>
                    <a:pt x="12209" y="197854"/>
                  </a:lnTo>
                  <a:lnTo>
                    <a:pt x="17023" y="242716"/>
                  </a:lnTo>
                  <a:lnTo>
                    <a:pt x="18449" y="281643"/>
                  </a:lnTo>
                  <a:lnTo>
                    <a:pt x="18971" y="305791"/>
                  </a:lnTo>
                  <a:lnTo>
                    <a:pt x="18997" y="305805"/>
                  </a:lnTo>
                  <a:lnTo>
                    <a:pt x="15898" y="258739"/>
                  </a:lnTo>
                  <a:lnTo>
                    <a:pt x="18355" y="222107"/>
                  </a:lnTo>
                  <a:lnTo>
                    <a:pt x="19998" y="198510"/>
                  </a:lnTo>
                  <a:lnTo>
                    <a:pt x="21798" y="172901"/>
                  </a:lnTo>
                  <a:lnTo>
                    <a:pt x="23704" y="145950"/>
                  </a:lnTo>
                  <a:lnTo>
                    <a:pt x="25681" y="118105"/>
                  </a:lnTo>
                  <a:lnTo>
                    <a:pt x="27704" y="89664"/>
                  </a:lnTo>
                  <a:lnTo>
                    <a:pt x="35596" y="46774"/>
                  </a:lnTo>
                  <a:lnTo>
                    <a:pt x="46159" y="17128"/>
                  </a:lnTo>
                  <a:lnTo>
                    <a:pt x="57910" y="1601"/>
                  </a:lnTo>
                  <a:lnTo>
                    <a:pt x="63301" y="0"/>
                  </a:lnTo>
                  <a:lnTo>
                    <a:pt x="68306" y="1755"/>
                  </a:lnTo>
                  <a:lnTo>
                    <a:pt x="73054" y="5748"/>
                  </a:lnTo>
                  <a:lnTo>
                    <a:pt x="87155" y="52005"/>
                  </a:lnTo>
                  <a:lnTo>
                    <a:pt x="102964" y="92727"/>
                  </a:lnTo>
                  <a:lnTo>
                    <a:pt x="114906" y="113987"/>
                  </a:lnTo>
                  <a:lnTo>
                    <a:pt x="131033" y="129080"/>
                  </a:lnTo>
                  <a:lnTo>
                    <a:pt x="140271" y="135081"/>
                  </a:lnTo>
                  <a:lnTo>
                    <a:pt x="149254" y="136259"/>
                  </a:lnTo>
                  <a:lnTo>
                    <a:pt x="166759" y="130042"/>
                  </a:lnTo>
                  <a:lnTo>
                    <a:pt x="192480" y="107304"/>
                  </a:lnTo>
                  <a:lnTo>
                    <a:pt x="216317" y="64357"/>
                  </a:lnTo>
                  <a:lnTo>
                    <a:pt x="232217" y="31984"/>
                  </a:lnTo>
                  <a:lnTo>
                    <a:pt x="233835" y="32955"/>
                  </a:lnTo>
                  <a:lnTo>
                    <a:pt x="237511" y="41561"/>
                  </a:lnTo>
                  <a:lnTo>
                    <a:pt x="241257" y="80926"/>
                  </a:lnTo>
                  <a:lnTo>
                    <a:pt x="246854" y="121992"/>
                  </a:lnTo>
                  <a:lnTo>
                    <a:pt x="257135" y="168184"/>
                  </a:lnTo>
                  <a:lnTo>
                    <a:pt x="267707" y="207897"/>
                  </a:lnTo>
                  <a:lnTo>
                    <a:pt x="273050" y="2486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SMARTInkShape-5436"/>
            <p:cNvSpPr/>
            <p:nvPr>
              <p:custDataLst>
                <p:tags r:id="rId99"/>
              </p:custDataLst>
            </p:nvPr>
          </p:nvSpPr>
          <p:spPr>
            <a:xfrm>
              <a:off x="3438702" y="2571027"/>
              <a:ext cx="98249" cy="216438"/>
            </a:xfrm>
            <a:custGeom>
              <a:avLst/>
              <a:gdLst/>
              <a:ahLst/>
              <a:cxnLst/>
              <a:rect l="0" t="0" r="0" b="0"/>
              <a:pathLst>
                <a:path w="98249" h="216438">
                  <a:moveTo>
                    <a:pt x="98248" y="19773"/>
                  </a:moveTo>
                  <a:lnTo>
                    <a:pt x="98248" y="19773"/>
                  </a:lnTo>
                  <a:lnTo>
                    <a:pt x="94877" y="9660"/>
                  </a:lnTo>
                  <a:lnTo>
                    <a:pt x="87577" y="2814"/>
                  </a:lnTo>
                  <a:lnTo>
                    <a:pt x="82668" y="0"/>
                  </a:lnTo>
                  <a:lnTo>
                    <a:pt x="65924" y="637"/>
                  </a:lnTo>
                  <a:lnTo>
                    <a:pt x="45781" y="7035"/>
                  </a:lnTo>
                  <a:lnTo>
                    <a:pt x="27422" y="19286"/>
                  </a:lnTo>
                  <a:lnTo>
                    <a:pt x="7961" y="42050"/>
                  </a:lnTo>
                  <a:lnTo>
                    <a:pt x="1676" y="58366"/>
                  </a:lnTo>
                  <a:lnTo>
                    <a:pt x="0" y="66668"/>
                  </a:lnTo>
                  <a:lnTo>
                    <a:pt x="999" y="74320"/>
                  </a:lnTo>
                  <a:lnTo>
                    <a:pt x="7754" y="88466"/>
                  </a:lnTo>
                  <a:lnTo>
                    <a:pt x="30043" y="114795"/>
                  </a:lnTo>
                  <a:lnTo>
                    <a:pt x="65739" y="150113"/>
                  </a:lnTo>
                  <a:lnTo>
                    <a:pt x="78581" y="171281"/>
                  </a:lnTo>
                  <a:lnTo>
                    <a:pt x="78787" y="178634"/>
                  </a:lnTo>
                  <a:lnTo>
                    <a:pt x="73370" y="194330"/>
                  </a:lnTo>
                  <a:lnTo>
                    <a:pt x="58421" y="212291"/>
                  </a:lnTo>
                  <a:lnTo>
                    <a:pt x="53352" y="215146"/>
                  </a:lnTo>
                  <a:lnTo>
                    <a:pt x="48562" y="216344"/>
                  </a:lnTo>
                  <a:lnTo>
                    <a:pt x="43958" y="216437"/>
                  </a:lnTo>
                  <a:lnTo>
                    <a:pt x="35078" y="212777"/>
                  </a:lnTo>
                  <a:lnTo>
                    <a:pt x="22048" y="2039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SMARTInkShape-5437"/>
            <p:cNvSpPr/>
            <p:nvPr>
              <p:custDataLst>
                <p:tags r:id="rId100"/>
              </p:custDataLst>
            </p:nvPr>
          </p:nvSpPr>
          <p:spPr>
            <a:xfrm>
              <a:off x="3613811" y="2547756"/>
              <a:ext cx="139040" cy="221918"/>
            </a:xfrm>
            <a:custGeom>
              <a:avLst/>
              <a:gdLst/>
              <a:ahLst/>
              <a:cxnLst/>
              <a:rect l="0" t="0" r="0" b="0"/>
              <a:pathLst>
                <a:path w="139040" h="221918">
                  <a:moveTo>
                    <a:pt x="119989" y="17644"/>
                  </a:moveTo>
                  <a:lnTo>
                    <a:pt x="119989" y="17644"/>
                  </a:lnTo>
                  <a:lnTo>
                    <a:pt x="93474" y="3338"/>
                  </a:lnTo>
                  <a:lnTo>
                    <a:pt x="68467" y="0"/>
                  </a:lnTo>
                  <a:lnTo>
                    <a:pt x="52640" y="2982"/>
                  </a:lnTo>
                  <a:lnTo>
                    <a:pt x="45456" y="5752"/>
                  </a:lnTo>
                  <a:lnTo>
                    <a:pt x="25233" y="23136"/>
                  </a:lnTo>
                  <a:lnTo>
                    <a:pt x="16021" y="43839"/>
                  </a:lnTo>
                  <a:lnTo>
                    <a:pt x="6869" y="85143"/>
                  </a:lnTo>
                  <a:lnTo>
                    <a:pt x="1570" y="129366"/>
                  </a:lnTo>
                  <a:lnTo>
                    <a:pt x="0" y="167399"/>
                  </a:lnTo>
                  <a:lnTo>
                    <a:pt x="2840" y="205113"/>
                  </a:lnTo>
                  <a:lnTo>
                    <a:pt x="6612" y="211062"/>
                  </a:lnTo>
                  <a:lnTo>
                    <a:pt x="18329" y="219554"/>
                  </a:lnTo>
                  <a:lnTo>
                    <a:pt x="36706" y="221917"/>
                  </a:lnTo>
                  <a:lnTo>
                    <a:pt x="82999" y="217685"/>
                  </a:lnTo>
                  <a:lnTo>
                    <a:pt x="113576" y="208697"/>
                  </a:lnTo>
                  <a:lnTo>
                    <a:pt x="126076" y="199218"/>
                  </a:lnTo>
                  <a:lnTo>
                    <a:pt x="139039" y="1827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SMARTInkShape-5438"/>
            <p:cNvSpPr/>
            <p:nvPr>
              <p:custDataLst>
                <p:tags r:id="rId101"/>
              </p:custDataLst>
            </p:nvPr>
          </p:nvSpPr>
          <p:spPr>
            <a:xfrm>
              <a:off x="3594885" y="2660650"/>
              <a:ext cx="145266" cy="19051"/>
            </a:xfrm>
            <a:custGeom>
              <a:avLst/>
              <a:gdLst/>
              <a:ahLst/>
              <a:cxnLst/>
              <a:rect l="0" t="0" r="0" b="0"/>
              <a:pathLst>
                <a:path w="145266" h="19051">
                  <a:moveTo>
                    <a:pt x="18265" y="19050"/>
                  </a:moveTo>
                  <a:lnTo>
                    <a:pt x="18265" y="19050"/>
                  </a:lnTo>
                  <a:lnTo>
                    <a:pt x="8152" y="15679"/>
                  </a:lnTo>
                  <a:lnTo>
                    <a:pt x="5173" y="15392"/>
                  </a:lnTo>
                  <a:lnTo>
                    <a:pt x="3187" y="15906"/>
                  </a:lnTo>
                  <a:lnTo>
                    <a:pt x="0" y="18429"/>
                  </a:lnTo>
                  <a:lnTo>
                    <a:pt x="36355" y="17087"/>
                  </a:lnTo>
                  <a:lnTo>
                    <a:pt x="68639" y="13239"/>
                  </a:lnTo>
                  <a:lnTo>
                    <a:pt x="106505" y="6824"/>
                  </a:lnTo>
                  <a:lnTo>
                    <a:pt x="14526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SMARTInkShape-5439"/>
            <p:cNvSpPr/>
            <p:nvPr>
              <p:custDataLst>
                <p:tags r:id="rId102"/>
              </p:custDataLst>
            </p:nvPr>
          </p:nvSpPr>
          <p:spPr>
            <a:xfrm>
              <a:off x="3898467" y="2492829"/>
              <a:ext cx="108384" cy="294822"/>
            </a:xfrm>
            <a:custGeom>
              <a:avLst/>
              <a:gdLst/>
              <a:ahLst/>
              <a:cxnLst/>
              <a:rect l="0" t="0" r="0" b="0"/>
              <a:pathLst>
                <a:path w="108384" h="294822">
                  <a:moveTo>
                    <a:pt x="95683" y="21771"/>
                  </a:moveTo>
                  <a:lnTo>
                    <a:pt x="95683" y="21771"/>
                  </a:lnTo>
                  <a:lnTo>
                    <a:pt x="86845" y="7465"/>
                  </a:lnTo>
                  <a:lnTo>
                    <a:pt x="80756" y="756"/>
                  </a:lnTo>
                  <a:lnTo>
                    <a:pt x="77265" y="0"/>
                  </a:lnTo>
                  <a:lnTo>
                    <a:pt x="67742" y="1041"/>
                  </a:lnTo>
                  <a:lnTo>
                    <a:pt x="47108" y="19078"/>
                  </a:lnTo>
                  <a:lnTo>
                    <a:pt x="26492" y="56878"/>
                  </a:lnTo>
                  <a:lnTo>
                    <a:pt x="15307" y="95230"/>
                  </a:lnTo>
                  <a:lnTo>
                    <a:pt x="6338" y="139086"/>
                  </a:lnTo>
                  <a:lnTo>
                    <a:pt x="0" y="182096"/>
                  </a:lnTo>
                  <a:lnTo>
                    <a:pt x="4239" y="219086"/>
                  </a:lnTo>
                  <a:lnTo>
                    <a:pt x="16941" y="249872"/>
                  </a:lnTo>
                  <a:lnTo>
                    <a:pt x="36697" y="272962"/>
                  </a:lnTo>
                  <a:lnTo>
                    <a:pt x="63352" y="285106"/>
                  </a:lnTo>
                  <a:lnTo>
                    <a:pt x="108383" y="294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SMARTInkShape-5440"/>
            <p:cNvSpPr/>
            <p:nvPr>
              <p:custDataLst>
                <p:tags r:id="rId103"/>
              </p:custDataLst>
            </p:nvPr>
          </p:nvSpPr>
          <p:spPr>
            <a:xfrm>
              <a:off x="4086863" y="2578100"/>
              <a:ext cx="154938" cy="170611"/>
            </a:xfrm>
            <a:custGeom>
              <a:avLst/>
              <a:gdLst/>
              <a:ahLst/>
              <a:cxnLst/>
              <a:rect l="0" t="0" r="0" b="0"/>
              <a:pathLst>
                <a:path w="154938" h="170611">
                  <a:moveTo>
                    <a:pt x="104137" y="0"/>
                  </a:moveTo>
                  <a:lnTo>
                    <a:pt x="104137" y="0"/>
                  </a:lnTo>
                  <a:lnTo>
                    <a:pt x="65413" y="3371"/>
                  </a:lnTo>
                  <a:lnTo>
                    <a:pt x="32220" y="25693"/>
                  </a:lnTo>
                  <a:lnTo>
                    <a:pt x="15495" y="49284"/>
                  </a:lnTo>
                  <a:lnTo>
                    <a:pt x="4768" y="76232"/>
                  </a:lnTo>
                  <a:lnTo>
                    <a:pt x="0" y="104671"/>
                  </a:lnTo>
                  <a:lnTo>
                    <a:pt x="3526" y="130011"/>
                  </a:lnTo>
                  <a:lnTo>
                    <a:pt x="7430" y="141707"/>
                  </a:lnTo>
                  <a:lnTo>
                    <a:pt x="21175" y="158467"/>
                  </a:lnTo>
                  <a:lnTo>
                    <a:pt x="29780" y="164911"/>
                  </a:lnTo>
                  <a:lnTo>
                    <a:pt x="48746" y="170190"/>
                  </a:lnTo>
                  <a:lnTo>
                    <a:pt x="58743" y="170610"/>
                  </a:lnTo>
                  <a:lnTo>
                    <a:pt x="77377" y="163551"/>
                  </a:lnTo>
                  <a:lnTo>
                    <a:pt x="93655" y="151006"/>
                  </a:lnTo>
                  <a:lnTo>
                    <a:pt x="105593" y="136023"/>
                  </a:lnTo>
                  <a:lnTo>
                    <a:pt x="111840" y="116194"/>
                  </a:lnTo>
                  <a:lnTo>
                    <a:pt x="113205" y="92564"/>
                  </a:lnTo>
                  <a:lnTo>
                    <a:pt x="109108" y="65599"/>
                  </a:lnTo>
                  <a:lnTo>
                    <a:pt x="88754" y="26022"/>
                  </a:lnTo>
                  <a:lnTo>
                    <a:pt x="79065" y="18053"/>
                  </a:lnTo>
                  <a:lnTo>
                    <a:pt x="57011" y="11081"/>
                  </a:lnTo>
                  <a:lnTo>
                    <a:pt x="46614" y="12326"/>
                  </a:lnTo>
                  <a:lnTo>
                    <a:pt x="27536" y="21236"/>
                  </a:lnTo>
                  <a:lnTo>
                    <a:pt x="17175" y="30840"/>
                  </a:lnTo>
                  <a:lnTo>
                    <a:pt x="14411" y="35377"/>
                  </a:lnTo>
                  <a:lnTo>
                    <a:pt x="15393" y="40518"/>
                  </a:lnTo>
                  <a:lnTo>
                    <a:pt x="24008" y="51875"/>
                  </a:lnTo>
                  <a:lnTo>
                    <a:pt x="41007" y="60215"/>
                  </a:lnTo>
                  <a:lnTo>
                    <a:pt x="63379" y="64862"/>
                  </a:lnTo>
                  <a:lnTo>
                    <a:pt x="103036" y="62100"/>
                  </a:lnTo>
                  <a:lnTo>
                    <a:pt x="154937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SMARTInkShape-5441"/>
            <p:cNvSpPr/>
            <p:nvPr>
              <p:custDataLst>
                <p:tags r:id="rId104"/>
              </p:custDataLst>
            </p:nvPr>
          </p:nvSpPr>
          <p:spPr>
            <a:xfrm>
              <a:off x="4241800" y="2464683"/>
              <a:ext cx="121063" cy="329318"/>
            </a:xfrm>
            <a:custGeom>
              <a:avLst/>
              <a:gdLst/>
              <a:ahLst/>
              <a:cxnLst/>
              <a:rect l="0" t="0" r="0" b="0"/>
              <a:pathLst>
                <a:path w="121063" h="329318">
                  <a:moveTo>
                    <a:pt x="69850" y="5467"/>
                  </a:moveTo>
                  <a:lnTo>
                    <a:pt x="69850" y="5467"/>
                  </a:lnTo>
                  <a:lnTo>
                    <a:pt x="69850" y="2096"/>
                  </a:lnTo>
                  <a:lnTo>
                    <a:pt x="71261" y="1103"/>
                  </a:lnTo>
                  <a:lnTo>
                    <a:pt x="76592" y="0"/>
                  </a:lnTo>
                  <a:lnTo>
                    <a:pt x="85546" y="5154"/>
                  </a:lnTo>
                  <a:lnTo>
                    <a:pt x="90898" y="9492"/>
                  </a:lnTo>
                  <a:lnTo>
                    <a:pt x="105171" y="39193"/>
                  </a:lnTo>
                  <a:lnTo>
                    <a:pt x="114005" y="72903"/>
                  </a:lnTo>
                  <a:lnTo>
                    <a:pt x="120519" y="114461"/>
                  </a:lnTo>
                  <a:lnTo>
                    <a:pt x="121062" y="161153"/>
                  </a:lnTo>
                  <a:lnTo>
                    <a:pt x="111426" y="206364"/>
                  </a:lnTo>
                  <a:lnTo>
                    <a:pt x="93267" y="248566"/>
                  </a:lnTo>
                  <a:lnTo>
                    <a:pt x="66381" y="286137"/>
                  </a:lnTo>
                  <a:lnTo>
                    <a:pt x="39381" y="308479"/>
                  </a:lnTo>
                  <a:lnTo>
                    <a:pt x="0" y="329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SMARTInkShape-5442"/>
            <p:cNvSpPr/>
            <p:nvPr>
              <p:custDataLst>
                <p:tags r:id="rId105"/>
              </p:custDataLst>
            </p:nvPr>
          </p:nvSpPr>
          <p:spPr>
            <a:xfrm>
              <a:off x="4568629" y="2635250"/>
              <a:ext cx="193872" cy="11232"/>
            </a:xfrm>
            <a:custGeom>
              <a:avLst/>
              <a:gdLst/>
              <a:ahLst/>
              <a:cxnLst/>
              <a:rect l="0" t="0" r="0" b="0"/>
              <a:pathLst>
                <a:path w="193872" h="11232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418" y="5070"/>
                  </a:lnTo>
                  <a:lnTo>
                    <a:pt x="4645" y="8838"/>
                  </a:lnTo>
                  <a:lnTo>
                    <a:pt x="47733" y="11231"/>
                  </a:lnTo>
                  <a:lnTo>
                    <a:pt x="87998" y="8990"/>
                  </a:lnTo>
                  <a:lnTo>
                    <a:pt x="130354" y="7524"/>
                  </a:lnTo>
                  <a:lnTo>
                    <a:pt x="19387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SMARTInkShape-5443"/>
            <p:cNvSpPr/>
            <p:nvPr>
              <p:custDataLst>
                <p:tags r:id="rId106"/>
              </p:custDataLst>
            </p:nvPr>
          </p:nvSpPr>
          <p:spPr>
            <a:xfrm>
              <a:off x="4609133" y="2698750"/>
              <a:ext cx="191468" cy="27889"/>
            </a:xfrm>
            <a:custGeom>
              <a:avLst/>
              <a:gdLst/>
              <a:ahLst/>
              <a:cxnLst/>
              <a:rect l="0" t="0" r="0" b="0"/>
              <a:pathLst>
                <a:path w="191468" h="27889">
                  <a:moveTo>
                    <a:pt x="7317" y="19050"/>
                  </a:moveTo>
                  <a:lnTo>
                    <a:pt x="7317" y="19050"/>
                  </a:lnTo>
                  <a:lnTo>
                    <a:pt x="575" y="22421"/>
                  </a:lnTo>
                  <a:lnTo>
                    <a:pt x="0" y="24119"/>
                  </a:lnTo>
                  <a:lnTo>
                    <a:pt x="1028" y="25957"/>
                  </a:lnTo>
                  <a:lnTo>
                    <a:pt x="3124" y="27888"/>
                  </a:lnTo>
                  <a:lnTo>
                    <a:pt x="26300" y="27235"/>
                  </a:lnTo>
                  <a:lnTo>
                    <a:pt x="73463" y="19202"/>
                  </a:lnTo>
                  <a:lnTo>
                    <a:pt x="117619" y="11827"/>
                  </a:lnTo>
                  <a:lnTo>
                    <a:pt x="158646" y="5256"/>
                  </a:lnTo>
                  <a:lnTo>
                    <a:pt x="191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SMARTInkShape-5444"/>
            <p:cNvSpPr/>
            <p:nvPr>
              <p:custDataLst>
                <p:tags r:id="rId107"/>
              </p:custDataLst>
            </p:nvPr>
          </p:nvSpPr>
          <p:spPr>
            <a:xfrm>
              <a:off x="4096166" y="2384518"/>
              <a:ext cx="101185" cy="85600"/>
            </a:xfrm>
            <a:custGeom>
              <a:avLst/>
              <a:gdLst/>
              <a:ahLst/>
              <a:cxnLst/>
              <a:rect l="0" t="0" r="0" b="0"/>
              <a:pathLst>
                <a:path w="101185" h="85600">
                  <a:moveTo>
                    <a:pt x="18634" y="28482"/>
                  </a:moveTo>
                  <a:lnTo>
                    <a:pt x="18634" y="28482"/>
                  </a:lnTo>
                  <a:lnTo>
                    <a:pt x="6701" y="42297"/>
                  </a:lnTo>
                  <a:lnTo>
                    <a:pt x="4328" y="46159"/>
                  </a:lnTo>
                  <a:lnTo>
                    <a:pt x="521" y="71223"/>
                  </a:lnTo>
                  <a:lnTo>
                    <a:pt x="0" y="81815"/>
                  </a:lnTo>
                  <a:lnTo>
                    <a:pt x="1272" y="84498"/>
                  </a:lnTo>
                  <a:lnTo>
                    <a:pt x="3531" y="85582"/>
                  </a:lnTo>
                  <a:lnTo>
                    <a:pt x="6449" y="85599"/>
                  </a:lnTo>
                  <a:lnTo>
                    <a:pt x="24039" y="75509"/>
                  </a:lnTo>
                  <a:lnTo>
                    <a:pt x="40383" y="52372"/>
                  </a:lnTo>
                  <a:lnTo>
                    <a:pt x="67182" y="7760"/>
                  </a:lnTo>
                  <a:lnTo>
                    <a:pt x="73235" y="0"/>
                  </a:lnTo>
                  <a:lnTo>
                    <a:pt x="74085" y="1027"/>
                  </a:lnTo>
                  <a:lnTo>
                    <a:pt x="77397" y="13291"/>
                  </a:lnTo>
                  <a:lnTo>
                    <a:pt x="101184" y="665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3" name="SMARTInkShape-Group975"/>
          <p:cNvGrpSpPr/>
          <p:nvPr/>
        </p:nvGrpSpPr>
        <p:grpSpPr>
          <a:xfrm>
            <a:off x="2267138" y="2437217"/>
            <a:ext cx="519743" cy="401234"/>
            <a:chOff x="2267138" y="2437217"/>
            <a:chExt cx="519743" cy="401234"/>
          </a:xfrm>
        </p:grpSpPr>
        <p:sp>
          <p:nvSpPr>
            <p:cNvPr id="545" name="SMARTInkShape-5445"/>
            <p:cNvSpPr/>
            <p:nvPr>
              <p:custDataLst>
                <p:tags r:id="rId90"/>
              </p:custDataLst>
            </p:nvPr>
          </p:nvSpPr>
          <p:spPr>
            <a:xfrm>
              <a:off x="2267138" y="2559050"/>
              <a:ext cx="114113" cy="279401"/>
            </a:xfrm>
            <a:custGeom>
              <a:avLst/>
              <a:gdLst/>
              <a:ahLst/>
              <a:cxnLst/>
              <a:rect l="0" t="0" r="0" b="0"/>
              <a:pathLst>
                <a:path w="114113" h="279401">
                  <a:moveTo>
                    <a:pt x="69662" y="0"/>
                  </a:moveTo>
                  <a:lnTo>
                    <a:pt x="69662" y="0"/>
                  </a:lnTo>
                  <a:lnTo>
                    <a:pt x="62920" y="0"/>
                  </a:lnTo>
                  <a:lnTo>
                    <a:pt x="45243" y="16855"/>
                  </a:lnTo>
                  <a:lnTo>
                    <a:pt x="22132" y="47562"/>
                  </a:lnTo>
                  <a:lnTo>
                    <a:pt x="9497" y="78759"/>
                  </a:lnTo>
                  <a:lnTo>
                    <a:pt x="1294" y="116143"/>
                  </a:lnTo>
                  <a:lnTo>
                    <a:pt x="0" y="156276"/>
                  </a:lnTo>
                  <a:lnTo>
                    <a:pt x="13066" y="193869"/>
                  </a:lnTo>
                  <a:lnTo>
                    <a:pt x="23465" y="211796"/>
                  </a:lnTo>
                  <a:lnTo>
                    <a:pt x="55715" y="241122"/>
                  </a:lnTo>
                  <a:lnTo>
                    <a:pt x="114112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SMARTInkShape-5446"/>
            <p:cNvSpPr/>
            <p:nvPr>
              <p:custDataLst>
                <p:tags r:id="rId91"/>
              </p:custDataLst>
            </p:nvPr>
          </p:nvSpPr>
          <p:spPr>
            <a:xfrm>
              <a:off x="2743200" y="2540000"/>
              <a:ext cx="43681" cy="260351"/>
            </a:xfrm>
            <a:custGeom>
              <a:avLst/>
              <a:gdLst/>
              <a:ahLst/>
              <a:cxnLst/>
              <a:rect l="0" t="0" r="0" b="0"/>
              <a:pathLst>
                <a:path w="43681" h="260351">
                  <a:moveTo>
                    <a:pt x="6350" y="0"/>
                  </a:moveTo>
                  <a:lnTo>
                    <a:pt x="6350" y="0"/>
                  </a:lnTo>
                  <a:lnTo>
                    <a:pt x="2979" y="6742"/>
                  </a:lnTo>
                  <a:lnTo>
                    <a:pt x="4254" y="24419"/>
                  </a:lnTo>
                  <a:lnTo>
                    <a:pt x="25509" y="68637"/>
                  </a:lnTo>
                  <a:lnTo>
                    <a:pt x="38148" y="103413"/>
                  </a:lnTo>
                  <a:lnTo>
                    <a:pt x="43296" y="142387"/>
                  </a:lnTo>
                  <a:lnTo>
                    <a:pt x="43680" y="162658"/>
                  </a:lnTo>
                  <a:lnTo>
                    <a:pt x="30938" y="202115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SMARTInkShape-5447"/>
            <p:cNvSpPr/>
            <p:nvPr>
              <p:custDataLst>
                <p:tags r:id="rId92"/>
              </p:custDataLst>
            </p:nvPr>
          </p:nvSpPr>
          <p:spPr>
            <a:xfrm>
              <a:off x="2477383" y="2609850"/>
              <a:ext cx="37218" cy="146051"/>
            </a:xfrm>
            <a:custGeom>
              <a:avLst/>
              <a:gdLst/>
              <a:ahLst/>
              <a:cxnLst/>
              <a:rect l="0" t="0" r="0" b="0"/>
              <a:pathLst>
                <a:path w="37218" h="146051">
                  <a:moveTo>
                    <a:pt x="5467" y="0"/>
                  </a:moveTo>
                  <a:lnTo>
                    <a:pt x="5467" y="0"/>
                  </a:lnTo>
                  <a:lnTo>
                    <a:pt x="2096" y="6742"/>
                  </a:lnTo>
                  <a:lnTo>
                    <a:pt x="0" y="21048"/>
                  </a:lnTo>
                  <a:lnTo>
                    <a:pt x="9430" y="59348"/>
                  </a:lnTo>
                  <a:lnTo>
                    <a:pt x="23000" y="99735"/>
                  </a:lnTo>
                  <a:lnTo>
                    <a:pt x="37217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SMARTInkShape-5448"/>
            <p:cNvSpPr/>
            <p:nvPr>
              <p:custDataLst>
                <p:tags r:id="rId93"/>
              </p:custDataLst>
            </p:nvPr>
          </p:nvSpPr>
          <p:spPr>
            <a:xfrm>
              <a:off x="2495550" y="2475777"/>
              <a:ext cx="25401" cy="19774"/>
            </a:xfrm>
            <a:custGeom>
              <a:avLst/>
              <a:gdLst/>
              <a:ahLst/>
              <a:cxnLst/>
              <a:rect l="0" t="0" r="0" b="0"/>
              <a:pathLst>
                <a:path w="25401" h="19774">
                  <a:moveTo>
                    <a:pt x="25400" y="19773"/>
                  </a:moveTo>
                  <a:lnTo>
                    <a:pt x="25400" y="19773"/>
                  </a:lnTo>
                  <a:lnTo>
                    <a:pt x="5627" y="0"/>
                  </a:lnTo>
                  <a:lnTo>
                    <a:pt x="3752" y="241"/>
                  </a:lnTo>
                  <a:lnTo>
                    <a:pt x="2501" y="2518"/>
                  </a:lnTo>
                  <a:lnTo>
                    <a:pt x="0" y="134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SMARTInkShape-5449"/>
            <p:cNvSpPr/>
            <p:nvPr>
              <p:custDataLst>
                <p:tags r:id="rId94"/>
              </p:custDataLst>
            </p:nvPr>
          </p:nvSpPr>
          <p:spPr>
            <a:xfrm>
              <a:off x="2571750" y="246380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0" y="25400"/>
                  </a:moveTo>
                  <a:lnTo>
                    <a:pt x="0" y="25400"/>
                  </a:lnTo>
                  <a:lnTo>
                    <a:pt x="6907" y="8441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SMARTInkShape-5450"/>
            <p:cNvSpPr/>
            <p:nvPr>
              <p:custDataLst>
                <p:tags r:id="rId95"/>
              </p:custDataLst>
            </p:nvPr>
          </p:nvSpPr>
          <p:spPr>
            <a:xfrm>
              <a:off x="2667000" y="2546350"/>
              <a:ext cx="11232" cy="234951"/>
            </a:xfrm>
            <a:custGeom>
              <a:avLst/>
              <a:gdLst/>
              <a:ahLst/>
              <a:cxnLst/>
              <a:rect l="0" t="0" r="0" b="0"/>
              <a:pathLst>
                <a:path w="11232" h="234951">
                  <a:moveTo>
                    <a:pt x="0" y="0"/>
                  </a:moveTo>
                  <a:lnTo>
                    <a:pt x="0" y="0"/>
                  </a:lnTo>
                  <a:lnTo>
                    <a:pt x="3371" y="39345"/>
                  </a:lnTo>
                  <a:lnTo>
                    <a:pt x="10125" y="84756"/>
                  </a:lnTo>
                  <a:lnTo>
                    <a:pt x="11231" y="126164"/>
                  </a:lnTo>
                  <a:lnTo>
                    <a:pt x="7404" y="169007"/>
                  </a:lnTo>
                  <a:lnTo>
                    <a:pt x="1672" y="214241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SMARTInkShape-5451"/>
            <p:cNvSpPr/>
            <p:nvPr>
              <p:custDataLst>
                <p:tags r:id="rId96"/>
              </p:custDataLst>
            </p:nvPr>
          </p:nvSpPr>
          <p:spPr>
            <a:xfrm>
              <a:off x="2584450" y="2603500"/>
              <a:ext cx="1" cy="146051"/>
            </a:xfrm>
            <a:custGeom>
              <a:avLst/>
              <a:gdLst/>
              <a:ahLst/>
              <a:cxnLst/>
              <a:rect l="0" t="0" r="0" b="0"/>
              <a:pathLst>
                <a:path w="1" h="146051">
                  <a:moveTo>
                    <a:pt x="0" y="0"/>
                  </a:moveTo>
                  <a:lnTo>
                    <a:pt x="0" y="0"/>
                  </a:lnTo>
                  <a:lnTo>
                    <a:pt x="0" y="38724"/>
                  </a:lnTo>
                  <a:lnTo>
                    <a:pt x="0" y="83222"/>
                  </a:lnTo>
                  <a:lnTo>
                    <a:pt x="0" y="130651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SMARTInkShape-5452"/>
            <p:cNvSpPr/>
            <p:nvPr>
              <p:custDataLst>
                <p:tags r:id="rId97"/>
              </p:custDataLst>
            </p:nvPr>
          </p:nvSpPr>
          <p:spPr>
            <a:xfrm>
              <a:off x="2674233" y="2437217"/>
              <a:ext cx="18168" cy="32934"/>
            </a:xfrm>
            <a:custGeom>
              <a:avLst/>
              <a:gdLst/>
              <a:ahLst/>
              <a:cxnLst/>
              <a:rect l="0" t="0" r="0" b="0"/>
              <a:pathLst>
                <a:path w="18168" h="32934">
                  <a:moveTo>
                    <a:pt x="5467" y="32933"/>
                  </a:moveTo>
                  <a:lnTo>
                    <a:pt x="5467" y="32933"/>
                  </a:lnTo>
                  <a:lnTo>
                    <a:pt x="0" y="2225"/>
                  </a:lnTo>
                  <a:lnTo>
                    <a:pt x="1822" y="467"/>
                  </a:lnTo>
                  <a:lnTo>
                    <a:pt x="5154" y="0"/>
                  </a:lnTo>
                  <a:lnTo>
                    <a:pt x="18167" y="11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7" name="SMARTInkShape-Group976"/>
          <p:cNvGrpSpPr/>
          <p:nvPr/>
        </p:nvGrpSpPr>
        <p:grpSpPr>
          <a:xfrm>
            <a:off x="9746527" y="1587500"/>
            <a:ext cx="787247" cy="198725"/>
            <a:chOff x="9746527" y="1587500"/>
            <a:chExt cx="787247" cy="198725"/>
          </a:xfrm>
        </p:grpSpPr>
        <p:sp>
          <p:nvSpPr>
            <p:cNvPr id="554" name="SMARTInkShape-5453"/>
            <p:cNvSpPr/>
            <p:nvPr>
              <p:custDataLst>
                <p:tags r:id="rId87"/>
              </p:custDataLst>
            </p:nvPr>
          </p:nvSpPr>
          <p:spPr>
            <a:xfrm>
              <a:off x="10373448" y="1587500"/>
              <a:ext cx="160326" cy="198725"/>
            </a:xfrm>
            <a:custGeom>
              <a:avLst/>
              <a:gdLst/>
              <a:ahLst/>
              <a:cxnLst/>
              <a:rect l="0" t="0" r="0" b="0"/>
              <a:pathLst>
                <a:path w="160326" h="198725">
                  <a:moveTo>
                    <a:pt x="116752" y="57150"/>
                  </a:moveTo>
                  <a:lnTo>
                    <a:pt x="116752" y="57150"/>
                  </a:lnTo>
                  <a:lnTo>
                    <a:pt x="116752" y="53779"/>
                  </a:lnTo>
                  <a:lnTo>
                    <a:pt x="114871" y="50242"/>
                  </a:lnTo>
                  <a:lnTo>
                    <a:pt x="113382" y="48312"/>
                  </a:lnTo>
                  <a:lnTo>
                    <a:pt x="104199" y="46166"/>
                  </a:lnTo>
                  <a:lnTo>
                    <a:pt x="97799" y="45594"/>
                  </a:lnTo>
                  <a:lnTo>
                    <a:pt x="68567" y="54902"/>
                  </a:lnTo>
                  <a:lnTo>
                    <a:pt x="33096" y="77807"/>
                  </a:lnTo>
                  <a:lnTo>
                    <a:pt x="15836" y="98787"/>
                  </a:lnTo>
                  <a:lnTo>
                    <a:pt x="4873" y="122222"/>
                  </a:lnTo>
                  <a:lnTo>
                    <a:pt x="0" y="146749"/>
                  </a:lnTo>
                  <a:lnTo>
                    <a:pt x="3478" y="167997"/>
                  </a:lnTo>
                  <a:lnTo>
                    <a:pt x="7370" y="177615"/>
                  </a:lnTo>
                  <a:lnTo>
                    <a:pt x="24861" y="192064"/>
                  </a:lnTo>
                  <a:lnTo>
                    <a:pt x="36443" y="197893"/>
                  </a:lnTo>
                  <a:lnTo>
                    <a:pt x="66243" y="198724"/>
                  </a:lnTo>
                  <a:lnTo>
                    <a:pt x="98536" y="191333"/>
                  </a:lnTo>
                  <a:lnTo>
                    <a:pt x="127000" y="178640"/>
                  </a:lnTo>
                  <a:lnTo>
                    <a:pt x="156712" y="152257"/>
                  </a:lnTo>
                  <a:lnTo>
                    <a:pt x="160325" y="141016"/>
                  </a:lnTo>
                  <a:lnTo>
                    <a:pt x="158695" y="115355"/>
                  </a:lnTo>
                  <a:lnTo>
                    <a:pt x="135765" y="69771"/>
                  </a:lnTo>
                  <a:lnTo>
                    <a:pt x="102160" y="27258"/>
                  </a:lnTo>
                  <a:lnTo>
                    <a:pt x="81575" y="12114"/>
                  </a:lnTo>
                  <a:lnTo>
                    <a:pt x="5325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SMARTInkShape-5454"/>
            <p:cNvSpPr/>
            <p:nvPr>
              <p:custDataLst>
                <p:tags r:id="rId88"/>
              </p:custDataLst>
            </p:nvPr>
          </p:nvSpPr>
          <p:spPr>
            <a:xfrm>
              <a:off x="10033000" y="1613408"/>
              <a:ext cx="164065" cy="164593"/>
            </a:xfrm>
            <a:custGeom>
              <a:avLst/>
              <a:gdLst/>
              <a:ahLst/>
              <a:cxnLst/>
              <a:rect l="0" t="0" r="0" b="0"/>
              <a:pathLst>
                <a:path w="164065" h="164593">
                  <a:moveTo>
                    <a:pt x="0" y="12192"/>
                  </a:moveTo>
                  <a:lnTo>
                    <a:pt x="0" y="12192"/>
                  </a:lnTo>
                  <a:lnTo>
                    <a:pt x="0" y="8821"/>
                  </a:lnTo>
                  <a:lnTo>
                    <a:pt x="7526" y="5284"/>
                  </a:lnTo>
                  <a:lnTo>
                    <a:pt x="21689" y="2066"/>
                  </a:lnTo>
                  <a:lnTo>
                    <a:pt x="67157" y="0"/>
                  </a:lnTo>
                  <a:lnTo>
                    <a:pt x="107152" y="3405"/>
                  </a:lnTo>
                  <a:lnTo>
                    <a:pt x="148479" y="17198"/>
                  </a:lnTo>
                  <a:lnTo>
                    <a:pt x="159595" y="27117"/>
                  </a:lnTo>
                  <a:lnTo>
                    <a:pt x="163546" y="32725"/>
                  </a:lnTo>
                  <a:lnTo>
                    <a:pt x="164064" y="39992"/>
                  </a:lnTo>
                  <a:lnTo>
                    <a:pt x="158995" y="57474"/>
                  </a:lnTo>
                  <a:lnTo>
                    <a:pt x="129061" y="97441"/>
                  </a:lnTo>
                  <a:lnTo>
                    <a:pt x="95239" y="137426"/>
                  </a:lnTo>
                  <a:lnTo>
                    <a:pt x="69850" y="1645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SMARTInkShape-5455"/>
            <p:cNvSpPr/>
            <p:nvPr>
              <p:custDataLst>
                <p:tags r:id="rId89"/>
              </p:custDataLst>
            </p:nvPr>
          </p:nvSpPr>
          <p:spPr>
            <a:xfrm>
              <a:off x="9746527" y="1682750"/>
              <a:ext cx="400774" cy="50801"/>
            </a:xfrm>
            <a:custGeom>
              <a:avLst/>
              <a:gdLst/>
              <a:ahLst/>
              <a:cxnLst/>
              <a:rect l="0" t="0" r="0" b="0"/>
              <a:pathLst>
                <a:path w="400774" h="50801">
                  <a:moveTo>
                    <a:pt x="19773" y="50800"/>
                  </a:moveTo>
                  <a:lnTo>
                    <a:pt x="19773" y="50800"/>
                  </a:lnTo>
                  <a:lnTo>
                    <a:pt x="0" y="45333"/>
                  </a:lnTo>
                  <a:lnTo>
                    <a:pt x="242" y="45038"/>
                  </a:lnTo>
                  <a:lnTo>
                    <a:pt x="41607" y="41156"/>
                  </a:lnTo>
                  <a:lnTo>
                    <a:pt x="82159" y="35695"/>
                  </a:lnTo>
                  <a:lnTo>
                    <a:pt x="105812" y="32264"/>
                  </a:lnTo>
                  <a:lnTo>
                    <a:pt x="132165" y="28565"/>
                  </a:lnTo>
                  <a:lnTo>
                    <a:pt x="160319" y="24687"/>
                  </a:lnTo>
                  <a:lnTo>
                    <a:pt x="189670" y="20691"/>
                  </a:lnTo>
                  <a:lnTo>
                    <a:pt x="220526" y="17322"/>
                  </a:lnTo>
                  <a:lnTo>
                    <a:pt x="252386" y="14370"/>
                  </a:lnTo>
                  <a:lnTo>
                    <a:pt x="284914" y="11697"/>
                  </a:lnTo>
                  <a:lnTo>
                    <a:pt x="312247" y="9209"/>
                  </a:lnTo>
                  <a:lnTo>
                    <a:pt x="357665" y="4563"/>
                  </a:lnTo>
                  <a:lnTo>
                    <a:pt x="40077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4" name="SMARTInkShape-Group977"/>
          <p:cNvGrpSpPr/>
          <p:nvPr/>
        </p:nvGrpSpPr>
        <p:grpSpPr>
          <a:xfrm>
            <a:off x="9127236" y="1580329"/>
            <a:ext cx="1268071" cy="546922"/>
            <a:chOff x="9127236" y="1580329"/>
            <a:chExt cx="1268071" cy="546922"/>
          </a:xfrm>
        </p:grpSpPr>
        <p:sp>
          <p:nvSpPr>
            <p:cNvPr id="558" name="SMARTInkShape-5456"/>
            <p:cNvSpPr/>
            <p:nvPr>
              <p:custDataLst>
                <p:tags r:id="rId81"/>
              </p:custDataLst>
            </p:nvPr>
          </p:nvSpPr>
          <p:spPr>
            <a:xfrm>
              <a:off x="10039288" y="2014326"/>
              <a:ext cx="115395" cy="112925"/>
            </a:xfrm>
            <a:custGeom>
              <a:avLst/>
              <a:gdLst/>
              <a:ahLst/>
              <a:cxnLst/>
              <a:rect l="0" t="0" r="0" b="0"/>
              <a:pathLst>
                <a:path w="115395" h="112925">
                  <a:moveTo>
                    <a:pt x="57212" y="30374"/>
                  </a:moveTo>
                  <a:lnTo>
                    <a:pt x="57212" y="30374"/>
                  </a:lnTo>
                  <a:lnTo>
                    <a:pt x="13901" y="8020"/>
                  </a:lnTo>
                  <a:lnTo>
                    <a:pt x="1027" y="1721"/>
                  </a:lnTo>
                  <a:lnTo>
                    <a:pt x="0" y="689"/>
                  </a:lnTo>
                  <a:lnTo>
                    <a:pt x="21" y="0"/>
                  </a:lnTo>
                  <a:lnTo>
                    <a:pt x="36686" y="7583"/>
                  </a:lnTo>
                  <a:lnTo>
                    <a:pt x="81457" y="20724"/>
                  </a:lnTo>
                  <a:lnTo>
                    <a:pt x="98328" y="28672"/>
                  </a:lnTo>
                  <a:lnTo>
                    <a:pt x="109118" y="38790"/>
                  </a:lnTo>
                  <a:lnTo>
                    <a:pt x="112981" y="44451"/>
                  </a:lnTo>
                  <a:lnTo>
                    <a:pt x="115394" y="56386"/>
                  </a:lnTo>
                  <a:lnTo>
                    <a:pt x="115050" y="62532"/>
                  </a:lnTo>
                  <a:lnTo>
                    <a:pt x="109025" y="75005"/>
                  </a:lnTo>
                  <a:lnTo>
                    <a:pt x="82612" y="1129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SMARTInkShape-5457"/>
            <p:cNvSpPr/>
            <p:nvPr>
              <p:custDataLst>
                <p:tags r:id="rId82"/>
              </p:custDataLst>
            </p:nvPr>
          </p:nvSpPr>
          <p:spPr>
            <a:xfrm>
              <a:off x="9886950" y="2076450"/>
              <a:ext cx="196851" cy="12701"/>
            </a:xfrm>
            <a:custGeom>
              <a:avLst/>
              <a:gdLst/>
              <a:ahLst/>
              <a:cxnLst/>
              <a:rect l="0" t="0" r="0" b="0"/>
              <a:pathLst>
                <a:path w="196851" h="12701">
                  <a:moveTo>
                    <a:pt x="0" y="12700"/>
                  </a:moveTo>
                  <a:lnTo>
                    <a:pt x="0" y="12700"/>
                  </a:lnTo>
                  <a:lnTo>
                    <a:pt x="17325" y="8336"/>
                  </a:lnTo>
                  <a:lnTo>
                    <a:pt x="63081" y="6742"/>
                  </a:lnTo>
                  <a:lnTo>
                    <a:pt x="107826" y="6466"/>
                  </a:lnTo>
                  <a:lnTo>
                    <a:pt x="152363" y="4503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SMARTInkShape-5458"/>
            <p:cNvSpPr/>
            <p:nvPr>
              <p:custDataLst>
                <p:tags r:id="rId83"/>
              </p:custDataLst>
            </p:nvPr>
          </p:nvSpPr>
          <p:spPr>
            <a:xfrm>
              <a:off x="9702878" y="2000250"/>
              <a:ext cx="88823" cy="127001"/>
            </a:xfrm>
            <a:custGeom>
              <a:avLst/>
              <a:gdLst/>
              <a:ahLst/>
              <a:cxnLst/>
              <a:rect l="0" t="0" r="0" b="0"/>
              <a:pathLst>
                <a:path w="88823" h="127001">
                  <a:moveTo>
                    <a:pt x="12622" y="0"/>
                  </a:moveTo>
                  <a:lnTo>
                    <a:pt x="12622" y="0"/>
                  </a:lnTo>
                  <a:lnTo>
                    <a:pt x="9251" y="0"/>
                  </a:lnTo>
                  <a:lnTo>
                    <a:pt x="7596" y="7526"/>
                  </a:lnTo>
                  <a:lnTo>
                    <a:pt x="5741" y="52758"/>
                  </a:lnTo>
                  <a:lnTo>
                    <a:pt x="1280" y="95219"/>
                  </a:lnTo>
                  <a:lnTo>
                    <a:pt x="42" y="122328"/>
                  </a:lnTo>
                  <a:lnTo>
                    <a:pt x="0" y="121769"/>
                  </a:lnTo>
                  <a:lnTo>
                    <a:pt x="8721" y="82497"/>
                  </a:lnTo>
                  <a:lnTo>
                    <a:pt x="23460" y="42553"/>
                  </a:lnTo>
                  <a:lnTo>
                    <a:pt x="41939" y="10727"/>
                  </a:lnTo>
                  <a:lnTo>
                    <a:pt x="46983" y="5035"/>
                  </a:lnTo>
                  <a:lnTo>
                    <a:pt x="51757" y="1945"/>
                  </a:lnTo>
                  <a:lnTo>
                    <a:pt x="56351" y="591"/>
                  </a:lnTo>
                  <a:lnTo>
                    <a:pt x="60824" y="394"/>
                  </a:lnTo>
                  <a:lnTo>
                    <a:pt x="64512" y="3085"/>
                  </a:lnTo>
                  <a:lnTo>
                    <a:pt x="70491" y="13601"/>
                  </a:lnTo>
                  <a:lnTo>
                    <a:pt x="80080" y="52781"/>
                  </a:lnTo>
                  <a:lnTo>
                    <a:pt x="86885" y="95223"/>
                  </a:lnTo>
                  <a:lnTo>
                    <a:pt x="88822" y="127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SMARTInkShape-5459"/>
            <p:cNvSpPr/>
            <p:nvPr>
              <p:custDataLst>
                <p:tags r:id="rId84"/>
              </p:custDataLst>
            </p:nvPr>
          </p:nvSpPr>
          <p:spPr>
            <a:xfrm>
              <a:off x="9320502" y="1597827"/>
              <a:ext cx="172749" cy="189231"/>
            </a:xfrm>
            <a:custGeom>
              <a:avLst/>
              <a:gdLst/>
              <a:ahLst/>
              <a:cxnLst/>
              <a:rect l="0" t="0" r="0" b="0"/>
              <a:pathLst>
                <a:path w="172749" h="189231">
                  <a:moveTo>
                    <a:pt x="45748" y="72223"/>
                  </a:moveTo>
                  <a:lnTo>
                    <a:pt x="45748" y="72223"/>
                  </a:lnTo>
                  <a:lnTo>
                    <a:pt x="45746" y="75594"/>
                  </a:lnTo>
                  <a:lnTo>
                    <a:pt x="46453" y="75881"/>
                  </a:lnTo>
                  <a:lnTo>
                    <a:pt x="49118" y="74319"/>
                  </a:lnTo>
                  <a:lnTo>
                    <a:pt x="81252" y="30215"/>
                  </a:lnTo>
                  <a:lnTo>
                    <a:pt x="90919" y="9447"/>
                  </a:lnTo>
                  <a:lnTo>
                    <a:pt x="90678" y="4972"/>
                  </a:lnTo>
                  <a:lnTo>
                    <a:pt x="88400" y="1989"/>
                  </a:lnTo>
                  <a:lnTo>
                    <a:pt x="84766" y="0"/>
                  </a:lnTo>
                  <a:lnTo>
                    <a:pt x="78815" y="1497"/>
                  </a:lnTo>
                  <a:lnTo>
                    <a:pt x="62796" y="10685"/>
                  </a:lnTo>
                  <a:lnTo>
                    <a:pt x="30574" y="41838"/>
                  </a:lnTo>
                  <a:lnTo>
                    <a:pt x="12191" y="74006"/>
                  </a:lnTo>
                  <a:lnTo>
                    <a:pt x="495" y="108999"/>
                  </a:lnTo>
                  <a:lnTo>
                    <a:pt x="0" y="138662"/>
                  </a:lnTo>
                  <a:lnTo>
                    <a:pt x="8247" y="164076"/>
                  </a:lnTo>
                  <a:lnTo>
                    <a:pt x="14397" y="175791"/>
                  </a:lnTo>
                  <a:lnTo>
                    <a:pt x="25553" y="182896"/>
                  </a:lnTo>
                  <a:lnTo>
                    <a:pt x="56764" y="188909"/>
                  </a:lnTo>
                  <a:lnTo>
                    <a:pt x="99796" y="189230"/>
                  </a:lnTo>
                  <a:lnTo>
                    <a:pt x="140325" y="187726"/>
                  </a:lnTo>
                  <a:lnTo>
                    <a:pt x="172748" y="1865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SMARTInkShape-5460"/>
            <p:cNvSpPr/>
            <p:nvPr>
              <p:custDataLst>
                <p:tags r:id="rId85"/>
              </p:custDataLst>
            </p:nvPr>
          </p:nvSpPr>
          <p:spPr>
            <a:xfrm>
              <a:off x="9127236" y="1580329"/>
              <a:ext cx="112015" cy="240815"/>
            </a:xfrm>
            <a:custGeom>
              <a:avLst/>
              <a:gdLst/>
              <a:ahLst/>
              <a:cxnLst/>
              <a:rect l="0" t="0" r="0" b="0"/>
              <a:pathLst>
                <a:path w="112015" h="240815">
                  <a:moveTo>
                    <a:pt x="112014" y="32571"/>
                  </a:moveTo>
                  <a:lnTo>
                    <a:pt x="112014" y="32571"/>
                  </a:lnTo>
                  <a:lnTo>
                    <a:pt x="101170" y="18068"/>
                  </a:lnTo>
                  <a:lnTo>
                    <a:pt x="84576" y="5853"/>
                  </a:lnTo>
                  <a:lnTo>
                    <a:pt x="69951" y="0"/>
                  </a:lnTo>
                  <a:lnTo>
                    <a:pt x="50281" y="691"/>
                  </a:lnTo>
                  <a:lnTo>
                    <a:pt x="29542" y="6408"/>
                  </a:lnTo>
                  <a:lnTo>
                    <a:pt x="13270" y="16004"/>
                  </a:lnTo>
                  <a:lnTo>
                    <a:pt x="8085" y="22937"/>
                  </a:lnTo>
                  <a:lnTo>
                    <a:pt x="2324" y="40049"/>
                  </a:lnTo>
                  <a:lnTo>
                    <a:pt x="5407" y="59413"/>
                  </a:lnTo>
                  <a:lnTo>
                    <a:pt x="15949" y="79778"/>
                  </a:lnTo>
                  <a:lnTo>
                    <a:pt x="46391" y="109666"/>
                  </a:lnTo>
                  <a:lnTo>
                    <a:pt x="93041" y="141325"/>
                  </a:lnTo>
                  <a:lnTo>
                    <a:pt x="101482" y="149524"/>
                  </a:lnTo>
                  <a:lnTo>
                    <a:pt x="106404" y="159223"/>
                  </a:lnTo>
                  <a:lnTo>
                    <a:pt x="109990" y="181288"/>
                  </a:lnTo>
                  <a:lnTo>
                    <a:pt x="105021" y="191688"/>
                  </a:lnTo>
                  <a:lnTo>
                    <a:pt x="84447" y="210769"/>
                  </a:lnTo>
                  <a:lnTo>
                    <a:pt x="41131" y="234007"/>
                  </a:lnTo>
                  <a:lnTo>
                    <a:pt x="16538" y="240161"/>
                  </a:lnTo>
                  <a:lnTo>
                    <a:pt x="6032" y="240814"/>
                  </a:lnTo>
                  <a:lnTo>
                    <a:pt x="1141" y="237722"/>
                  </a:lnTo>
                  <a:lnTo>
                    <a:pt x="0" y="232133"/>
                  </a:lnTo>
                  <a:lnTo>
                    <a:pt x="4064" y="2103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SMARTInkShape-5461"/>
            <p:cNvSpPr/>
            <p:nvPr>
              <p:custDataLst>
                <p:tags r:id="rId86"/>
              </p:custDataLst>
            </p:nvPr>
          </p:nvSpPr>
          <p:spPr>
            <a:xfrm>
              <a:off x="10234288" y="1993900"/>
              <a:ext cx="161019" cy="99905"/>
            </a:xfrm>
            <a:custGeom>
              <a:avLst/>
              <a:gdLst/>
              <a:ahLst/>
              <a:cxnLst/>
              <a:rect l="0" t="0" r="0" b="0"/>
              <a:pathLst>
                <a:path w="161019" h="99905">
                  <a:moveTo>
                    <a:pt x="84462" y="25400"/>
                  </a:moveTo>
                  <a:lnTo>
                    <a:pt x="84462" y="25400"/>
                  </a:lnTo>
                  <a:lnTo>
                    <a:pt x="81092" y="25400"/>
                  </a:lnTo>
                  <a:lnTo>
                    <a:pt x="68882" y="32142"/>
                  </a:lnTo>
                  <a:lnTo>
                    <a:pt x="46540" y="58038"/>
                  </a:lnTo>
                  <a:lnTo>
                    <a:pt x="20856" y="87606"/>
                  </a:lnTo>
                  <a:lnTo>
                    <a:pt x="11273" y="94910"/>
                  </a:lnTo>
                  <a:lnTo>
                    <a:pt x="7446" y="96434"/>
                  </a:lnTo>
                  <a:lnTo>
                    <a:pt x="4190" y="96745"/>
                  </a:lnTo>
                  <a:lnTo>
                    <a:pt x="1314" y="96247"/>
                  </a:lnTo>
                  <a:lnTo>
                    <a:pt x="103" y="94503"/>
                  </a:lnTo>
                  <a:lnTo>
                    <a:pt x="0" y="91930"/>
                  </a:lnTo>
                  <a:lnTo>
                    <a:pt x="3776" y="68577"/>
                  </a:lnTo>
                  <a:lnTo>
                    <a:pt x="16341" y="51834"/>
                  </a:lnTo>
                  <a:lnTo>
                    <a:pt x="25023" y="44674"/>
                  </a:lnTo>
                  <a:lnTo>
                    <a:pt x="33585" y="41022"/>
                  </a:lnTo>
                  <a:lnTo>
                    <a:pt x="37844" y="40048"/>
                  </a:lnTo>
                  <a:lnTo>
                    <a:pt x="42094" y="40810"/>
                  </a:lnTo>
                  <a:lnTo>
                    <a:pt x="54819" y="48624"/>
                  </a:lnTo>
                  <a:lnTo>
                    <a:pt x="71760" y="65788"/>
                  </a:lnTo>
                  <a:lnTo>
                    <a:pt x="92929" y="89776"/>
                  </a:lnTo>
                  <a:lnTo>
                    <a:pt x="101395" y="95875"/>
                  </a:lnTo>
                  <a:lnTo>
                    <a:pt x="124208" y="99904"/>
                  </a:lnTo>
                  <a:lnTo>
                    <a:pt x="143197" y="97726"/>
                  </a:lnTo>
                  <a:lnTo>
                    <a:pt x="153136" y="88825"/>
                  </a:lnTo>
                  <a:lnTo>
                    <a:pt x="157760" y="82500"/>
                  </a:lnTo>
                  <a:lnTo>
                    <a:pt x="161018" y="67946"/>
                  </a:lnTo>
                  <a:lnTo>
                    <a:pt x="160900" y="60114"/>
                  </a:lnTo>
                  <a:lnTo>
                    <a:pt x="155122" y="43886"/>
                  </a:lnTo>
                  <a:lnTo>
                    <a:pt x="150620" y="35607"/>
                  </a:lnTo>
                  <a:lnTo>
                    <a:pt x="136208" y="22646"/>
                  </a:lnTo>
                  <a:lnTo>
                    <a:pt x="101581" y="6198"/>
                  </a:lnTo>
                  <a:lnTo>
                    <a:pt x="55257" y="544"/>
                  </a:lnTo>
                  <a:lnTo>
                    <a:pt x="4636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2" name="SMARTInkShape-Group978"/>
          <p:cNvGrpSpPr/>
          <p:nvPr/>
        </p:nvGrpSpPr>
        <p:grpSpPr>
          <a:xfrm>
            <a:off x="4930291" y="1325119"/>
            <a:ext cx="1201020" cy="627685"/>
            <a:chOff x="4930291" y="1325119"/>
            <a:chExt cx="1201020" cy="627685"/>
          </a:xfrm>
        </p:grpSpPr>
        <p:sp>
          <p:nvSpPr>
            <p:cNvPr id="565" name="SMARTInkShape-5462"/>
            <p:cNvSpPr/>
            <p:nvPr>
              <p:custDataLst>
                <p:tags r:id="rId74"/>
              </p:custDataLst>
            </p:nvPr>
          </p:nvSpPr>
          <p:spPr>
            <a:xfrm>
              <a:off x="4930291" y="1325119"/>
              <a:ext cx="1038710" cy="627685"/>
            </a:xfrm>
            <a:custGeom>
              <a:avLst/>
              <a:gdLst/>
              <a:ahLst/>
              <a:cxnLst/>
              <a:rect l="0" t="0" r="0" b="0"/>
              <a:pathLst>
                <a:path w="1038710" h="627685">
                  <a:moveTo>
                    <a:pt x="3659" y="459231"/>
                  </a:moveTo>
                  <a:lnTo>
                    <a:pt x="3659" y="459231"/>
                  </a:lnTo>
                  <a:lnTo>
                    <a:pt x="288" y="459231"/>
                  </a:lnTo>
                  <a:lnTo>
                    <a:pt x="0" y="460642"/>
                  </a:lnTo>
                  <a:lnTo>
                    <a:pt x="13384" y="498924"/>
                  </a:lnTo>
                  <a:lnTo>
                    <a:pt x="24493" y="543899"/>
                  </a:lnTo>
                  <a:lnTo>
                    <a:pt x="33272" y="584272"/>
                  </a:lnTo>
                  <a:lnTo>
                    <a:pt x="44496" y="616068"/>
                  </a:lnTo>
                  <a:lnTo>
                    <a:pt x="52618" y="627244"/>
                  </a:lnTo>
                  <a:lnTo>
                    <a:pt x="56758" y="627684"/>
                  </a:lnTo>
                  <a:lnTo>
                    <a:pt x="60931" y="625155"/>
                  </a:lnTo>
                  <a:lnTo>
                    <a:pt x="65124" y="620647"/>
                  </a:lnTo>
                  <a:lnTo>
                    <a:pt x="77766" y="583963"/>
                  </a:lnTo>
                  <a:lnTo>
                    <a:pt x="84338" y="541243"/>
                  </a:lnTo>
                  <a:lnTo>
                    <a:pt x="87078" y="516023"/>
                  </a:lnTo>
                  <a:lnTo>
                    <a:pt x="88200" y="485098"/>
                  </a:lnTo>
                  <a:lnTo>
                    <a:pt x="88242" y="450370"/>
                  </a:lnTo>
                  <a:lnTo>
                    <a:pt x="87564" y="413107"/>
                  </a:lnTo>
                  <a:lnTo>
                    <a:pt x="87818" y="374154"/>
                  </a:lnTo>
                  <a:lnTo>
                    <a:pt x="88693" y="334074"/>
                  </a:lnTo>
                  <a:lnTo>
                    <a:pt x="89982" y="293243"/>
                  </a:lnTo>
                  <a:lnTo>
                    <a:pt x="92252" y="256145"/>
                  </a:lnTo>
                  <a:lnTo>
                    <a:pt x="95177" y="221534"/>
                  </a:lnTo>
                  <a:lnTo>
                    <a:pt x="98537" y="188583"/>
                  </a:lnTo>
                  <a:lnTo>
                    <a:pt x="100390" y="144445"/>
                  </a:lnTo>
                  <a:lnTo>
                    <a:pt x="97450" y="116832"/>
                  </a:lnTo>
                  <a:lnTo>
                    <a:pt x="82594" y="89107"/>
                  </a:lnTo>
                  <a:lnTo>
                    <a:pt x="82388" y="87598"/>
                  </a:lnTo>
                  <a:lnTo>
                    <a:pt x="82956" y="86592"/>
                  </a:lnTo>
                  <a:lnTo>
                    <a:pt x="84040" y="85922"/>
                  </a:lnTo>
                  <a:lnTo>
                    <a:pt x="112534" y="84978"/>
                  </a:lnTo>
                  <a:lnTo>
                    <a:pt x="158117" y="80995"/>
                  </a:lnTo>
                  <a:lnTo>
                    <a:pt x="187064" y="77957"/>
                  </a:lnTo>
                  <a:lnTo>
                    <a:pt x="226118" y="72404"/>
                  </a:lnTo>
                  <a:lnTo>
                    <a:pt x="271910" y="65174"/>
                  </a:lnTo>
                  <a:lnTo>
                    <a:pt x="322193" y="56826"/>
                  </a:lnTo>
                  <a:lnTo>
                    <a:pt x="378998" y="49850"/>
                  </a:lnTo>
                  <a:lnTo>
                    <a:pt x="440151" y="43788"/>
                  </a:lnTo>
                  <a:lnTo>
                    <a:pt x="504204" y="38336"/>
                  </a:lnTo>
                  <a:lnTo>
                    <a:pt x="565250" y="33290"/>
                  </a:lnTo>
                  <a:lnTo>
                    <a:pt x="624292" y="28515"/>
                  </a:lnTo>
                  <a:lnTo>
                    <a:pt x="681998" y="23920"/>
                  </a:lnTo>
                  <a:lnTo>
                    <a:pt x="730346" y="20152"/>
                  </a:lnTo>
                  <a:lnTo>
                    <a:pt x="772456" y="16933"/>
                  </a:lnTo>
                  <a:lnTo>
                    <a:pt x="810407" y="14083"/>
                  </a:lnTo>
                  <a:lnTo>
                    <a:pt x="842057" y="11477"/>
                  </a:lnTo>
                  <a:lnTo>
                    <a:pt x="869508" y="9034"/>
                  </a:lnTo>
                  <a:lnTo>
                    <a:pt x="894158" y="6699"/>
                  </a:lnTo>
                  <a:lnTo>
                    <a:pt x="940363" y="2224"/>
                  </a:lnTo>
                  <a:lnTo>
                    <a:pt x="980888" y="0"/>
                  </a:lnTo>
                  <a:lnTo>
                    <a:pt x="1038709" y="83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SMARTInkShape-5463"/>
            <p:cNvSpPr/>
            <p:nvPr>
              <p:custDataLst>
                <p:tags r:id="rId75"/>
              </p:custDataLst>
            </p:nvPr>
          </p:nvSpPr>
          <p:spPr>
            <a:xfrm>
              <a:off x="5137411" y="1524000"/>
              <a:ext cx="152140" cy="347792"/>
            </a:xfrm>
            <a:custGeom>
              <a:avLst/>
              <a:gdLst/>
              <a:ahLst/>
              <a:cxnLst/>
              <a:rect l="0" t="0" r="0" b="0"/>
              <a:pathLst>
                <a:path w="152140" h="347792">
                  <a:moveTo>
                    <a:pt x="6089" y="107950"/>
                  </a:moveTo>
                  <a:lnTo>
                    <a:pt x="6089" y="107950"/>
                  </a:lnTo>
                  <a:lnTo>
                    <a:pt x="0" y="84217"/>
                  </a:lnTo>
                  <a:lnTo>
                    <a:pt x="8562" y="121689"/>
                  </a:lnTo>
                  <a:lnTo>
                    <a:pt x="16360" y="157095"/>
                  </a:lnTo>
                  <a:lnTo>
                    <a:pt x="26881" y="198701"/>
                  </a:lnTo>
                  <a:lnTo>
                    <a:pt x="36731" y="241182"/>
                  </a:lnTo>
                  <a:lnTo>
                    <a:pt x="46519" y="280759"/>
                  </a:lnTo>
                  <a:lnTo>
                    <a:pt x="63224" y="324017"/>
                  </a:lnTo>
                  <a:lnTo>
                    <a:pt x="72874" y="340622"/>
                  </a:lnTo>
                  <a:lnTo>
                    <a:pt x="77424" y="344909"/>
                  </a:lnTo>
                  <a:lnTo>
                    <a:pt x="81868" y="347062"/>
                  </a:lnTo>
                  <a:lnTo>
                    <a:pt x="86241" y="347791"/>
                  </a:lnTo>
                  <a:lnTo>
                    <a:pt x="90568" y="344044"/>
                  </a:lnTo>
                  <a:lnTo>
                    <a:pt x="99139" y="328592"/>
                  </a:lnTo>
                  <a:lnTo>
                    <a:pt x="111898" y="285979"/>
                  </a:lnTo>
                  <a:lnTo>
                    <a:pt x="120378" y="243754"/>
                  </a:lnTo>
                  <a:lnTo>
                    <a:pt x="124615" y="219652"/>
                  </a:lnTo>
                  <a:lnTo>
                    <a:pt x="128851" y="192296"/>
                  </a:lnTo>
                  <a:lnTo>
                    <a:pt x="133086" y="162770"/>
                  </a:lnTo>
                  <a:lnTo>
                    <a:pt x="137321" y="131796"/>
                  </a:lnTo>
                  <a:lnTo>
                    <a:pt x="140849" y="103386"/>
                  </a:lnTo>
                  <a:lnTo>
                    <a:pt x="143906" y="76685"/>
                  </a:lnTo>
                  <a:lnTo>
                    <a:pt x="148480" y="34082"/>
                  </a:lnTo>
                  <a:lnTo>
                    <a:pt x="1521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SMARTInkShape-5464"/>
            <p:cNvSpPr/>
            <p:nvPr>
              <p:custDataLst>
                <p:tags r:id="rId76"/>
              </p:custDataLst>
            </p:nvPr>
          </p:nvSpPr>
          <p:spPr>
            <a:xfrm>
              <a:off x="5334255" y="1644650"/>
              <a:ext cx="241046" cy="162045"/>
            </a:xfrm>
            <a:custGeom>
              <a:avLst/>
              <a:gdLst/>
              <a:ahLst/>
              <a:cxnLst/>
              <a:rect l="0" t="0" r="0" b="0"/>
              <a:pathLst>
                <a:path w="241046" h="162045">
                  <a:moveTo>
                    <a:pt x="101345" y="69850"/>
                  </a:moveTo>
                  <a:lnTo>
                    <a:pt x="101345" y="69850"/>
                  </a:lnTo>
                  <a:lnTo>
                    <a:pt x="55842" y="58866"/>
                  </a:lnTo>
                  <a:lnTo>
                    <a:pt x="47726" y="58294"/>
                  </a:lnTo>
                  <a:lnTo>
                    <a:pt x="31183" y="65184"/>
                  </a:lnTo>
                  <a:lnTo>
                    <a:pt x="22820" y="70973"/>
                  </a:lnTo>
                  <a:lnTo>
                    <a:pt x="9765" y="88694"/>
                  </a:lnTo>
                  <a:lnTo>
                    <a:pt x="1377" y="109975"/>
                  </a:lnTo>
                  <a:lnTo>
                    <a:pt x="0" y="131192"/>
                  </a:lnTo>
                  <a:lnTo>
                    <a:pt x="5503" y="146737"/>
                  </a:lnTo>
                  <a:lnTo>
                    <a:pt x="9933" y="152858"/>
                  </a:lnTo>
                  <a:lnTo>
                    <a:pt x="15710" y="156233"/>
                  </a:lnTo>
                  <a:lnTo>
                    <a:pt x="29654" y="158102"/>
                  </a:lnTo>
                  <a:lnTo>
                    <a:pt x="35912" y="156201"/>
                  </a:lnTo>
                  <a:lnTo>
                    <a:pt x="46629" y="148445"/>
                  </a:lnTo>
                  <a:lnTo>
                    <a:pt x="69361" y="112116"/>
                  </a:lnTo>
                  <a:lnTo>
                    <a:pt x="71555" y="110727"/>
                  </a:lnTo>
                  <a:lnTo>
                    <a:pt x="73018" y="111213"/>
                  </a:lnTo>
                  <a:lnTo>
                    <a:pt x="73994" y="112947"/>
                  </a:lnTo>
                  <a:lnTo>
                    <a:pt x="78930" y="125870"/>
                  </a:lnTo>
                  <a:lnTo>
                    <a:pt x="88040" y="137876"/>
                  </a:lnTo>
                  <a:lnTo>
                    <a:pt x="93785" y="142417"/>
                  </a:lnTo>
                  <a:lnTo>
                    <a:pt x="96305" y="143628"/>
                  </a:lnTo>
                  <a:lnTo>
                    <a:pt x="102869" y="143092"/>
                  </a:lnTo>
                  <a:lnTo>
                    <a:pt x="106594" y="141961"/>
                  </a:lnTo>
                  <a:lnTo>
                    <a:pt x="121950" y="126886"/>
                  </a:lnTo>
                  <a:lnTo>
                    <a:pt x="133164" y="104545"/>
                  </a:lnTo>
                  <a:lnTo>
                    <a:pt x="140500" y="70856"/>
                  </a:lnTo>
                  <a:lnTo>
                    <a:pt x="142265" y="68404"/>
                  </a:lnTo>
                  <a:lnTo>
                    <a:pt x="144852" y="67475"/>
                  </a:lnTo>
                  <a:lnTo>
                    <a:pt x="151491" y="68324"/>
                  </a:lnTo>
                  <a:lnTo>
                    <a:pt x="169903" y="86253"/>
                  </a:lnTo>
                  <a:lnTo>
                    <a:pt x="193986" y="130353"/>
                  </a:lnTo>
                  <a:lnTo>
                    <a:pt x="198258" y="144013"/>
                  </a:lnTo>
                  <a:lnTo>
                    <a:pt x="197803" y="154787"/>
                  </a:lnTo>
                  <a:lnTo>
                    <a:pt x="196696" y="158225"/>
                  </a:lnTo>
                  <a:lnTo>
                    <a:pt x="195252" y="160516"/>
                  </a:lnTo>
                  <a:lnTo>
                    <a:pt x="193582" y="162044"/>
                  </a:lnTo>
                  <a:lnTo>
                    <a:pt x="191059" y="160240"/>
                  </a:lnTo>
                  <a:lnTo>
                    <a:pt x="184492" y="150710"/>
                  </a:lnTo>
                  <a:lnTo>
                    <a:pt x="182513" y="133305"/>
                  </a:lnTo>
                  <a:lnTo>
                    <a:pt x="189130" y="94061"/>
                  </a:lnTo>
                  <a:lnTo>
                    <a:pt x="201039" y="61560"/>
                  </a:lnTo>
                  <a:lnTo>
                    <a:pt x="227309" y="20435"/>
                  </a:lnTo>
                  <a:lnTo>
                    <a:pt x="24104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SMARTInkShape-5465"/>
            <p:cNvSpPr/>
            <p:nvPr>
              <p:custDataLst>
                <p:tags r:id="rId77"/>
              </p:custDataLst>
            </p:nvPr>
          </p:nvSpPr>
          <p:spPr>
            <a:xfrm>
              <a:off x="5676679" y="1547794"/>
              <a:ext cx="114522" cy="312757"/>
            </a:xfrm>
            <a:custGeom>
              <a:avLst/>
              <a:gdLst/>
              <a:ahLst/>
              <a:cxnLst/>
              <a:rect l="0" t="0" r="0" b="0"/>
              <a:pathLst>
                <a:path w="114522" h="312757">
                  <a:moveTo>
                    <a:pt x="114521" y="14306"/>
                  </a:moveTo>
                  <a:lnTo>
                    <a:pt x="114521" y="14306"/>
                  </a:lnTo>
                  <a:lnTo>
                    <a:pt x="111150" y="7564"/>
                  </a:lnTo>
                  <a:lnTo>
                    <a:pt x="101969" y="2372"/>
                  </a:lnTo>
                  <a:lnTo>
                    <a:pt x="95569" y="0"/>
                  </a:lnTo>
                  <a:lnTo>
                    <a:pt x="80934" y="1127"/>
                  </a:lnTo>
                  <a:lnTo>
                    <a:pt x="73079" y="3404"/>
                  </a:lnTo>
                  <a:lnTo>
                    <a:pt x="45170" y="30204"/>
                  </a:lnTo>
                  <a:lnTo>
                    <a:pt x="24902" y="61353"/>
                  </a:lnTo>
                  <a:lnTo>
                    <a:pt x="7662" y="100127"/>
                  </a:lnTo>
                  <a:lnTo>
                    <a:pt x="0" y="145582"/>
                  </a:lnTo>
                  <a:lnTo>
                    <a:pt x="2239" y="190244"/>
                  </a:lnTo>
                  <a:lnTo>
                    <a:pt x="10996" y="231495"/>
                  </a:lnTo>
                  <a:lnTo>
                    <a:pt x="24295" y="266292"/>
                  </a:lnTo>
                  <a:lnTo>
                    <a:pt x="41495" y="288813"/>
                  </a:lnTo>
                  <a:lnTo>
                    <a:pt x="70071" y="312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SMARTInkShape-5466"/>
            <p:cNvSpPr/>
            <p:nvPr>
              <p:custDataLst>
                <p:tags r:id="rId78"/>
              </p:custDataLst>
            </p:nvPr>
          </p:nvSpPr>
          <p:spPr>
            <a:xfrm>
              <a:off x="5811359" y="1609529"/>
              <a:ext cx="189392" cy="229320"/>
            </a:xfrm>
            <a:custGeom>
              <a:avLst/>
              <a:gdLst/>
              <a:ahLst/>
              <a:cxnLst/>
              <a:rect l="0" t="0" r="0" b="0"/>
              <a:pathLst>
                <a:path w="189392" h="229320">
                  <a:moveTo>
                    <a:pt x="119541" y="3371"/>
                  </a:moveTo>
                  <a:lnTo>
                    <a:pt x="119541" y="3371"/>
                  </a:lnTo>
                  <a:lnTo>
                    <a:pt x="99315" y="0"/>
                  </a:lnTo>
                  <a:lnTo>
                    <a:pt x="79978" y="3989"/>
                  </a:lnTo>
                  <a:lnTo>
                    <a:pt x="59624" y="14229"/>
                  </a:lnTo>
                  <a:lnTo>
                    <a:pt x="38818" y="30539"/>
                  </a:lnTo>
                  <a:lnTo>
                    <a:pt x="14014" y="69668"/>
                  </a:lnTo>
                  <a:lnTo>
                    <a:pt x="0" y="117010"/>
                  </a:lnTo>
                  <a:lnTo>
                    <a:pt x="1500" y="150068"/>
                  </a:lnTo>
                  <a:lnTo>
                    <a:pt x="9928" y="181458"/>
                  </a:lnTo>
                  <a:lnTo>
                    <a:pt x="23080" y="207169"/>
                  </a:lnTo>
                  <a:lnTo>
                    <a:pt x="38335" y="222830"/>
                  </a:lnTo>
                  <a:lnTo>
                    <a:pt x="46353" y="227993"/>
                  </a:lnTo>
                  <a:lnTo>
                    <a:pt x="54521" y="229319"/>
                  </a:lnTo>
                  <a:lnTo>
                    <a:pt x="71124" y="225148"/>
                  </a:lnTo>
                  <a:lnTo>
                    <a:pt x="99707" y="200786"/>
                  </a:lnTo>
                  <a:lnTo>
                    <a:pt x="120406" y="163386"/>
                  </a:lnTo>
                  <a:lnTo>
                    <a:pt x="125099" y="127876"/>
                  </a:lnTo>
                  <a:lnTo>
                    <a:pt x="123421" y="89045"/>
                  </a:lnTo>
                  <a:lnTo>
                    <a:pt x="115620" y="55324"/>
                  </a:lnTo>
                  <a:lnTo>
                    <a:pt x="99455" y="31400"/>
                  </a:lnTo>
                  <a:lnTo>
                    <a:pt x="89216" y="22057"/>
                  </a:lnTo>
                  <a:lnTo>
                    <a:pt x="66553" y="11676"/>
                  </a:lnTo>
                  <a:lnTo>
                    <a:pt x="54582" y="8908"/>
                  </a:lnTo>
                  <a:lnTo>
                    <a:pt x="43779" y="9884"/>
                  </a:lnTo>
                  <a:lnTo>
                    <a:pt x="24251" y="18495"/>
                  </a:lnTo>
                  <a:lnTo>
                    <a:pt x="18620" y="25448"/>
                  </a:lnTo>
                  <a:lnTo>
                    <a:pt x="14245" y="42581"/>
                  </a:lnTo>
                  <a:lnTo>
                    <a:pt x="18299" y="52089"/>
                  </a:lnTo>
                  <a:lnTo>
                    <a:pt x="35974" y="72060"/>
                  </a:lnTo>
                  <a:lnTo>
                    <a:pt x="77063" y="99767"/>
                  </a:lnTo>
                  <a:lnTo>
                    <a:pt x="118244" y="112366"/>
                  </a:lnTo>
                  <a:lnTo>
                    <a:pt x="153885" y="109357"/>
                  </a:lnTo>
                  <a:lnTo>
                    <a:pt x="170318" y="101276"/>
                  </a:lnTo>
                  <a:lnTo>
                    <a:pt x="189391" y="85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SMARTInkShape-5467"/>
            <p:cNvSpPr/>
            <p:nvPr>
              <p:custDataLst>
                <p:tags r:id="rId79"/>
              </p:custDataLst>
            </p:nvPr>
          </p:nvSpPr>
          <p:spPr>
            <a:xfrm>
              <a:off x="5826939" y="1442227"/>
              <a:ext cx="123012" cy="83629"/>
            </a:xfrm>
            <a:custGeom>
              <a:avLst/>
              <a:gdLst/>
              <a:ahLst/>
              <a:cxnLst/>
              <a:rect l="0" t="0" r="0" b="0"/>
              <a:pathLst>
                <a:path w="123012" h="83629">
                  <a:moveTo>
                    <a:pt x="15061" y="37323"/>
                  </a:moveTo>
                  <a:lnTo>
                    <a:pt x="15061" y="37323"/>
                  </a:lnTo>
                  <a:lnTo>
                    <a:pt x="5627" y="48168"/>
                  </a:lnTo>
                  <a:lnTo>
                    <a:pt x="756" y="58371"/>
                  </a:lnTo>
                  <a:lnTo>
                    <a:pt x="0" y="68079"/>
                  </a:lnTo>
                  <a:lnTo>
                    <a:pt x="2016" y="76392"/>
                  </a:lnTo>
                  <a:lnTo>
                    <a:pt x="5266" y="82439"/>
                  </a:lnTo>
                  <a:lnTo>
                    <a:pt x="8530" y="83628"/>
                  </a:lnTo>
                  <a:lnTo>
                    <a:pt x="17803" y="83068"/>
                  </a:lnTo>
                  <a:lnTo>
                    <a:pt x="38295" y="68673"/>
                  </a:lnTo>
                  <a:lnTo>
                    <a:pt x="70044" y="22192"/>
                  </a:lnTo>
                  <a:lnTo>
                    <a:pt x="85344" y="389"/>
                  </a:lnTo>
                  <a:lnTo>
                    <a:pt x="88022" y="0"/>
                  </a:lnTo>
                  <a:lnTo>
                    <a:pt x="90513" y="1858"/>
                  </a:lnTo>
                  <a:lnTo>
                    <a:pt x="110803" y="45577"/>
                  </a:lnTo>
                  <a:lnTo>
                    <a:pt x="123011" y="754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SMARTInkShape-5468"/>
            <p:cNvSpPr/>
            <p:nvPr>
              <p:custDataLst>
                <p:tags r:id="rId80"/>
              </p:custDataLst>
            </p:nvPr>
          </p:nvSpPr>
          <p:spPr>
            <a:xfrm>
              <a:off x="6013450" y="1485900"/>
              <a:ext cx="117861" cy="444501"/>
            </a:xfrm>
            <a:custGeom>
              <a:avLst/>
              <a:gdLst/>
              <a:ahLst/>
              <a:cxnLst/>
              <a:rect l="0" t="0" r="0" b="0"/>
              <a:pathLst>
                <a:path w="117861" h="444501">
                  <a:moveTo>
                    <a:pt x="63500" y="0"/>
                  </a:moveTo>
                  <a:lnTo>
                    <a:pt x="63500" y="0"/>
                  </a:lnTo>
                  <a:lnTo>
                    <a:pt x="63500" y="3371"/>
                  </a:lnTo>
                  <a:lnTo>
                    <a:pt x="83779" y="35343"/>
                  </a:lnTo>
                  <a:lnTo>
                    <a:pt x="98854" y="70506"/>
                  </a:lnTo>
                  <a:lnTo>
                    <a:pt x="111197" y="117649"/>
                  </a:lnTo>
                  <a:lnTo>
                    <a:pt x="116465" y="144049"/>
                  </a:lnTo>
                  <a:lnTo>
                    <a:pt x="117860" y="172938"/>
                  </a:lnTo>
                  <a:lnTo>
                    <a:pt x="116673" y="203487"/>
                  </a:lnTo>
                  <a:lnTo>
                    <a:pt x="113765" y="235141"/>
                  </a:lnTo>
                  <a:lnTo>
                    <a:pt x="106182" y="266122"/>
                  </a:lnTo>
                  <a:lnTo>
                    <a:pt x="95482" y="296653"/>
                  </a:lnTo>
                  <a:lnTo>
                    <a:pt x="82705" y="326886"/>
                  </a:lnTo>
                  <a:lnTo>
                    <a:pt x="67837" y="353390"/>
                  </a:lnTo>
                  <a:lnTo>
                    <a:pt x="34382" y="399774"/>
                  </a:lnTo>
                  <a:lnTo>
                    <a:pt x="0" y="444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5" name="SMARTInkShape-Group979"/>
          <p:cNvGrpSpPr/>
          <p:nvPr/>
        </p:nvGrpSpPr>
        <p:grpSpPr>
          <a:xfrm>
            <a:off x="4419600" y="1695450"/>
            <a:ext cx="279401" cy="109557"/>
            <a:chOff x="4419600" y="1695450"/>
            <a:chExt cx="279401" cy="109557"/>
          </a:xfrm>
        </p:grpSpPr>
        <p:sp>
          <p:nvSpPr>
            <p:cNvPr id="573" name="SMARTInkShape-5469"/>
            <p:cNvSpPr/>
            <p:nvPr>
              <p:custDataLst>
                <p:tags r:id="rId72"/>
              </p:custDataLst>
            </p:nvPr>
          </p:nvSpPr>
          <p:spPr>
            <a:xfrm>
              <a:off x="4419600" y="1695450"/>
              <a:ext cx="165101" cy="6351"/>
            </a:xfrm>
            <a:custGeom>
              <a:avLst/>
              <a:gdLst/>
              <a:ahLst/>
              <a:cxnLst/>
              <a:rect l="0" t="0" r="0" b="0"/>
              <a:pathLst>
                <a:path w="165101" h="6351">
                  <a:moveTo>
                    <a:pt x="0" y="6350"/>
                  </a:moveTo>
                  <a:lnTo>
                    <a:pt x="0" y="6350"/>
                  </a:lnTo>
                  <a:lnTo>
                    <a:pt x="38919" y="4468"/>
                  </a:lnTo>
                  <a:lnTo>
                    <a:pt x="75152" y="1986"/>
                  </a:lnTo>
                  <a:lnTo>
                    <a:pt x="119479" y="883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SMARTInkShape-5470"/>
            <p:cNvSpPr/>
            <p:nvPr>
              <p:custDataLst>
                <p:tags r:id="rId73"/>
              </p:custDataLst>
            </p:nvPr>
          </p:nvSpPr>
          <p:spPr>
            <a:xfrm>
              <a:off x="4428642" y="1771650"/>
              <a:ext cx="270359" cy="33357"/>
            </a:xfrm>
            <a:custGeom>
              <a:avLst/>
              <a:gdLst/>
              <a:ahLst/>
              <a:cxnLst/>
              <a:rect l="0" t="0" r="0" b="0"/>
              <a:pathLst>
                <a:path w="270359" h="33357">
                  <a:moveTo>
                    <a:pt x="3658" y="19050"/>
                  </a:moveTo>
                  <a:lnTo>
                    <a:pt x="3658" y="19050"/>
                  </a:lnTo>
                  <a:lnTo>
                    <a:pt x="287" y="25792"/>
                  </a:lnTo>
                  <a:lnTo>
                    <a:pt x="0" y="28484"/>
                  </a:lnTo>
                  <a:lnTo>
                    <a:pt x="1562" y="33356"/>
                  </a:lnTo>
                  <a:lnTo>
                    <a:pt x="15897" y="32228"/>
                  </a:lnTo>
                  <a:lnTo>
                    <a:pt x="44375" y="27024"/>
                  </a:lnTo>
                  <a:lnTo>
                    <a:pt x="66786" y="23660"/>
                  </a:lnTo>
                  <a:lnTo>
                    <a:pt x="92310" y="20007"/>
                  </a:lnTo>
                  <a:lnTo>
                    <a:pt x="123437" y="16160"/>
                  </a:lnTo>
                  <a:lnTo>
                    <a:pt x="158300" y="12185"/>
                  </a:lnTo>
                  <a:lnTo>
                    <a:pt x="195652" y="8123"/>
                  </a:lnTo>
                  <a:lnTo>
                    <a:pt x="2703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2" name="SMARTInkShape-Group980"/>
          <p:cNvGrpSpPr/>
          <p:nvPr/>
        </p:nvGrpSpPr>
        <p:grpSpPr>
          <a:xfrm>
            <a:off x="3208963" y="1414368"/>
            <a:ext cx="960231" cy="458883"/>
            <a:chOff x="3208963" y="1414368"/>
            <a:chExt cx="960231" cy="458883"/>
          </a:xfrm>
        </p:grpSpPr>
        <p:sp>
          <p:nvSpPr>
            <p:cNvPr id="576" name="SMARTInkShape-5471"/>
            <p:cNvSpPr/>
            <p:nvPr>
              <p:custDataLst>
                <p:tags r:id="rId66"/>
              </p:custDataLst>
            </p:nvPr>
          </p:nvSpPr>
          <p:spPr>
            <a:xfrm>
              <a:off x="3208963" y="1570738"/>
              <a:ext cx="105738" cy="244853"/>
            </a:xfrm>
            <a:custGeom>
              <a:avLst/>
              <a:gdLst/>
              <a:ahLst/>
              <a:cxnLst/>
              <a:rect l="0" t="0" r="0" b="0"/>
              <a:pathLst>
                <a:path w="105738" h="244853">
                  <a:moveTo>
                    <a:pt x="105737" y="23112"/>
                  </a:moveTo>
                  <a:lnTo>
                    <a:pt x="105737" y="23112"/>
                  </a:lnTo>
                  <a:lnTo>
                    <a:pt x="88060" y="5435"/>
                  </a:lnTo>
                  <a:lnTo>
                    <a:pt x="78125" y="1145"/>
                  </a:lnTo>
                  <a:lnTo>
                    <a:pt x="72512" y="0"/>
                  </a:lnTo>
                  <a:lnTo>
                    <a:pt x="47758" y="5132"/>
                  </a:lnTo>
                  <a:lnTo>
                    <a:pt x="31991" y="15591"/>
                  </a:lnTo>
                  <a:lnTo>
                    <a:pt x="18633" y="30353"/>
                  </a:lnTo>
                  <a:lnTo>
                    <a:pt x="7993" y="48673"/>
                  </a:lnTo>
                  <a:lnTo>
                    <a:pt x="811" y="78820"/>
                  </a:lnTo>
                  <a:lnTo>
                    <a:pt x="4775" y="97730"/>
                  </a:lnTo>
                  <a:lnTo>
                    <a:pt x="15004" y="115542"/>
                  </a:lnTo>
                  <a:lnTo>
                    <a:pt x="56952" y="158486"/>
                  </a:lnTo>
                  <a:lnTo>
                    <a:pt x="66415" y="175471"/>
                  </a:lnTo>
                  <a:lnTo>
                    <a:pt x="68938" y="183951"/>
                  </a:lnTo>
                  <a:lnTo>
                    <a:pt x="68505" y="192427"/>
                  </a:lnTo>
                  <a:lnTo>
                    <a:pt x="62378" y="209370"/>
                  </a:lnTo>
                  <a:lnTo>
                    <a:pt x="43657" y="231405"/>
                  </a:lnTo>
                  <a:lnTo>
                    <a:pt x="20237" y="244598"/>
                  </a:lnTo>
                  <a:lnTo>
                    <a:pt x="13459" y="244852"/>
                  </a:lnTo>
                  <a:lnTo>
                    <a:pt x="7529" y="242905"/>
                  </a:lnTo>
                  <a:lnTo>
                    <a:pt x="2165" y="239491"/>
                  </a:lnTo>
                  <a:lnTo>
                    <a:pt x="0" y="232981"/>
                  </a:lnTo>
                  <a:lnTo>
                    <a:pt x="4137" y="1945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SMARTInkShape-5472"/>
            <p:cNvSpPr/>
            <p:nvPr>
              <p:custDataLst>
                <p:tags r:id="rId67"/>
              </p:custDataLst>
            </p:nvPr>
          </p:nvSpPr>
          <p:spPr>
            <a:xfrm>
              <a:off x="4070350" y="1511300"/>
              <a:ext cx="98844" cy="336551"/>
            </a:xfrm>
            <a:custGeom>
              <a:avLst/>
              <a:gdLst/>
              <a:ahLst/>
              <a:cxnLst/>
              <a:rect l="0" t="0" r="0" b="0"/>
              <a:pathLst>
                <a:path w="98844" h="336551">
                  <a:moveTo>
                    <a:pt x="44450" y="0"/>
                  </a:moveTo>
                  <a:lnTo>
                    <a:pt x="44450" y="0"/>
                  </a:lnTo>
                  <a:lnTo>
                    <a:pt x="38983" y="0"/>
                  </a:lnTo>
                  <a:lnTo>
                    <a:pt x="41732" y="0"/>
                  </a:lnTo>
                  <a:lnTo>
                    <a:pt x="50386" y="10113"/>
                  </a:lnTo>
                  <a:lnTo>
                    <a:pt x="71955" y="51147"/>
                  </a:lnTo>
                  <a:lnTo>
                    <a:pt x="87642" y="94647"/>
                  </a:lnTo>
                  <a:lnTo>
                    <a:pt x="95397" y="130965"/>
                  </a:lnTo>
                  <a:lnTo>
                    <a:pt x="98843" y="172977"/>
                  </a:lnTo>
                  <a:lnTo>
                    <a:pt x="89086" y="215638"/>
                  </a:lnTo>
                  <a:lnTo>
                    <a:pt x="70638" y="256000"/>
                  </a:lnTo>
                  <a:lnTo>
                    <a:pt x="37863" y="302962"/>
                  </a:lnTo>
                  <a:lnTo>
                    <a:pt x="0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SMARTInkShape-5473"/>
            <p:cNvSpPr/>
            <p:nvPr>
              <p:custDataLst>
                <p:tags r:id="rId68"/>
              </p:custDataLst>
            </p:nvPr>
          </p:nvSpPr>
          <p:spPr>
            <a:xfrm>
              <a:off x="3856784" y="1414368"/>
              <a:ext cx="131017" cy="100760"/>
            </a:xfrm>
            <a:custGeom>
              <a:avLst/>
              <a:gdLst/>
              <a:ahLst/>
              <a:cxnLst/>
              <a:rect l="0" t="0" r="0" b="0"/>
              <a:pathLst>
                <a:path w="131017" h="100760">
                  <a:moveTo>
                    <a:pt x="35766" y="33432"/>
                  </a:moveTo>
                  <a:lnTo>
                    <a:pt x="35766" y="33432"/>
                  </a:lnTo>
                  <a:lnTo>
                    <a:pt x="29024" y="36803"/>
                  </a:lnTo>
                  <a:lnTo>
                    <a:pt x="18089" y="52383"/>
                  </a:lnTo>
                  <a:lnTo>
                    <a:pt x="108" y="94766"/>
                  </a:lnTo>
                  <a:lnTo>
                    <a:pt x="0" y="97605"/>
                  </a:lnTo>
                  <a:lnTo>
                    <a:pt x="633" y="99497"/>
                  </a:lnTo>
                  <a:lnTo>
                    <a:pt x="1761" y="100759"/>
                  </a:lnTo>
                  <a:lnTo>
                    <a:pt x="3923" y="99483"/>
                  </a:lnTo>
                  <a:lnTo>
                    <a:pt x="34274" y="59796"/>
                  </a:lnTo>
                  <a:lnTo>
                    <a:pt x="54103" y="18963"/>
                  </a:lnTo>
                  <a:lnTo>
                    <a:pt x="62966" y="5835"/>
                  </a:lnTo>
                  <a:lnTo>
                    <a:pt x="71608" y="0"/>
                  </a:lnTo>
                  <a:lnTo>
                    <a:pt x="75889" y="560"/>
                  </a:lnTo>
                  <a:lnTo>
                    <a:pt x="84408" y="6828"/>
                  </a:lnTo>
                  <a:lnTo>
                    <a:pt x="102786" y="43307"/>
                  </a:lnTo>
                  <a:lnTo>
                    <a:pt x="131016" y="905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SMARTInkShape-5474"/>
            <p:cNvSpPr/>
            <p:nvPr>
              <p:custDataLst>
                <p:tags r:id="rId69"/>
              </p:custDataLst>
            </p:nvPr>
          </p:nvSpPr>
          <p:spPr>
            <a:xfrm>
              <a:off x="3794534" y="1612762"/>
              <a:ext cx="225017" cy="201564"/>
            </a:xfrm>
            <a:custGeom>
              <a:avLst/>
              <a:gdLst/>
              <a:ahLst/>
              <a:cxnLst/>
              <a:rect l="0" t="0" r="0" b="0"/>
              <a:pathLst>
                <a:path w="225017" h="201564">
                  <a:moveTo>
                    <a:pt x="180566" y="6488"/>
                  </a:moveTo>
                  <a:lnTo>
                    <a:pt x="180566" y="6488"/>
                  </a:lnTo>
                  <a:lnTo>
                    <a:pt x="139304" y="8605"/>
                  </a:lnTo>
                  <a:lnTo>
                    <a:pt x="106488" y="16601"/>
                  </a:lnTo>
                  <a:lnTo>
                    <a:pt x="62426" y="43116"/>
                  </a:lnTo>
                  <a:lnTo>
                    <a:pt x="32673" y="81154"/>
                  </a:lnTo>
                  <a:lnTo>
                    <a:pt x="20565" y="127076"/>
                  </a:lnTo>
                  <a:lnTo>
                    <a:pt x="23098" y="141913"/>
                  </a:lnTo>
                  <a:lnTo>
                    <a:pt x="37202" y="169688"/>
                  </a:lnTo>
                  <a:lnTo>
                    <a:pt x="57582" y="188618"/>
                  </a:lnTo>
                  <a:lnTo>
                    <a:pt x="68943" y="195641"/>
                  </a:lnTo>
                  <a:lnTo>
                    <a:pt x="92856" y="201563"/>
                  </a:lnTo>
                  <a:lnTo>
                    <a:pt x="116890" y="200433"/>
                  </a:lnTo>
                  <a:lnTo>
                    <a:pt x="139330" y="192874"/>
                  </a:lnTo>
                  <a:lnTo>
                    <a:pt x="157300" y="163645"/>
                  </a:lnTo>
                  <a:lnTo>
                    <a:pt x="169520" y="122902"/>
                  </a:lnTo>
                  <a:lnTo>
                    <a:pt x="172599" y="83627"/>
                  </a:lnTo>
                  <a:lnTo>
                    <a:pt x="164090" y="48769"/>
                  </a:lnTo>
                  <a:lnTo>
                    <a:pt x="156882" y="32558"/>
                  </a:lnTo>
                  <a:lnTo>
                    <a:pt x="145727" y="20340"/>
                  </a:lnTo>
                  <a:lnTo>
                    <a:pt x="116399" y="3002"/>
                  </a:lnTo>
                  <a:lnTo>
                    <a:pt x="80316" y="0"/>
                  </a:lnTo>
                  <a:lnTo>
                    <a:pt x="44993" y="6427"/>
                  </a:lnTo>
                  <a:lnTo>
                    <a:pt x="19887" y="18690"/>
                  </a:lnTo>
                  <a:lnTo>
                    <a:pt x="4966" y="35430"/>
                  </a:lnTo>
                  <a:lnTo>
                    <a:pt x="0" y="44833"/>
                  </a:lnTo>
                  <a:lnTo>
                    <a:pt x="7977" y="56040"/>
                  </a:lnTo>
                  <a:lnTo>
                    <a:pt x="46945" y="81663"/>
                  </a:lnTo>
                  <a:lnTo>
                    <a:pt x="88723" y="94462"/>
                  </a:lnTo>
                  <a:lnTo>
                    <a:pt x="130575" y="95682"/>
                  </a:lnTo>
                  <a:lnTo>
                    <a:pt x="177398" y="86817"/>
                  </a:lnTo>
                  <a:lnTo>
                    <a:pt x="225016" y="76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SMARTInkShape-5475"/>
            <p:cNvSpPr/>
            <p:nvPr>
              <p:custDataLst>
                <p:tags r:id="rId70"/>
              </p:custDataLst>
            </p:nvPr>
          </p:nvSpPr>
          <p:spPr>
            <a:xfrm>
              <a:off x="3627486" y="1500888"/>
              <a:ext cx="150765" cy="372363"/>
            </a:xfrm>
            <a:custGeom>
              <a:avLst/>
              <a:gdLst/>
              <a:ahLst/>
              <a:cxnLst/>
              <a:rect l="0" t="0" r="0" b="0"/>
              <a:pathLst>
                <a:path w="150765" h="372363">
                  <a:moveTo>
                    <a:pt x="150764" y="23112"/>
                  </a:moveTo>
                  <a:lnTo>
                    <a:pt x="150764" y="23112"/>
                  </a:lnTo>
                  <a:lnTo>
                    <a:pt x="150058" y="12973"/>
                  </a:lnTo>
                  <a:lnTo>
                    <a:pt x="147393" y="5435"/>
                  </a:lnTo>
                  <a:lnTo>
                    <a:pt x="144989" y="2861"/>
                  </a:lnTo>
                  <a:lnTo>
                    <a:pt x="138554" y="0"/>
                  </a:lnTo>
                  <a:lnTo>
                    <a:pt x="129110" y="2492"/>
                  </a:lnTo>
                  <a:lnTo>
                    <a:pt x="123628" y="5132"/>
                  </a:lnTo>
                  <a:lnTo>
                    <a:pt x="92435" y="43314"/>
                  </a:lnTo>
                  <a:lnTo>
                    <a:pt x="68160" y="79833"/>
                  </a:lnTo>
                  <a:lnTo>
                    <a:pt x="56183" y="102554"/>
                  </a:lnTo>
                  <a:lnTo>
                    <a:pt x="44671" y="127579"/>
                  </a:lnTo>
                  <a:lnTo>
                    <a:pt x="33468" y="154140"/>
                  </a:lnTo>
                  <a:lnTo>
                    <a:pt x="23884" y="181019"/>
                  </a:lnTo>
                  <a:lnTo>
                    <a:pt x="15377" y="208111"/>
                  </a:lnTo>
                  <a:lnTo>
                    <a:pt x="7589" y="235345"/>
                  </a:lnTo>
                  <a:lnTo>
                    <a:pt x="818" y="282538"/>
                  </a:lnTo>
                  <a:lnTo>
                    <a:pt x="0" y="304012"/>
                  </a:lnTo>
                  <a:lnTo>
                    <a:pt x="3688" y="321151"/>
                  </a:lnTo>
                  <a:lnTo>
                    <a:pt x="19074" y="347720"/>
                  </a:lnTo>
                  <a:lnTo>
                    <a:pt x="31927" y="355934"/>
                  </a:lnTo>
                  <a:lnTo>
                    <a:pt x="76669" y="367494"/>
                  </a:lnTo>
                  <a:lnTo>
                    <a:pt x="99964" y="3723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SMARTInkShape-5476"/>
            <p:cNvSpPr/>
            <p:nvPr>
              <p:custDataLst>
                <p:tags r:id="rId71"/>
              </p:custDataLst>
            </p:nvPr>
          </p:nvSpPr>
          <p:spPr>
            <a:xfrm>
              <a:off x="3315413" y="1606832"/>
              <a:ext cx="221538" cy="176524"/>
            </a:xfrm>
            <a:custGeom>
              <a:avLst/>
              <a:gdLst/>
              <a:ahLst/>
              <a:cxnLst/>
              <a:rect l="0" t="0" r="0" b="0"/>
              <a:pathLst>
                <a:path w="221538" h="176524">
                  <a:moveTo>
                    <a:pt x="62787" y="69568"/>
                  </a:moveTo>
                  <a:lnTo>
                    <a:pt x="62787" y="69568"/>
                  </a:lnTo>
                  <a:lnTo>
                    <a:pt x="66158" y="72939"/>
                  </a:lnTo>
                  <a:lnTo>
                    <a:pt x="67813" y="76475"/>
                  </a:lnTo>
                  <a:lnTo>
                    <a:pt x="68254" y="78406"/>
                  </a:lnTo>
                  <a:lnTo>
                    <a:pt x="70665" y="79694"/>
                  </a:lnTo>
                  <a:lnTo>
                    <a:pt x="78988" y="81124"/>
                  </a:lnTo>
                  <a:lnTo>
                    <a:pt x="87862" y="77997"/>
                  </a:lnTo>
                  <a:lnTo>
                    <a:pt x="96509" y="71197"/>
                  </a:lnTo>
                  <a:lnTo>
                    <a:pt x="105056" y="61120"/>
                  </a:lnTo>
                  <a:lnTo>
                    <a:pt x="109795" y="47704"/>
                  </a:lnTo>
                  <a:lnTo>
                    <a:pt x="111196" y="32334"/>
                  </a:lnTo>
                  <a:lnTo>
                    <a:pt x="109467" y="16096"/>
                  </a:lnTo>
                  <a:lnTo>
                    <a:pt x="105901" y="9931"/>
                  </a:lnTo>
                  <a:lnTo>
                    <a:pt x="94414" y="1200"/>
                  </a:lnTo>
                  <a:lnTo>
                    <a:pt x="86693" y="0"/>
                  </a:lnTo>
                  <a:lnTo>
                    <a:pt x="68708" y="2431"/>
                  </a:lnTo>
                  <a:lnTo>
                    <a:pt x="48956" y="17622"/>
                  </a:lnTo>
                  <a:lnTo>
                    <a:pt x="21765" y="53941"/>
                  </a:lnTo>
                  <a:lnTo>
                    <a:pt x="4066" y="97864"/>
                  </a:lnTo>
                  <a:lnTo>
                    <a:pt x="0" y="127299"/>
                  </a:lnTo>
                  <a:lnTo>
                    <a:pt x="5248" y="149789"/>
                  </a:lnTo>
                  <a:lnTo>
                    <a:pt x="13844" y="158327"/>
                  </a:lnTo>
                  <a:lnTo>
                    <a:pt x="40329" y="171576"/>
                  </a:lnTo>
                  <a:lnTo>
                    <a:pt x="77030" y="176523"/>
                  </a:lnTo>
                  <a:lnTo>
                    <a:pt x="120623" y="174959"/>
                  </a:lnTo>
                  <a:lnTo>
                    <a:pt x="145089" y="171579"/>
                  </a:lnTo>
                  <a:lnTo>
                    <a:pt x="187560" y="164295"/>
                  </a:lnTo>
                  <a:lnTo>
                    <a:pt x="221537" y="1584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9" name="SMARTInkShape-Group981"/>
          <p:cNvGrpSpPr/>
          <p:nvPr/>
        </p:nvGrpSpPr>
        <p:grpSpPr>
          <a:xfrm>
            <a:off x="2516784" y="1435100"/>
            <a:ext cx="392945" cy="368301"/>
            <a:chOff x="2516784" y="1435100"/>
            <a:chExt cx="392945" cy="368301"/>
          </a:xfrm>
        </p:grpSpPr>
        <p:sp>
          <p:nvSpPr>
            <p:cNvPr id="583" name="SMARTInkShape-5477"/>
            <p:cNvSpPr/>
            <p:nvPr>
              <p:custDataLst>
                <p:tags r:id="rId60"/>
              </p:custDataLst>
            </p:nvPr>
          </p:nvSpPr>
          <p:spPr>
            <a:xfrm>
              <a:off x="2516784" y="1536700"/>
              <a:ext cx="137517" cy="266701"/>
            </a:xfrm>
            <a:custGeom>
              <a:avLst/>
              <a:gdLst/>
              <a:ahLst/>
              <a:cxnLst/>
              <a:rect l="0" t="0" r="0" b="0"/>
              <a:pathLst>
                <a:path w="137517" h="266701">
                  <a:moveTo>
                    <a:pt x="54966" y="0"/>
                  </a:moveTo>
                  <a:lnTo>
                    <a:pt x="54966" y="0"/>
                  </a:lnTo>
                  <a:lnTo>
                    <a:pt x="51595" y="0"/>
                  </a:lnTo>
                  <a:lnTo>
                    <a:pt x="39386" y="13484"/>
                  </a:lnTo>
                  <a:lnTo>
                    <a:pt x="18992" y="45466"/>
                  </a:lnTo>
                  <a:lnTo>
                    <a:pt x="8874" y="77828"/>
                  </a:lnTo>
                  <a:lnTo>
                    <a:pt x="2730" y="116435"/>
                  </a:lnTo>
                  <a:lnTo>
                    <a:pt x="0" y="159463"/>
                  </a:lnTo>
                  <a:lnTo>
                    <a:pt x="4916" y="178276"/>
                  </a:lnTo>
                  <a:lnTo>
                    <a:pt x="25431" y="210467"/>
                  </a:lnTo>
                  <a:lnTo>
                    <a:pt x="64653" y="235122"/>
                  </a:lnTo>
                  <a:lnTo>
                    <a:pt x="105132" y="252666"/>
                  </a:lnTo>
                  <a:lnTo>
                    <a:pt x="137516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SMARTInkShape-5478"/>
            <p:cNvSpPr/>
            <p:nvPr>
              <p:custDataLst>
                <p:tags r:id="rId61"/>
              </p:custDataLst>
            </p:nvPr>
          </p:nvSpPr>
          <p:spPr>
            <a:xfrm>
              <a:off x="2825750" y="1435100"/>
              <a:ext cx="83979" cy="298451"/>
            </a:xfrm>
            <a:custGeom>
              <a:avLst/>
              <a:gdLst/>
              <a:ahLst/>
              <a:cxnLst/>
              <a:rect l="0" t="0" r="0" b="0"/>
              <a:pathLst>
                <a:path w="83979" h="298451">
                  <a:moveTo>
                    <a:pt x="69850" y="0"/>
                  </a:moveTo>
                  <a:lnTo>
                    <a:pt x="69850" y="0"/>
                  </a:lnTo>
                  <a:lnTo>
                    <a:pt x="75625" y="44057"/>
                  </a:lnTo>
                  <a:lnTo>
                    <a:pt x="82059" y="75320"/>
                  </a:lnTo>
                  <a:lnTo>
                    <a:pt x="83978" y="112263"/>
                  </a:lnTo>
                  <a:lnTo>
                    <a:pt x="79657" y="152906"/>
                  </a:lnTo>
                  <a:lnTo>
                    <a:pt x="65977" y="196839"/>
                  </a:lnTo>
                  <a:lnTo>
                    <a:pt x="42494" y="238473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SMARTInkShape-5479"/>
            <p:cNvSpPr/>
            <p:nvPr>
              <p:custDataLst>
                <p:tags r:id="rId62"/>
              </p:custDataLst>
            </p:nvPr>
          </p:nvSpPr>
          <p:spPr>
            <a:xfrm>
              <a:off x="2781300" y="14414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SMARTInkShape-5480"/>
            <p:cNvSpPr/>
            <p:nvPr>
              <p:custDataLst>
                <p:tags r:id="rId63"/>
              </p:custDataLst>
            </p:nvPr>
          </p:nvSpPr>
          <p:spPr>
            <a:xfrm>
              <a:off x="2794880" y="1568450"/>
              <a:ext cx="5471" cy="152401"/>
            </a:xfrm>
            <a:custGeom>
              <a:avLst/>
              <a:gdLst/>
              <a:ahLst/>
              <a:cxnLst/>
              <a:rect l="0" t="0" r="0" b="0"/>
              <a:pathLst>
                <a:path w="5471" h="152401">
                  <a:moveTo>
                    <a:pt x="5470" y="0"/>
                  </a:moveTo>
                  <a:lnTo>
                    <a:pt x="5470" y="0"/>
                  </a:lnTo>
                  <a:lnTo>
                    <a:pt x="2099" y="3371"/>
                  </a:lnTo>
                  <a:lnTo>
                    <a:pt x="3" y="15580"/>
                  </a:lnTo>
                  <a:lnTo>
                    <a:pt x="0" y="53172"/>
                  </a:lnTo>
                  <a:lnTo>
                    <a:pt x="4181" y="95300"/>
                  </a:lnTo>
                  <a:lnTo>
                    <a:pt x="5300" y="140282"/>
                  </a:lnTo>
                  <a:lnTo>
                    <a:pt x="547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SMARTInkShape-5481"/>
            <p:cNvSpPr/>
            <p:nvPr>
              <p:custDataLst>
                <p:tags r:id="rId64"/>
              </p:custDataLst>
            </p:nvPr>
          </p:nvSpPr>
          <p:spPr>
            <a:xfrm>
              <a:off x="2707791" y="1435100"/>
              <a:ext cx="3660" cy="6351"/>
            </a:xfrm>
            <a:custGeom>
              <a:avLst/>
              <a:gdLst/>
              <a:ahLst/>
              <a:cxnLst/>
              <a:rect l="0" t="0" r="0" b="0"/>
              <a:pathLst>
                <a:path w="3660" h="6351">
                  <a:moveTo>
                    <a:pt x="3659" y="6350"/>
                  </a:moveTo>
                  <a:lnTo>
                    <a:pt x="3659" y="6350"/>
                  </a:lnTo>
                  <a:lnTo>
                    <a:pt x="288" y="2979"/>
                  </a:lnTo>
                  <a:lnTo>
                    <a:pt x="0" y="1986"/>
                  </a:lnTo>
                  <a:lnTo>
                    <a:pt x="515" y="1324"/>
                  </a:lnTo>
                  <a:lnTo>
                    <a:pt x="36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SMARTInkShape-5482"/>
            <p:cNvSpPr/>
            <p:nvPr>
              <p:custDataLst>
                <p:tags r:id="rId65"/>
              </p:custDataLst>
            </p:nvPr>
          </p:nvSpPr>
          <p:spPr>
            <a:xfrm>
              <a:off x="2708079" y="1587500"/>
              <a:ext cx="16072" cy="152401"/>
            </a:xfrm>
            <a:custGeom>
              <a:avLst/>
              <a:gdLst/>
              <a:ahLst/>
              <a:cxnLst/>
              <a:rect l="0" t="0" r="0" b="0"/>
              <a:pathLst>
                <a:path w="16072" h="152401">
                  <a:moveTo>
                    <a:pt x="3371" y="0"/>
                  </a:moveTo>
                  <a:lnTo>
                    <a:pt x="3371" y="0"/>
                  </a:lnTo>
                  <a:lnTo>
                    <a:pt x="2665" y="10139"/>
                  </a:lnTo>
                  <a:lnTo>
                    <a:pt x="0" y="17677"/>
                  </a:lnTo>
                  <a:lnTo>
                    <a:pt x="1974" y="54997"/>
                  </a:lnTo>
                  <a:lnTo>
                    <a:pt x="3663" y="93593"/>
                  </a:lnTo>
                  <a:lnTo>
                    <a:pt x="12155" y="139673"/>
                  </a:lnTo>
                  <a:lnTo>
                    <a:pt x="16071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2" name="SMARTInkShape-Group982"/>
          <p:cNvGrpSpPr/>
          <p:nvPr/>
        </p:nvGrpSpPr>
        <p:grpSpPr>
          <a:xfrm>
            <a:off x="8915951" y="17000"/>
            <a:ext cx="1127569" cy="884335"/>
            <a:chOff x="8915951" y="17000"/>
            <a:chExt cx="1127569" cy="884335"/>
          </a:xfrm>
        </p:grpSpPr>
        <p:sp>
          <p:nvSpPr>
            <p:cNvPr id="590" name="SMARTInkShape-5483"/>
            <p:cNvSpPr/>
            <p:nvPr>
              <p:custDataLst>
                <p:tags r:id="rId48"/>
              </p:custDataLst>
            </p:nvPr>
          </p:nvSpPr>
          <p:spPr>
            <a:xfrm>
              <a:off x="9086850" y="273050"/>
              <a:ext cx="25401" cy="127001"/>
            </a:xfrm>
            <a:custGeom>
              <a:avLst/>
              <a:gdLst/>
              <a:ahLst/>
              <a:cxnLst/>
              <a:rect l="0" t="0" r="0" b="0"/>
              <a:pathLst>
                <a:path w="25401" h="1270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5644"/>
                  </a:lnTo>
                  <a:lnTo>
                    <a:pt x="14927" y="36628"/>
                  </a:lnTo>
                  <a:lnTo>
                    <a:pt x="18941" y="82808"/>
                  </a:lnTo>
                  <a:lnTo>
                    <a:pt x="25400" y="127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SMARTInkShape-5484"/>
            <p:cNvSpPr/>
            <p:nvPr>
              <p:custDataLst>
                <p:tags r:id="rId49"/>
              </p:custDataLst>
            </p:nvPr>
          </p:nvSpPr>
          <p:spPr>
            <a:xfrm>
              <a:off x="9096797" y="127000"/>
              <a:ext cx="21804" cy="57151"/>
            </a:xfrm>
            <a:custGeom>
              <a:avLst/>
              <a:gdLst/>
              <a:ahLst/>
              <a:cxnLst/>
              <a:rect l="0" t="0" r="0" b="0"/>
              <a:pathLst>
                <a:path w="21804" h="57151">
                  <a:moveTo>
                    <a:pt x="9103" y="0"/>
                  </a:moveTo>
                  <a:lnTo>
                    <a:pt x="9103" y="0"/>
                  </a:lnTo>
                  <a:lnTo>
                    <a:pt x="5732" y="0"/>
                  </a:lnTo>
                  <a:lnTo>
                    <a:pt x="2196" y="1881"/>
                  </a:lnTo>
                  <a:lnTo>
                    <a:pt x="264" y="3371"/>
                  </a:lnTo>
                  <a:lnTo>
                    <a:pt x="0" y="12552"/>
                  </a:lnTo>
                  <a:lnTo>
                    <a:pt x="916" y="18951"/>
                  </a:lnTo>
                  <a:lnTo>
                    <a:pt x="21803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SMARTInkShape-5485"/>
            <p:cNvSpPr/>
            <p:nvPr>
              <p:custDataLst>
                <p:tags r:id="rId50"/>
              </p:custDataLst>
            </p:nvPr>
          </p:nvSpPr>
          <p:spPr>
            <a:xfrm>
              <a:off x="9227898" y="72189"/>
              <a:ext cx="163753" cy="286762"/>
            </a:xfrm>
            <a:custGeom>
              <a:avLst/>
              <a:gdLst/>
              <a:ahLst/>
              <a:cxnLst/>
              <a:rect l="0" t="0" r="0" b="0"/>
              <a:pathLst>
                <a:path w="163753" h="286762">
                  <a:moveTo>
                    <a:pt x="100252" y="194511"/>
                  </a:moveTo>
                  <a:lnTo>
                    <a:pt x="100252" y="194511"/>
                  </a:lnTo>
                  <a:lnTo>
                    <a:pt x="79857" y="150352"/>
                  </a:lnTo>
                  <a:lnTo>
                    <a:pt x="73313" y="141253"/>
                  </a:lnTo>
                  <a:lnTo>
                    <a:pt x="69592" y="137839"/>
                  </a:lnTo>
                  <a:lnTo>
                    <a:pt x="63585" y="136974"/>
                  </a:lnTo>
                  <a:lnTo>
                    <a:pt x="47502" y="139776"/>
                  </a:lnTo>
                  <a:lnTo>
                    <a:pt x="32358" y="151370"/>
                  </a:lnTo>
                  <a:lnTo>
                    <a:pt x="5389" y="190928"/>
                  </a:lnTo>
                  <a:lnTo>
                    <a:pt x="0" y="216672"/>
                  </a:lnTo>
                  <a:lnTo>
                    <a:pt x="1367" y="242460"/>
                  </a:lnTo>
                  <a:lnTo>
                    <a:pt x="9030" y="263329"/>
                  </a:lnTo>
                  <a:lnTo>
                    <a:pt x="25246" y="284203"/>
                  </a:lnTo>
                  <a:lnTo>
                    <a:pt x="31903" y="286761"/>
                  </a:lnTo>
                  <a:lnTo>
                    <a:pt x="46827" y="285841"/>
                  </a:lnTo>
                  <a:lnTo>
                    <a:pt x="64748" y="271320"/>
                  </a:lnTo>
                  <a:lnTo>
                    <a:pt x="83062" y="247699"/>
                  </a:lnTo>
                  <a:lnTo>
                    <a:pt x="98257" y="218385"/>
                  </a:lnTo>
                  <a:lnTo>
                    <a:pt x="110183" y="179016"/>
                  </a:lnTo>
                  <a:lnTo>
                    <a:pt x="118776" y="132591"/>
                  </a:lnTo>
                  <a:lnTo>
                    <a:pt x="121069" y="107370"/>
                  </a:lnTo>
                  <a:lnTo>
                    <a:pt x="123614" y="59826"/>
                  </a:lnTo>
                  <a:lnTo>
                    <a:pt x="122932" y="13493"/>
                  </a:lnTo>
                  <a:lnTo>
                    <a:pt x="119604" y="6099"/>
                  </a:lnTo>
                  <a:lnTo>
                    <a:pt x="115269" y="1170"/>
                  </a:lnTo>
                  <a:lnTo>
                    <a:pt x="110970" y="0"/>
                  </a:lnTo>
                  <a:lnTo>
                    <a:pt x="106692" y="1337"/>
                  </a:lnTo>
                  <a:lnTo>
                    <a:pt x="102428" y="4345"/>
                  </a:lnTo>
                  <a:lnTo>
                    <a:pt x="93057" y="38917"/>
                  </a:lnTo>
                  <a:lnTo>
                    <a:pt x="91879" y="75499"/>
                  </a:lnTo>
                  <a:lnTo>
                    <a:pt x="94414" y="116922"/>
                  </a:lnTo>
                  <a:lnTo>
                    <a:pt x="100243" y="158851"/>
                  </a:lnTo>
                  <a:lnTo>
                    <a:pt x="113184" y="197242"/>
                  </a:lnTo>
                  <a:lnTo>
                    <a:pt x="138420" y="243063"/>
                  </a:lnTo>
                  <a:lnTo>
                    <a:pt x="163752" y="2770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SMARTInkShape-5486"/>
            <p:cNvSpPr/>
            <p:nvPr>
              <p:custDataLst>
                <p:tags r:id="rId51"/>
              </p:custDataLst>
            </p:nvPr>
          </p:nvSpPr>
          <p:spPr>
            <a:xfrm>
              <a:off x="9456033" y="17000"/>
              <a:ext cx="405322" cy="300501"/>
            </a:xfrm>
            <a:custGeom>
              <a:avLst/>
              <a:gdLst/>
              <a:ahLst/>
              <a:cxnLst/>
              <a:rect l="0" t="0" r="0" b="0"/>
              <a:pathLst>
                <a:path w="405322" h="300501">
                  <a:moveTo>
                    <a:pt x="5467" y="243350"/>
                  </a:moveTo>
                  <a:lnTo>
                    <a:pt x="5467" y="243350"/>
                  </a:lnTo>
                  <a:lnTo>
                    <a:pt x="0" y="243350"/>
                  </a:lnTo>
                  <a:lnTo>
                    <a:pt x="2749" y="243350"/>
                  </a:lnTo>
                  <a:lnTo>
                    <a:pt x="46529" y="220982"/>
                  </a:lnTo>
                  <a:lnTo>
                    <a:pt x="66552" y="204973"/>
                  </a:lnTo>
                  <a:lnTo>
                    <a:pt x="74478" y="195484"/>
                  </a:lnTo>
                  <a:lnTo>
                    <a:pt x="75464" y="191684"/>
                  </a:lnTo>
                  <a:lnTo>
                    <a:pt x="74709" y="188445"/>
                  </a:lnTo>
                  <a:lnTo>
                    <a:pt x="72795" y="185580"/>
                  </a:lnTo>
                  <a:lnTo>
                    <a:pt x="63142" y="182397"/>
                  </a:lnTo>
                  <a:lnTo>
                    <a:pt x="56617" y="181548"/>
                  </a:lnTo>
                  <a:lnTo>
                    <a:pt x="27206" y="190466"/>
                  </a:lnTo>
                  <a:lnTo>
                    <a:pt x="19255" y="196805"/>
                  </a:lnTo>
                  <a:lnTo>
                    <a:pt x="8537" y="213256"/>
                  </a:lnTo>
                  <a:lnTo>
                    <a:pt x="1909" y="242351"/>
                  </a:lnTo>
                  <a:lnTo>
                    <a:pt x="7883" y="261015"/>
                  </a:lnTo>
                  <a:lnTo>
                    <a:pt x="13427" y="269944"/>
                  </a:lnTo>
                  <a:lnTo>
                    <a:pt x="30877" y="283627"/>
                  </a:lnTo>
                  <a:lnTo>
                    <a:pt x="54155" y="293001"/>
                  </a:lnTo>
                  <a:lnTo>
                    <a:pt x="83314" y="297167"/>
                  </a:lnTo>
                  <a:lnTo>
                    <a:pt x="124724" y="289399"/>
                  </a:lnTo>
                  <a:lnTo>
                    <a:pt x="163804" y="273692"/>
                  </a:lnTo>
                  <a:lnTo>
                    <a:pt x="192081" y="255633"/>
                  </a:lnTo>
                  <a:lnTo>
                    <a:pt x="196903" y="249422"/>
                  </a:lnTo>
                  <a:lnTo>
                    <a:pt x="199413" y="243165"/>
                  </a:lnTo>
                  <a:lnTo>
                    <a:pt x="200380" y="236876"/>
                  </a:lnTo>
                  <a:lnTo>
                    <a:pt x="198205" y="231979"/>
                  </a:lnTo>
                  <a:lnTo>
                    <a:pt x="188260" y="224655"/>
                  </a:lnTo>
                  <a:lnTo>
                    <a:pt x="163421" y="216566"/>
                  </a:lnTo>
                  <a:lnTo>
                    <a:pt x="133722" y="216442"/>
                  </a:lnTo>
                  <a:lnTo>
                    <a:pt x="126953" y="218356"/>
                  </a:lnTo>
                  <a:lnTo>
                    <a:pt x="122440" y="221043"/>
                  </a:lnTo>
                  <a:lnTo>
                    <a:pt x="119434" y="224245"/>
                  </a:lnTo>
                  <a:lnTo>
                    <a:pt x="118839" y="228497"/>
                  </a:lnTo>
                  <a:lnTo>
                    <a:pt x="121941" y="238865"/>
                  </a:lnTo>
                  <a:lnTo>
                    <a:pt x="138362" y="256603"/>
                  </a:lnTo>
                  <a:lnTo>
                    <a:pt x="157733" y="268522"/>
                  </a:lnTo>
                  <a:lnTo>
                    <a:pt x="180248" y="276522"/>
                  </a:lnTo>
                  <a:lnTo>
                    <a:pt x="194625" y="277378"/>
                  </a:lnTo>
                  <a:lnTo>
                    <a:pt x="207365" y="274701"/>
                  </a:lnTo>
                  <a:lnTo>
                    <a:pt x="228129" y="264299"/>
                  </a:lnTo>
                  <a:lnTo>
                    <a:pt x="270093" y="261727"/>
                  </a:lnTo>
                  <a:lnTo>
                    <a:pt x="286533" y="259044"/>
                  </a:lnTo>
                  <a:lnTo>
                    <a:pt x="303716" y="249855"/>
                  </a:lnTo>
                  <a:lnTo>
                    <a:pt x="337744" y="217589"/>
                  </a:lnTo>
                  <a:lnTo>
                    <a:pt x="359800" y="180840"/>
                  </a:lnTo>
                  <a:lnTo>
                    <a:pt x="375086" y="143601"/>
                  </a:lnTo>
                  <a:lnTo>
                    <a:pt x="389875" y="100239"/>
                  </a:lnTo>
                  <a:lnTo>
                    <a:pt x="401153" y="57449"/>
                  </a:lnTo>
                  <a:lnTo>
                    <a:pt x="405321" y="13918"/>
                  </a:lnTo>
                  <a:lnTo>
                    <a:pt x="402563" y="6434"/>
                  </a:lnTo>
                  <a:lnTo>
                    <a:pt x="397904" y="2150"/>
                  </a:lnTo>
                  <a:lnTo>
                    <a:pt x="391976" y="0"/>
                  </a:lnTo>
                  <a:lnTo>
                    <a:pt x="384493" y="2800"/>
                  </a:lnTo>
                  <a:lnTo>
                    <a:pt x="366775" y="17200"/>
                  </a:lnTo>
                  <a:lnTo>
                    <a:pt x="350904" y="47119"/>
                  </a:lnTo>
                  <a:lnTo>
                    <a:pt x="338206" y="86992"/>
                  </a:lnTo>
                  <a:lnTo>
                    <a:pt x="330210" y="132935"/>
                  </a:lnTo>
                  <a:lnTo>
                    <a:pt x="331831" y="175932"/>
                  </a:lnTo>
                  <a:lnTo>
                    <a:pt x="338900" y="214092"/>
                  </a:lnTo>
                  <a:lnTo>
                    <a:pt x="351520" y="257964"/>
                  </a:lnTo>
                  <a:lnTo>
                    <a:pt x="373767" y="30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SMARTInkShape-5487"/>
            <p:cNvSpPr/>
            <p:nvPr>
              <p:custDataLst>
                <p:tags r:id="rId52"/>
              </p:custDataLst>
            </p:nvPr>
          </p:nvSpPr>
          <p:spPr>
            <a:xfrm>
              <a:off x="8915951" y="444500"/>
              <a:ext cx="977350" cy="59639"/>
            </a:xfrm>
            <a:custGeom>
              <a:avLst/>
              <a:gdLst/>
              <a:ahLst/>
              <a:cxnLst/>
              <a:rect l="0" t="0" r="0" b="0"/>
              <a:pathLst>
                <a:path w="977350" h="59639">
                  <a:moveTo>
                    <a:pt x="18499" y="50800"/>
                  </a:moveTo>
                  <a:lnTo>
                    <a:pt x="18499" y="50800"/>
                  </a:lnTo>
                  <a:lnTo>
                    <a:pt x="5015" y="54171"/>
                  </a:lnTo>
                  <a:lnTo>
                    <a:pt x="1747" y="55870"/>
                  </a:lnTo>
                  <a:lnTo>
                    <a:pt x="277" y="57707"/>
                  </a:lnTo>
                  <a:lnTo>
                    <a:pt x="0" y="59638"/>
                  </a:lnTo>
                  <a:lnTo>
                    <a:pt x="46805" y="58985"/>
                  </a:lnTo>
                  <a:lnTo>
                    <a:pt x="79703" y="55551"/>
                  </a:lnTo>
                  <a:lnTo>
                    <a:pt x="120686" y="50440"/>
                  </a:lnTo>
                  <a:lnTo>
                    <a:pt x="167057" y="44210"/>
                  </a:lnTo>
                  <a:lnTo>
                    <a:pt x="225487" y="37940"/>
                  </a:lnTo>
                  <a:lnTo>
                    <a:pt x="291958" y="31643"/>
                  </a:lnTo>
                  <a:lnTo>
                    <a:pt x="363789" y="25329"/>
                  </a:lnTo>
                  <a:lnTo>
                    <a:pt x="439192" y="20414"/>
                  </a:lnTo>
                  <a:lnTo>
                    <a:pt x="516978" y="16431"/>
                  </a:lnTo>
                  <a:lnTo>
                    <a:pt x="596351" y="13071"/>
                  </a:lnTo>
                  <a:lnTo>
                    <a:pt x="666906" y="10831"/>
                  </a:lnTo>
                  <a:lnTo>
                    <a:pt x="731582" y="9337"/>
                  </a:lnTo>
                  <a:lnTo>
                    <a:pt x="792338" y="8341"/>
                  </a:lnTo>
                  <a:lnTo>
                    <a:pt x="839896" y="6972"/>
                  </a:lnTo>
                  <a:lnTo>
                    <a:pt x="878658" y="5354"/>
                  </a:lnTo>
                  <a:lnTo>
                    <a:pt x="911556" y="3569"/>
                  </a:lnTo>
                  <a:lnTo>
                    <a:pt x="97734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SMARTInkShape-5488"/>
            <p:cNvSpPr/>
            <p:nvPr>
              <p:custDataLst>
                <p:tags r:id="rId53"/>
              </p:custDataLst>
            </p:nvPr>
          </p:nvSpPr>
          <p:spPr>
            <a:xfrm>
              <a:off x="9105900" y="482600"/>
              <a:ext cx="654051" cy="69851"/>
            </a:xfrm>
            <a:custGeom>
              <a:avLst/>
              <a:gdLst/>
              <a:ahLst/>
              <a:cxnLst/>
              <a:rect l="0" t="0" r="0" b="0"/>
              <a:pathLst>
                <a:path w="654051" h="69851">
                  <a:moveTo>
                    <a:pt x="0" y="69850"/>
                  </a:moveTo>
                  <a:lnTo>
                    <a:pt x="0" y="69850"/>
                  </a:lnTo>
                  <a:lnTo>
                    <a:pt x="19309" y="63369"/>
                  </a:lnTo>
                  <a:lnTo>
                    <a:pt x="61499" y="54270"/>
                  </a:lnTo>
                  <a:lnTo>
                    <a:pt x="93914" y="48174"/>
                  </a:lnTo>
                  <a:lnTo>
                    <a:pt x="132461" y="41288"/>
                  </a:lnTo>
                  <a:lnTo>
                    <a:pt x="175091" y="33876"/>
                  </a:lnTo>
                  <a:lnTo>
                    <a:pt x="224677" y="26817"/>
                  </a:lnTo>
                  <a:lnTo>
                    <a:pt x="278902" y="19995"/>
                  </a:lnTo>
                  <a:lnTo>
                    <a:pt x="336217" y="13330"/>
                  </a:lnTo>
                  <a:lnTo>
                    <a:pt x="397006" y="8886"/>
                  </a:lnTo>
                  <a:lnTo>
                    <a:pt x="460109" y="5924"/>
                  </a:lnTo>
                  <a:lnTo>
                    <a:pt x="524757" y="3950"/>
                  </a:lnTo>
                  <a:lnTo>
                    <a:pt x="567854" y="2633"/>
                  </a:lnTo>
                  <a:lnTo>
                    <a:pt x="654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SMARTInkShape-5489"/>
            <p:cNvSpPr/>
            <p:nvPr>
              <p:custDataLst>
                <p:tags r:id="rId54"/>
              </p:custDataLst>
            </p:nvPr>
          </p:nvSpPr>
          <p:spPr>
            <a:xfrm>
              <a:off x="9004606" y="648583"/>
              <a:ext cx="125579" cy="252752"/>
            </a:xfrm>
            <a:custGeom>
              <a:avLst/>
              <a:gdLst/>
              <a:ahLst/>
              <a:cxnLst/>
              <a:rect l="0" t="0" r="0" b="0"/>
              <a:pathLst>
                <a:path w="125579" h="252752">
                  <a:moveTo>
                    <a:pt x="6044" y="5467"/>
                  </a:moveTo>
                  <a:lnTo>
                    <a:pt x="6044" y="5467"/>
                  </a:lnTo>
                  <a:lnTo>
                    <a:pt x="577" y="0"/>
                  </a:lnTo>
                  <a:lnTo>
                    <a:pt x="5239" y="39193"/>
                  </a:lnTo>
                  <a:lnTo>
                    <a:pt x="5805" y="82645"/>
                  </a:lnTo>
                  <a:lnTo>
                    <a:pt x="7820" y="114792"/>
                  </a:lnTo>
                  <a:lnTo>
                    <a:pt x="11039" y="160861"/>
                  </a:lnTo>
                  <a:lnTo>
                    <a:pt x="12125" y="207612"/>
                  </a:lnTo>
                  <a:lnTo>
                    <a:pt x="12341" y="222334"/>
                  </a:lnTo>
                  <a:lnTo>
                    <a:pt x="12371" y="219210"/>
                  </a:lnTo>
                  <a:lnTo>
                    <a:pt x="29009" y="189792"/>
                  </a:lnTo>
                  <a:lnTo>
                    <a:pt x="62923" y="147710"/>
                  </a:lnTo>
                  <a:lnTo>
                    <a:pt x="80006" y="131481"/>
                  </a:lnTo>
                  <a:lnTo>
                    <a:pt x="97007" y="121916"/>
                  </a:lnTo>
                  <a:lnTo>
                    <a:pt x="103374" y="121199"/>
                  </a:lnTo>
                  <a:lnTo>
                    <a:pt x="108326" y="122839"/>
                  </a:lnTo>
                  <a:lnTo>
                    <a:pt x="116415" y="131010"/>
                  </a:lnTo>
                  <a:lnTo>
                    <a:pt x="124712" y="144049"/>
                  </a:lnTo>
                  <a:lnTo>
                    <a:pt x="125578" y="161133"/>
                  </a:lnTo>
                  <a:lnTo>
                    <a:pt x="114636" y="200845"/>
                  </a:lnTo>
                  <a:lnTo>
                    <a:pt x="96232" y="228770"/>
                  </a:lnTo>
                  <a:lnTo>
                    <a:pt x="69534" y="248177"/>
                  </a:lnTo>
                  <a:lnTo>
                    <a:pt x="47668" y="252568"/>
                  </a:lnTo>
                  <a:lnTo>
                    <a:pt x="35910" y="252751"/>
                  </a:lnTo>
                  <a:lnTo>
                    <a:pt x="19082" y="247310"/>
                  </a:lnTo>
                  <a:lnTo>
                    <a:pt x="12620" y="242896"/>
                  </a:lnTo>
                  <a:lnTo>
                    <a:pt x="3557" y="230465"/>
                  </a:lnTo>
                  <a:lnTo>
                    <a:pt x="153" y="223199"/>
                  </a:lnTo>
                  <a:lnTo>
                    <a:pt x="0" y="215533"/>
                  </a:lnTo>
                  <a:lnTo>
                    <a:pt x="12394" y="1832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SMARTInkShape-5490"/>
            <p:cNvSpPr/>
            <p:nvPr>
              <p:custDataLst>
                <p:tags r:id="rId55"/>
              </p:custDataLst>
            </p:nvPr>
          </p:nvSpPr>
          <p:spPr>
            <a:xfrm>
              <a:off x="9207515" y="665917"/>
              <a:ext cx="31736" cy="170338"/>
            </a:xfrm>
            <a:custGeom>
              <a:avLst/>
              <a:gdLst/>
              <a:ahLst/>
              <a:cxnLst/>
              <a:rect l="0" t="0" r="0" b="0"/>
              <a:pathLst>
                <a:path w="31736" h="170338">
                  <a:moveTo>
                    <a:pt x="31735" y="115133"/>
                  </a:moveTo>
                  <a:lnTo>
                    <a:pt x="31735" y="115133"/>
                  </a:lnTo>
                  <a:lnTo>
                    <a:pt x="28364" y="121875"/>
                  </a:lnTo>
                  <a:lnTo>
                    <a:pt x="18594" y="162433"/>
                  </a:lnTo>
                  <a:lnTo>
                    <a:pt x="13853" y="170337"/>
                  </a:lnTo>
                  <a:lnTo>
                    <a:pt x="9441" y="165774"/>
                  </a:lnTo>
                  <a:lnTo>
                    <a:pt x="6288" y="161594"/>
                  </a:lnTo>
                  <a:lnTo>
                    <a:pt x="1854" y="135484"/>
                  </a:lnTo>
                  <a:lnTo>
                    <a:pt x="539" y="94195"/>
                  </a:lnTo>
                  <a:lnTo>
                    <a:pt x="231" y="62553"/>
                  </a:lnTo>
                  <a:lnTo>
                    <a:pt x="57" y="22413"/>
                  </a:lnTo>
                  <a:lnTo>
                    <a:pt x="0" y="0"/>
                  </a:lnTo>
                  <a:lnTo>
                    <a:pt x="2110" y="278"/>
                  </a:lnTo>
                  <a:lnTo>
                    <a:pt x="19035" y="135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SMARTInkShape-5491"/>
            <p:cNvSpPr/>
            <p:nvPr>
              <p:custDataLst>
                <p:tags r:id="rId56"/>
              </p:custDataLst>
            </p:nvPr>
          </p:nvSpPr>
          <p:spPr>
            <a:xfrm>
              <a:off x="9278124" y="705183"/>
              <a:ext cx="205398" cy="164768"/>
            </a:xfrm>
            <a:custGeom>
              <a:avLst/>
              <a:gdLst/>
              <a:ahLst/>
              <a:cxnLst/>
              <a:rect l="0" t="0" r="0" b="0"/>
              <a:pathLst>
                <a:path w="205398" h="164768">
                  <a:moveTo>
                    <a:pt x="88126" y="44117"/>
                  </a:moveTo>
                  <a:lnTo>
                    <a:pt x="88126" y="44117"/>
                  </a:lnTo>
                  <a:lnTo>
                    <a:pt x="43345" y="27094"/>
                  </a:lnTo>
                  <a:lnTo>
                    <a:pt x="30829" y="29731"/>
                  </a:lnTo>
                  <a:lnTo>
                    <a:pt x="24529" y="32410"/>
                  </a:lnTo>
                  <a:lnTo>
                    <a:pt x="5547" y="49664"/>
                  </a:lnTo>
                  <a:lnTo>
                    <a:pt x="2027" y="57693"/>
                  </a:lnTo>
                  <a:lnTo>
                    <a:pt x="0" y="76021"/>
                  </a:lnTo>
                  <a:lnTo>
                    <a:pt x="2826" y="99431"/>
                  </a:lnTo>
                  <a:lnTo>
                    <a:pt x="5858" y="104982"/>
                  </a:lnTo>
                  <a:lnTo>
                    <a:pt x="14874" y="113031"/>
                  </a:lnTo>
                  <a:lnTo>
                    <a:pt x="20946" y="114049"/>
                  </a:lnTo>
                  <a:lnTo>
                    <a:pt x="35221" y="111416"/>
                  </a:lnTo>
                  <a:lnTo>
                    <a:pt x="59122" y="98630"/>
                  </a:lnTo>
                  <a:lnTo>
                    <a:pt x="70061" y="85513"/>
                  </a:lnTo>
                  <a:lnTo>
                    <a:pt x="86558" y="53540"/>
                  </a:lnTo>
                  <a:lnTo>
                    <a:pt x="84290" y="61491"/>
                  </a:lnTo>
                  <a:lnTo>
                    <a:pt x="84862" y="65577"/>
                  </a:lnTo>
                  <a:lnTo>
                    <a:pt x="91706" y="77365"/>
                  </a:lnTo>
                  <a:lnTo>
                    <a:pt x="96302" y="83118"/>
                  </a:lnTo>
                  <a:lnTo>
                    <a:pt x="106342" y="86145"/>
                  </a:lnTo>
                  <a:lnTo>
                    <a:pt x="112970" y="86952"/>
                  </a:lnTo>
                  <a:lnTo>
                    <a:pt x="135782" y="81347"/>
                  </a:lnTo>
                  <a:lnTo>
                    <a:pt x="157043" y="64007"/>
                  </a:lnTo>
                  <a:lnTo>
                    <a:pt x="173377" y="40995"/>
                  </a:lnTo>
                  <a:lnTo>
                    <a:pt x="180413" y="16302"/>
                  </a:lnTo>
                  <a:lnTo>
                    <a:pt x="179989" y="10052"/>
                  </a:lnTo>
                  <a:lnTo>
                    <a:pt x="178295" y="5179"/>
                  </a:lnTo>
                  <a:lnTo>
                    <a:pt x="175757" y="1225"/>
                  </a:lnTo>
                  <a:lnTo>
                    <a:pt x="171945" y="0"/>
                  </a:lnTo>
                  <a:lnTo>
                    <a:pt x="162066" y="2402"/>
                  </a:lnTo>
                  <a:lnTo>
                    <a:pt x="158588" y="5018"/>
                  </a:lnTo>
                  <a:lnTo>
                    <a:pt x="154720" y="11688"/>
                  </a:lnTo>
                  <a:lnTo>
                    <a:pt x="155913" y="30118"/>
                  </a:lnTo>
                  <a:lnTo>
                    <a:pt x="166468" y="45421"/>
                  </a:lnTo>
                  <a:lnTo>
                    <a:pt x="195243" y="78241"/>
                  </a:lnTo>
                  <a:lnTo>
                    <a:pt x="202762" y="96913"/>
                  </a:lnTo>
                  <a:lnTo>
                    <a:pt x="205397" y="116265"/>
                  </a:lnTo>
                  <a:lnTo>
                    <a:pt x="204217" y="134274"/>
                  </a:lnTo>
                  <a:lnTo>
                    <a:pt x="200797" y="141616"/>
                  </a:lnTo>
                  <a:lnTo>
                    <a:pt x="189474" y="153537"/>
                  </a:lnTo>
                  <a:lnTo>
                    <a:pt x="175032" y="159776"/>
                  </a:lnTo>
                  <a:lnTo>
                    <a:pt x="151626" y="1647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SMARTInkShape-5492"/>
            <p:cNvSpPr/>
            <p:nvPr>
              <p:custDataLst>
                <p:tags r:id="rId57"/>
              </p:custDataLst>
            </p:nvPr>
          </p:nvSpPr>
          <p:spPr>
            <a:xfrm>
              <a:off x="9677400" y="742950"/>
              <a:ext cx="114301" cy="12701"/>
            </a:xfrm>
            <a:custGeom>
              <a:avLst/>
              <a:gdLst/>
              <a:ahLst/>
              <a:cxnLst/>
              <a:rect l="0" t="0" r="0" b="0"/>
              <a:pathLst>
                <a:path w="11430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705" y="8336"/>
                  </a:lnTo>
                  <a:lnTo>
                    <a:pt x="1881" y="7674"/>
                  </a:lnTo>
                  <a:lnTo>
                    <a:pt x="42376" y="1440"/>
                  </a:lnTo>
                  <a:lnTo>
                    <a:pt x="89745" y="284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SMARTInkShape-5493"/>
            <p:cNvSpPr/>
            <p:nvPr>
              <p:custDataLst>
                <p:tags r:id="rId58"/>
              </p:custDataLst>
            </p:nvPr>
          </p:nvSpPr>
          <p:spPr>
            <a:xfrm>
              <a:off x="9686729" y="806450"/>
              <a:ext cx="168472" cy="12193"/>
            </a:xfrm>
            <a:custGeom>
              <a:avLst/>
              <a:gdLst/>
              <a:ahLst/>
              <a:cxnLst/>
              <a:rect l="0" t="0" r="0" b="0"/>
              <a:pathLst>
                <a:path w="168472" h="12193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417" y="5070"/>
                  </a:lnTo>
                  <a:lnTo>
                    <a:pt x="4645" y="8838"/>
                  </a:lnTo>
                  <a:lnTo>
                    <a:pt x="47353" y="12192"/>
                  </a:lnTo>
                  <a:lnTo>
                    <a:pt x="77952" y="11768"/>
                  </a:lnTo>
                  <a:lnTo>
                    <a:pt x="122126" y="9229"/>
                  </a:lnTo>
                  <a:lnTo>
                    <a:pt x="168471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SMARTInkShape-5494"/>
            <p:cNvSpPr/>
            <p:nvPr>
              <p:custDataLst>
                <p:tags r:id="rId59"/>
              </p:custDataLst>
            </p:nvPr>
          </p:nvSpPr>
          <p:spPr>
            <a:xfrm>
              <a:off x="9869551" y="692150"/>
              <a:ext cx="173969" cy="148971"/>
            </a:xfrm>
            <a:custGeom>
              <a:avLst/>
              <a:gdLst/>
              <a:ahLst/>
              <a:cxnLst/>
              <a:rect l="0" t="0" r="0" b="0"/>
              <a:pathLst>
                <a:path w="173969" h="148971">
                  <a:moveTo>
                    <a:pt x="106299" y="44450"/>
                  </a:moveTo>
                  <a:lnTo>
                    <a:pt x="106299" y="44450"/>
                  </a:lnTo>
                  <a:lnTo>
                    <a:pt x="70812" y="50931"/>
                  </a:lnTo>
                  <a:lnTo>
                    <a:pt x="33303" y="65420"/>
                  </a:lnTo>
                  <a:lnTo>
                    <a:pt x="15294" y="77053"/>
                  </a:lnTo>
                  <a:lnTo>
                    <a:pt x="4001" y="93042"/>
                  </a:lnTo>
                  <a:lnTo>
                    <a:pt x="0" y="102245"/>
                  </a:lnTo>
                  <a:lnTo>
                    <a:pt x="154" y="110497"/>
                  </a:lnTo>
                  <a:lnTo>
                    <a:pt x="7853" y="125310"/>
                  </a:lnTo>
                  <a:lnTo>
                    <a:pt x="24446" y="137067"/>
                  </a:lnTo>
                  <a:lnTo>
                    <a:pt x="45931" y="145585"/>
                  </a:lnTo>
                  <a:lnTo>
                    <a:pt x="82532" y="148970"/>
                  </a:lnTo>
                  <a:lnTo>
                    <a:pt x="123636" y="140957"/>
                  </a:lnTo>
                  <a:lnTo>
                    <a:pt x="149989" y="131086"/>
                  </a:lnTo>
                  <a:lnTo>
                    <a:pt x="159414" y="124080"/>
                  </a:lnTo>
                  <a:lnTo>
                    <a:pt x="171769" y="106887"/>
                  </a:lnTo>
                  <a:lnTo>
                    <a:pt x="173968" y="83724"/>
                  </a:lnTo>
                  <a:lnTo>
                    <a:pt x="172579" y="70633"/>
                  </a:lnTo>
                  <a:lnTo>
                    <a:pt x="159745" y="48561"/>
                  </a:lnTo>
                  <a:lnTo>
                    <a:pt x="138520" y="30049"/>
                  </a:lnTo>
                  <a:lnTo>
                    <a:pt x="8089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3" name="SMARTInkShape-5495"/>
          <p:cNvSpPr/>
          <p:nvPr>
            <p:custDataLst>
              <p:tags r:id="rId11"/>
            </p:custDataLst>
          </p:nvPr>
        </p:nvSpPr>
        <p:spPr>
          <a:xfrm>
            <a:off x="8550553" y="45333"/>
            <a:ext cx="67557" cy="3850513"/>
          </a:xfrm>
          <a:custGeom>
            <a:avLst/>
            <a:gdLst/>
            <a:ahLst/>
            <a:cxnLst/>
            <a:rect l="0" t="0" r="0" b="0"/>
            <a:pathLst>
              <a:path w="67557" h="3850513">
                <a:moveTo>
                  <a:pt x="15597" y="5467"/>
                </a:moveTo>
                <a:lnTo>
                  <a:pt x="15597" y="5467"/>
                </a:lnTo>
                <a:lnTo>
                  <a:pt x="15595" y="2096"/>
                </a:lnTo>
                <a:lnTo>
                  <a:pt x="16302" y="1103"/>
                </a:lnTo>
                <a:lnTo>
                  <a:pt x="17478" y="441"/>
                </a:lnTo>
                <a:lnTo>
                  <a:pt x="18967" y="0"/>
                </a:lnTo>
                <a:lnTo>
                  <a:pt x="20623" y="8917"/>
                </a:lnTo>
                <a:lnTo>
                  <a:pt x="21064" y="16233"/>
                </a:lnTo>
                <a:lnTo>
                  <a:pt x="14029" y="46941"/>
                </a:lnTo>
                <a:lnTo>
                  <a:pt x="4317" y="92339"/>
                </a:lnTo>
                <a:lnTo>
                  <a:pt x="1727" y="121237"/>
                </a:lnTo>
                <a:lnTo>
                  <a:pt x="0" y="152497"/>
                </a:lnTo>
                <a:lnTo>
                  <a:pt x="260" y="190976"/>
                </a:lnTo>
                <a:lnTo>
                  <a:pt x="1844" y="234267"/>
                </a:lnTo>
                <a:lnTo>
                  <a:pt x="4312" y="280767"/>
                </a:lnTo>
                <a:lnTo>
                  <a:pt x="6662" y="335050"/>
                </a:lnTo>
                <a:lnTo>
                  <a:pt x="8935" y="394523"/>
                </a:lnTo>
                <a:lnTo>
                  <a:pt x="11155" y="457454"/>
                </a:lnTo>
                <a:lnTo>
                  <a:pt x="11931" y="529042"/>
                </a:lnTo>
                <a:lnTo>
                  <a:pt x="11741" y="606400"/>
                </a:lnTo>
                <a:lnTo>
                  <a:pt x="10910" y="687606"/>
                </a:lnTo>
                <a:lnTo>
                  <a:pt x="10355" y="777021"/>
                </a:lnTo>
                <a:lnTo>
                  <a:pt x="9986" y="871908"/>
                </a:lnTo>
                <a:lnTo>
                  <a:pt x="9740" y="970445"/>
                </a:lnTo>
                <a:lnTo>
                  <a:pt x="10987" y="1079880"/>
                </a:lnTo>
                <a:lnTo>
                  <a:pt x="13230" y="1196581"/>
                </a:lnTo>
                <a:lnTo>
                  <a:pt x="16135" y="1318126"/>
                </a:lnTo>
                <a:lnTo>
                  <a:pt x="20188" y="1445723"/>
                </a:lnTo>
                <a:lnTo>
                  <a:pt x="25008" y="1577354"/>
                </a:lnTo>
                <a:lnTo>
                  <a:pt x="30337" y="1711675"/>
                </a:lnTo>
                <a:lnTo>
                  <a:pt x="36713" y="1854139"/>
                </a:lnTo>
                <a:lnTo>
                  <a:pt x="43785" y="2002032"/>
                </a:lnTo>
                <a:lnTo>
                  <a:pt x="51322" y="2153544"/>
                </a:lnTo>
                <a:lnTo>
                  <a:pt x="57053" y="2311701"/>
                </a:lnTo>
                <a:lnTo>
                  <a:pt x="61579" y="2474290"/>
                </a:lnTo>
                <a:lnTo>
                  <a:pt x="65301" y="2639832"/>
                </a:lnTo>
                <a:lnTo>
                  <a:pt x="67078" y="2813694"/>
                </a:lnTo>
                <a:lnTo>
                  <a:pt x="67556" y="2993101"/>
                </a:lnTo>
                <a:lnTo>
                  <a:pt x="67170" y="3176206"/>
                </a:lnTo>
                <a:lnTo>
                  <a:pt x="65501" y="3357543"/>
                </a:lnTo>
                <a:lnTo>
                  <a:pt x="62977" y="3537701"/>
                </a:lnTo>
                <a:lnTo>
                  <a:pt x="59884" y="3717073"/>
                </a:lnTo>
                <a:lnTo>
                  <a:pt x="55746" y="385051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4" name="SMARTInkShape-5496"/>
          <p:cNvSpPr/>
          <p:nvPr>
            <p:custDataLst>
              <p:tags r:id="rId12"/>
            </p:custDataLst>
          </p:nvPr>
        </p:nvSpPr>
        <p:spPr>
          <a:xfrm>
            <a:off x="7218624" y="420912"/>
            <a:ext cx="363277" cy="275977"/>
          </a:xfrm>
          <a:custGeom>
            <a:avLst/>
            <a:gdLst/>
            <a:ahLst/>
            <a:cxnLst/>
            <a:rect l="0" t="0" r="0" b="0"/>
            <a:pathLst>
              <a:path w="363277" h="275977">
                <a:moveTo>
                  <a:pt x="147376" y="36288"/>
                </a:moveTo>
                <a:lnTo>
                  <a:pt x="147376" y="36288"/>
                </a:lnTo>
                <a:lnTo>
                  <a:pt x="147374" y="29546"/>
                </a:lnTo>
                <a:lnTo>
                  <a:pt x="145964" y="26854"/>
                </a:lnTo>
                <a:lnTo>
                  <a:pt x="140634" y="21982"/>
                </a:lnTo>
                <a:lnTo>
                  <a:pt x="131679" y="19347"/>
                </a:lnTo>
                <a:lnTo>
                  <a:pt x="126328" y="18644"/>
                </a:lnTo>
                <a:lnTo>
                  <a:pt x="112856" y="23507"/>
                </a:lnTo>
                <a:lnTo>
                  <a:pt x="96050" y="35547"/>
                </a:lnTo>
                <a:lnTo>
                  <a:pt x="63494" y="70797"/>
                </a:lnTo>
                <a:lnTo>
                  <a:pt x="31896" y="117382"/>
                </a:lnTo>
                <a:lnTo>
                  <a:pt x="13266" y="152763"/>
                </a:lnTo>
                <a:lnTo>
                  <a:pt x="3105" y="187773"/>
                </a:lnTo>
                <a:lnTo>
                  <a:pt x="0" y="219326"/>
                </a:lnTo>
                <a:lnTo>
                  <a:pt x="3324" y="242757"/>
                </a:lnTo>
                <a:lnTo>
                  <a:pt x="15149" y="260696"/>
                </a:lnTo>
                <a:lnTo>
                  <a:pt x="23241" y="268444"/>
                </a:lnTo>
                <a:lnTo>
                  <a:pt x="32164" y="272903"/>
                </a:lnTo>
                <a:lnTo>
                  <a:pt x="51486" y="275976"/>
                </a:lnTo>
                <a:lnTo>
                  <a:pt x="88938" y="263626"/>
                </a:lnTo>
                <a:lnTo>
                  <a:pt x="131317" y="235351"/>
                </a:lnTo>
                <a:lnTo>
                  <a:pt x="168409" y="196791"/>
                </a:lnTo>
                <a:lnTo>
                  <a:pt x="185182" y="164773"/>
                </a:lnTo>
                <a:lnTo>
                  <a:pt x="195223" y="129376"/>
                </a:lnTo>
                <a:lnTo>
                  <a:pt x="197333" y="92477"/>
                </a:lnTo>
                <a:lnTo>
                  <a:pt x="188394" y="60555"/>
                </a:lnTo>
                <a:lnTo>
                  <a:pt x="171956" y="34373"/>
                </a:lnTo>
                <a:lnTo>
                  <a:pt x="150540" y="15682"/>
                </a:lnTo>
                <a:lnTo>
                  <a:pt x="107940" y="0"/>
                </a:lnTo>
                <a:lnTo>
                  <a:pt x="62941" y="998"/>
                </a:lnTo>
                <a:lnTo>
                  <a:pt x="42586" y="8609"/>
                </a:lnTo>
                <a:lnTo>
                  <a:pt x="35183" y="13602"/>
                </a:lnTo>
                <a:lnTo>
                  <a:pt x="30247" y="20459"/>
                </a:lnTo>
                <a:lnTo>
                  <a:pt x="24763" y="37484"/>
                </a:lnTo>
                <a:lnTo>
                  <a:pt x="26123" y="45552"/>
                </a:lnTo>
                <a:lnTo>
                  <a:pt x="35158" y="60161"/>
                </a:lnTo>
                <a:lnTo>
                  <a:pt x="79711" y="76915"/>
                </a:lnTo>
                <a:lnTo>
                  <a:pt x="120360" y="82566"/>
                </a:lnTo>
                <a:lnTo>
                  <a:pt x="165002" y="83667"/>
                </a:lnTo>
                <a:lnTo>
                  <a:pt x="188760" y="81985"/>
                </a:lnTo>
                <a:lnTo>
                  <a:pt x="236324" y="76353"/>
                </a:lnTo>
                <a:lnTo>
                  <a:pt x="280982" y="69147"/>
                </a:lnTo>
                <a:lnTo>
                  <a:pt x="316823" y="63121"/>
                </a:lnTo>
                <a:lnTo>
                  <a:pt x="363276" y="5533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5" name="SMARTInkShape-5497"/>
          <p:cNvSpPr/>
          <p:nvPr>
            <p:custDataLst>
              <p:tags r:id="rId13"/>
            </p:custDataLst>
          </p:nvPr>
        </p:nvSpPr>
        <p:spPr>
          <a:xfrm>
            <a:off x="6712832" y="584200"/>
            <a:ext cx="265819" cy="9722"/>
          </a:xfrm>
          <a:custGeom>
            <a:avLst/>
            <a:gdLst/>
            <a:ahLst/>
            <a:cxnLst/>
            <a:rect l="0" t="0" r="0" b="0"/>
            <a:pathLst>
              <a:path w="265819" h="9722">
                <a:moveTo>
                  <a:pt x="5468" y="6350"/>
                </a:moveTo>
                <a:lnTo>
                  <a:pt x="5468" y="6350"/>
                </a:lnTo>
                <a:lnTo>
                  <a:pt x="0" y="6350"/>
                </a:lnTo>
                <a:lnTo>
                  <a:pt x="6121" y="9721"/>
                </a:lnTo>
                <a:lnTo>
                  <a:pt x="37098" y="8446"/>
                </a:lnTo>
                <a:lnTo>
                  <a:pt x="75735" y="5400"/>
                </a:lnTo>
                <a:lnTo>
                  <a:pt x="122776" y="2400"/>
                </a:lnTo>
                <a:lnTo>
                  <a:pt x="147173" y="1600"/>
                </a:lnTo>
                <a:lnTo>
                  <a:pt x="193331" y="711"/>
                </a:lnTo>
                <a:lnTo>
                  <a:pt x="230309" y="316"/>
                </a:lnTo>
                <a:lnTo>
                  <a:pt x="265818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2" name="SMARTInkShape-Group986"/>
          <p:cNvGrpSpPr/>
          <p:nvPr/>
        </p:nvGrpSpPr>
        <p:grpSpPr>
          <a:xfrm>
            <a:off x="5179780" y="294834"/>
            <a:ext cx="1174187" cy="460817"/>
            <a:chOff x="5179780" y="294834"/>
            <a:chExt cx="1174187" cy="460817"/>
          </a:xfrm>
        </p:grpSpPr>
        <p:sp>
          <p:nvSpPr>
            <p:cNvPr id="606" name="SMARTInkShape-5498"/>
            <p:cNvSpPr/>
            <p:nvPr>
              <p:custDataLst>
                <p:tags r:id="rId42"/>
              </p:custDataLst>
            </p:nvPr>
          </p:nvSpPr>
          <p:spPr>
            <a:xfrm>
              <a:off x="6146800" y="378641"/>
              <a:ext cx="207167" cy="377010"/>
            </a:xfrm>
            <a:custGeom>
              <a:avLst/>
              <a:gdLst/>
              <a:ahLst/>
              <a:cxnLst/>
              <a:rect l="0" t="0" r="0" b="0"/>
              <a:pathLst>
                <a:path w="207167" h="377010">
                  <a:moveTo>
                    <a:pt x="19050" y="40459"/>
                  </a:moveTo>
                  <a:lnTo>
                    <a:pt x="19050" y="40459"/>
                  </a:lnTo>
                  <a:lnTo>
                    <a:pt x="22421" y="37088"/>
                  </a:lnTo>
                  <a:lnTo>
                    <a:pt x="58281" y="23831"/>
                  </a:lnTo>
                  <a:lnTo>
                    <a:pt x="99348" y="11308"/>
                  </a:lnTo>
                  <a:lnTo>
                    <a:pt x="143501" y="3129"/>
                  </a:lnTo>
                  <a:lnTo>
                    <a:pt x="177750" y="0"/>
                  </a:lnTo>
                  <a:lnTo>
                    <a:pt x="186234" y="786"/>
                  </a:lnTo>
                  <a:lnTo>
                    <a:pt x="199422" y="7304"/>
                  </a:lnTo>
                  <a:lnTo>
                    <a:pt x="204915" y="12006"/>
                  </a:lnTo>
                  <a:lnTo>
                    <a:pt x="207166" y="19374"/>
                  </a:lnTo>
                  <a:lnTo>
                    <a:pt x="205902" y="38849"/>
                  </a:lnTo>
                  <a:lnTo>
                    <a:pt x="193889" y="80355"/>
                  </a:lnTo>
                  <a:lnTo>
                    <a:pt x="180952" y="113930"/>
                  </a:lnTo>
                  <a:lnTo>
                    <a:pt x="166501" y="150018"/>
                  </a:lnTo>
                  <a:lnTo>
                    <a:pt x="153023" y="187224"/>
                  </a:lnTo>
                  <a:lnTo>
                    <a:pt x="143739" y="224927"/>
                  </a:lnTo>
                  <a:lnTo>
                    <a:pt x="137968" y="260734"/>
                  </a:lnTo>
                  <a:lnTo>
                    <a:pt x="136130" y="303281"/>
                  </a:lnTo>
                  <a:lnTo>
                    <a:pt x="140700" y="324721"/>
                  </a:lnTo>
                  <a:lnTo>
                    <a:pt x="151199" y="341775"/>
                  </a:lnTo>
                  <a:lnTo>
                    <a:pt x="181200" y="373925"/>
                  </a:lnTo>
                  <a:lnTo>
                    <a:pt x="180772" y="374953"/>
                  </a:lnTo>
                  <a:lnTo>
                    <a:pt x="176533" y="376095"/>
                  </a:lnTo>
                  <a:lnTo>
                    <a:pt x="134851" y="376828"/>
                  </a:lnTo>
                  <a:lnTo>
                    <a:pt x="99915" y="376929"/>
                  </a:lnTo>
                  <a:lnTo>
                    <a:pt x="60869" y="376973"/>
                  </a:lnTo>
                  <a:lnTo>
                    <a:pt x="0" y="377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SMARTInkShape-5499"/>
            <p:cNvSpPr/>
            <p:nvPr>
              <p:custDataLst>
                <p:tags r:id="rId43"/>
              </p:custDataLst>
            </p:nvPr>
          </p:nvSpPr>
          <p:spPr>
            <a:xfrm>
              <a:off x="5900472" y="294834"/>
              <a:ext cx="112979" cy="105217"/>
            </a:xfrm>
            <a:custGeom>
              <a:avLst/>
              <a:gdLst/>
              <a:ahLst/>
              <a:cxnLst/>
              <a:rect l="0" t="0" r="0" b="0"/>
              <a:pathLst>
                <a:path w="112979" h="105217">
                  <a:moveTo>
                    <a:pt x="30428" y="54416"/>
                  </a:moveTo>
                  <a:lnTo>
                    <a:pt x="30428" y="54416"/>
                  </a:lnTo>
                  <a:lnTo>
                    <a:pt x="27057" y="54416"/>
                  </a:lnTo>
                  <a:lnTo>
                    <a:pt x="18219" y="61158"/>
                  </a:lnTo>
                  <a:lnTo>
                    <a:pt x="3140" y="89737"/>
                  </a:lnTo>
                  <a:lnTo>
                    <a:pt x="0" y="99532"/>
                  </a:lnTo>
                  <a:lnTo>
                    <a:pt x="265" y="100016"/>
                  </a:lnTo>
                  <a:lnTo>
                    <a:pt x="34686" y="56263"/>
                  </a:lnTo>
                  <a:lnTo>
                    <a:pt x="59463" y="11106"/>
                  </a:lnTo>
                  <a:lnTo>
                    <a:pt x="65206" y="3417"/>
                  </a:lnTo>
                  <a:lnTo>
                    <a:pt x="70109" y="0"/>
                  </a:lnTo>
                  <a:lnTo>
                    <a:pt x="73109" y="2616"/>
                  </a:lnTo>
                  <a:lnTo>
                    <a:pt x="92136" y="41698"/>
                  </a:lnTo>
                  <a:lnTo>
                    <a:pt x="107398" y="87547"/>
                  </a:lnTo>
                  <a:lnTo>
                    <a:pt x="112978" y="1052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SMARTInkShape-5500"/>
            <p:cNvSpPr/>
            <p:nvPr>
              <p:custDataLst>
                <p:tags r:id="rId44"/>
              </p:custDataLst>
            </p:nvPr>
          </p:nvSpPr>
          <p:spPr>
            <a:xfrm>
              <a:off x="5834550" y="488259"/>
              <a:ext cx="197951" cy="208758"/>
            </a:xfrm>
            <a:custGeom>
              <a:avLst/>
              <a:gdLst/>
              <a:ahLst/>
              <a:cxnLst/>
              <a:rect l="0" t="0" r="0" b="0"/>
              <a:pathLst>
                <a:path w="197951" h="208758">
                  <a:moveTo>
                    <a:pt x="159850" y="19741"/>
                  </a:moveTo>
                  <a:lnTo>
                    <a:pt x="159850" y="19741"/>
                  </a:lnTo>
                  <a:lnTo>
                    <a:pt x="142174" y="2064"/>
                  </a:lnTo>
                  <a:lnTo>
                    <a:pt x="137482" y="195"/>
                  </a:lnTo>
                  <a:lnTo>
                    <a:pt x="126626" y="0"/>
                  </a:lnTo>
                  <a:lnTo>
                    <a:pt x="101871" y="7228"/>
                  </a:lnTo>
                  <a:lnTo>
                    <a:pt x="72193" y="28420"/>
                  </a:lnTo>
                  <a:lnTo>
                    <a:pt x="41058" y="63784"/>
                  </a:lnTo>
                  <a:lnTo>
                    <a:pt x="16232" y="108912"/>
                  </a:lnTo>
                  <a:lnTo>
                    <a:pt x="9706" y="139571"/>
                  </a:lnTo>
                  <a:lnTo>
                    <a:pt x="10570" y="167543"/>
                  </a:lnTo>
                  <a:lnTo>
                    <a:pt x="18009" y="189383"/>
                  </a:lnTo>
                  <a:lnTo>
                    <a:pt x="24368" y="197041"/>
                  </a:lnTo>
                  <a:lnTo>
                    <a:pt x="40839" y="207432"/>
                  </a:lnTo>
                  <a:lnTo>
                    <a:pt x="61801" y="208757"/>
                  </a:lnTo>
                  <a:lnTo>
                    <a:pt x="85228" y="203232"/>
                  </a:lnTo>
                  <a:lnTo>
                    <a:pt x="109752" y="191368"/>
                  </a:lnTo>
                  <a:lnTo>
                    <a:pt x="140616" y="162081"/>
                  </a:lnTo>
                  <a:lnTo>
                    <a:pt x="157522" y="123221"/>
                  </a:lnTo>
                  <a:lnTo>
                    <a:pt x="156698" y="93013"/>
                  </a:lnTo>
                  <a:lnTo>
                    <a:pt x="153515" y="77056"/>
                  </a:lnTo>
                  <a:lnTo>
                    <a:pt x="138690" y="49918"/>
                  </a:lnTo>
                  <a:lnTo>
                    <a:pt x="128810" y="37742"/>
                  </a:lnTo>
                  <a:lnTo>
                    <a:pt x="116580" y="30331"/>
                  </a:lnTo>
                  <a:lnTo>
                    <a:pt x="87937" y="23977"/>
                  </a:lnTo>
                  <a:lnTo>
                    <a:pt x="43449" y="31109"/>
                  </a:lnTo>
                  <a:lnTo>
                    <a:pt x="12471" y="46628"/>
                  </a:lnTo>
                  <a:lnTo>
                    <a:pt x="2626" y="58502"/>
                  </a:lnTo>
                  <a:lnTo>
                    <a:pt x="0" y="64632"/>
                  </a:lnTo>
                  <a:lnTo>
                    <a:pt x="2484" y="69424"/>
                  </a:lnTo>
                  <a:lnTo>
                    <a:pt x="16530" y="76630"/>
                  </a:lnTo>
                  <a:lnTo>
                    <a:pt x="58353" y="77911"/>
                  </a:lnTo>
                  <a:lnTo>
                    <a:pt x="90987" y="73581"/>
                  </a:lnTo>
                  <a:lnTo>
                    <a:pt x="125010" y="66953"/>
                  </a:lnTo>
                  <a:lnTo>
                    <a:pt x="161299" y="59304"/>
                  </a:lnTo>
                  <a:lnTo>
                    <a:pt x="197950" y="514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SMARTInkShape-5501"/>
            <p:cNvSpPr/>
            <p:nvPr>
              <p:custDataLst>
                <p:tags r:id="rId45"/>
              </p:custDataLst>
            </p:nvPr>
          </p:nvSpPr>
          <p:spPr>
            <a:xfrm>
              <a:off x="5476028" y="404866"/>
              <a:ext cx="270723" cy="317171"/>
            </a:xfrm>
            <a:custGeom>
              <a:avLst/>
              <a:gdLst/>
              <a:ahLst/>
              <a:cxnLst/>
              <a:rect l="0" t="0" r="0" b="0"/>
              <a:pathLst>
                <a:path w="270723" h="317171">
                  <a:moveTo>
                    <a:pt x="270722" y="45984"/>
                  </a:moveTo>
                  <a:lnTo>
                    <a:pt x="270722" y="45984"/>
                  </a:lnTo>
                  <a:lnTo>
                    <a:pt x="249674" y="19469"/>
                  </a:lnTo>
                  <a:lnTo>
                    <a:pt x="228659" y="7946"/>
                  </a:lnTo>
                  <a:lnTo>
                    <a:pt x="204557" y="63"/>
                  </a:lnTo>
                  <a:lnTo>
                    <a:pt x="179543" y="0"/>
                  </a:lnTo>
                  <a:lnTo>
                    <a:pt x="157628" y="7822"/>
                  </a:lnTo>
                  <a:lnTo>
                    <a:pt x="134357" y="25818"/>
                  </a:lnTo>
                  <a:lnTo>
                    <a:pt x="106985" y="67322"/>
                  </a:lnTo>
                  <a:lnTo>
                    <a:pt x="91838" y="103812"/>
                  </a:lnTo>
                  <a:lnTo>
                    <a:pt x="77705" y="141435"/>
                  </a:lnTo>
                  <a:lnTo>
                    <a:pt x="59721" y="180099"/>
                  </a:lnTo>
                  <a:lnTo>
                    <a:pt x="36831" y="222521"/>
                  </a:lnTo>
                  <a:lnTo>
                    <a:pt x="14292" y="263548"/>
                  </a:lnTo>
                  <a:lnTo>
                    <a:pt x="1164" y="295923"/>
                  </a:lnTo>
                  <a:lnTo>
                    <a:pt x="0" y="301510"/>
                  </a:lnTo>
                  <a:lnTo>
                    <a:pt x="2046" y="305940"/>
                  </a:lnTo>
                  <a:lnTo>
                    <a:pt x="11846" y="312744"/>
                  </a:lnTo>
                  <a:lnTo>
                    <a:pt x="43342" y="317170"/>
                  </a:lnTo>
                  <a:lnTo>
                    <a:pt x="75590" y="316324"/>
                  </a:lnTo>
                  <a:lnTo>
                    <a:pt x="114147" y="313596"/>
                  </a:lnTo>
                  <a:lnTo>
                    <a:pt x="157155" y="310032"/>
                  </a:lnTo>
                  <a:lnTo>
                    <a:pt x="200872" y="3063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SMARTInkShape-5502"/>
            <p:cNvSpPr/>
            <p:nvPr>
              <p:custDataLst>
                <p:tags r:id="rId46"/>
              </p:custDataLst>
            </p:nvPr>
          </p:nvSpPr>
          <p:spPr>
            <a:xfrm>
              <a:off x="5179780" y="603250"/>
              <a:ext cx="217721" cy="38101"/>
            </a:xfrm>
            <a:custGeom>
              <a:avLst/>
              <a:gdLst/>
              <a:ahLst/>
              <a:cxnLst/>
              <a:rect l="0" t="0" r="0" b="0"/>
              <a:pathLst>
                <a:path w="217721" h="38101">
                  <a:moveTo>
                    <a:pt x="8170" y="38100"/>
                  </a:moveTo>
                  <a:lnTo>
                    <a:pt x="8170" y="38100"/>
                  </a:lnTo>
                  <a:lnTo>
                    <a:pt x="147" y="33736"/>
                  </a:lnTo>
                  <a:lnTo>
                    <a:pt x="0" y="33074"/>
                  </a:lnTo>
                  <a:lnTo>
                    <a:pt x="607" y="32633"/>
                  </a:lnTo>
                  <a:lnTo>
                    <a:pt x="32572" y="26149"/>
                  </a:lnTo>
                  <a:lnTo>
                    <a:pt x="72873" y="19618"/>
                  </a:lnTo>
                  <a:lnTo>
                    <a:pt x="98577" y="15901"/>
                  </a:lnTo>
                  <a:lnTo>
                    <a:pt x="127003" y="12012"/>
                  </a:lnTo>
                  <a:lnTo>
                    <a:pt x="157242" y="8008"/>
                  </a:lnTo>
                  <a:lnTo>
                    <a:pt x="2177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SMARTInkShape-5503"/>
            <p:cNvSpPr/>
            <p:nvPr>
              <p:custDataLst>
                <p:tags r:id="rId47"/>
              </p:custDataLst>
            </p:nvPr>
          </p:nvSpPr>
          <p:spPr>
            <a:xfrm>
              <a:off x="5198810" y="445906"/>
              <a:ext cx="205041" cy="292113"/>
            </a:xfrm>
            <a:custGeom>
              <a:avLst/>
              <a:gdLst/>
              <a:ahLst/>
              <a:cxnLst/>
              <a:rect l="0" t="0" r="0" b="0"/>
              <a:pathLst>
                <a:path w="205041" h="292113">
                  <a:moveTo>
                    <a:pt x="205040" y="17644"/>
                  </a:moveTo>
                  <a:lnTo>
                    <a:pt x="205040" y="17644"/>
                  </a:lnTo>
                  <a:lnTo>
                    <a:pt x="178525" y="3338"/>
                  </a:lnTo>
                  <a:lnTo>
                    <a:pt x="153517" y="0"/>
                  </a:lnTo>
                  <a:lnTo>
                    <a:pt x="123766" y="2382"/>
                  </a:lnTo>
                  <a:lnTo>
                    <a:pt x="95978" y="14298"/>
                  </a:lnTo>
                  <a:lnTo>
                    <a:pt x="69871" y="34605"/>
                  </a:lnTo>
                  <a:lnTo>
                    <a:pt x="47633" y="65238"/>
                  </a:lnTo>
                  <a:lnTo>
                    <a:pt x="31008" y="107867"/>
                  </a:lnTo>
                  <a:lnTo>
                    <a:pt x="21624" y="139823"/>
                  </a:lnTo>
                  <a:lnTo>
                    <a:pt x="13456" y="172135"/>
                  </a:lnTo>
                  <a:lnTo>
                    <a:pt x="4890" y="216681"/>
                  </a:lnTo>
                  <a:lnTo>
                    <a:pt x="0" y="251439"/>
                  </a:lnTo>
                  <a:lnTo>
                    <a:pt x="3609" y="268308"/>
                  </a:lnTo>
                  <a:lnTo>
                    <a:pt x="11799" y="279099"/>
                  </a:lnTo>
                  <a:lnTo>
                    <a:pt x="23905" y="286246"/>
                  </a:lnTo>
                  <a:lnTo>
                    <a:pt x="41045" y="291775"/>
                  </a:lnTo>
                  <a:lnTo>
                    <a:pt x="80641" y="292112"/>
                  </a:lnTo>
                  <a:lnTo>
                    <a:pt x="124750" y="284372"/>
                  </a:lnTo>
                  <a:lnTo>
                    <a:pt x="154240" y="2779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4" name="SMARTInkShape-Group987"/>
          <p:cNvGrpSpPr/>
          <p:nvPr/>
        </p:nvGrpSpPr>
        <p:grpSpPr>
          <a:xfrm>
            <a:off x="3378200" y="395049"/>
            <a:ext cx="1454151" cy="429577"/>
            <a:chOff x="3378200" y="395049"/>
            <a:chExt cx="1454151" cy="429577"/>
          </a:xfrm>
        </p:grpSpPr>
        <p:sp>
          <p:nvSpPr>
            <p:cNvPr id="613" name="SMARTInkShape-5504"/>
            <p:cNvSpPr/>
            <p:nvPr>
              <p:custDataLst>
                <p:tags r:id="rId31"/>
              </p:custDataLst>
            </p:nvPr>
          </p:nvSpPr>
          <p:spPr>
            <a:xfrm>
              <a:off x="3606607" y="624357"/>
              <a:ext cx="120844" cy="107988"/>
            </a:xfrm>
            <a:custGeom>
              <a:avLst/>
              <a:gdLst/>
              <a:ahLst/>
              <a:cxnLst/>
              <a:rect l="0" t="0" r="0" b="0"/>
              <a:pathLst>
                <a:path w="120844" h="107988">
                  <a:moveTo>
                    <a:pt x="120843" y="16993"/>
                  </a:moveTo>
                  <a:lnTo>
                    <a:pt x="120843" y="16993"/>
                  </a:lnTo>
                  <a:lnTo>
                    <a:pt x="78916" y="2503"/>
                  </a:lnTo>
                  <a:lnTo>
                    <a:pt x="53230" y="0"/>
                  </a:lnTo>
                  <a:lnTo>
                    <a:pt x="36230" y="1915"/>
                  </a:lnTo>
                  <a:lnTo>
                    <a:pt x="21148" y="10762"/>
                  </a:lnTo>
                  <a:lnTo>
                    <a:pt x="14163" y="17072"/>
                  </a:lnTo>
                  <a:lnTo>
                    <a:pt x="4520" y="35373"/>
                  </a:lnTo>
                  <a:lnTo>
                    <a:pt x="0" y="56206"/>
                  </a:lnTo>
                  <a:lnTo>
                    <a:pt x="2694" y="74873"/>
                  </a:lnTo>
                  <a:lnTo>
                    <a:pt x="15515" y="97878"/>
                  </a:lnTo>
                  <a:lnTo>
                    <a:pt x="22402" y="102666"/>
                  </a:lnTo>
                  <a:lnTo>
                    <a:pt x="39462" y="107987"/>
                  </a:lnTo>
                  <a:lnTo>
                    <a:pt x="47539" y="107289"/>
                  </a:lnTo>
                  <a:lnTo>
                    <a:pt x="62157" y="100869"/>
                  </a:lnTo>
                  <a:lnTo>
                    <a:pt x="73829" y="89079"/>
                  </a:lnTo>
                  <a:lnTo>
                    <a:pt x="86452" y="66574"/>
                  </a:lnTo>
                  <a:lnTo>
                    <a:pt x="90742" y="53140"/>
                  </a:lnTo>
                  <a:lnTo>
                    <a:pt x="90898" y="49558"/>
                  </a:lnTo>
                  <a:lnTo>
                    <a:pt x="90296" y="47170"/>
                  </a:lnTo>
                  <a:lnTo>
                    <a:pt x="89190" y="46988"/>
                  </a:lnTo>
                  <a:lnTo>
                    <a:pt x="86078" y="50550"/>
                  </a:lnTo>
                  <a:lnTo>
                    <a:pt x="80360" y="63860"/>
                  </a:lnTo>
                  <a:lnTo>
                    <a:pt x="80038" y="75217"/>
                  </a:lnTo>
                  <a:lnTo>
                    <a:pt x="80939" y="81209"/>
                  </a:lnTo>
                  <a:lnTo>
                    <a:pt x="87586" y="91630"/>
                  </a:lnTo>
                  <a:lnTo>
                    <a:pt x="101793" y="1058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SMARTInkShape-5505"/>
            <p:cNvSpPr/>
            <p:nvPr>
              <p:custDataLst>
                <p:tags r:id="rId32"/>
              </p:custDataLst>
            </p:nvPr>
          </p:nvSpPr>
          <p:spPr>
            <a:xfrm>
              <a:off x="3558691" y="583601"/>
              <a:ext cx="10010" cy="26000"/>
            </a:xfrm>
            <a:custGeom>
              <a:avLst/>
              <a:gdLst/>
              <a:ahLst/>
              <a:cxnLst/>
              <a:rect l="0" t="0" r="0" b="0"/>
              <a:pathLst>
                <a:path w="10010" h="26000">
                  <a:moveTo>
                    <a:pt x="3659" y="25999"/>
                  </a:moveTo>
                  <a:lnTo>
                    <a:pt x="3659" y="25999"/>
                  </a:lnTo>
                  <a:lnTo>
                    <a:pt x="0" y="7837"/>
                  </a:lnTo>
                  <a:lnTo>
                    <a:pt x="1563" y="759"/>
                  </a:lnTo>
                  <a:lnTo>
                    <a:pt x="2967" y="0"/>
                  </a:lnTo>
                  <a:lnTo>
                    <a:pt x="4609" y="905"/>
                  </a:lnTo>
                  <a:lnTo>
                    <a:pt x="10009" y="69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SMARTInkShape-5506"/>
            <p:cNvSpPr/>
            <p:nvPr>
              <p:custDataLst>
                <p:tags r:id="rId33"/>
              </p:custDataLst>
            </p:nvPr>
          </p:nvSpPr>
          <p:spPr>
            <a:xfrm>
              <a:off x="3568700" y="666750"/>
              <a:ext cx="25401" cy="95251"/>
            </a:xfrm>
            <a:custGeom>
              <a:avLst/>
              <a:gdLst/>
              <a:ahLst/>
              <a:cxnLst/>
              <a:rect l="0" t="0" r="0" b="0"/>
              <a:pathLst>
                <a:path w="25401" h="95251">
                  <a:moveTo>
                    <a:pt x="25400" y="0"/>
                  </a:moveTo>
                  <a:lnTo>
                    <a:pt x="25400" y="0"/>
                  </a:lnTo>
                  <a:lnTo>
                    <a:pt x="18493" y="41427"/>
                  </a:lnTo>
                  <a:lnTo>
                    <a:pt x="8393" y="79905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SMARTInkShape-5507"/>
            <p:cNvSpPr/>
            <p:nvPr>
              <p:custDataLst>
                <p:tags r:id="rId34"/>
              </p:custDataLst>
            </p:nvPr>
          </p:nvSpPr>
          <p:spPr>
            <a:xfrm>
              <a:off x="3378200" y="482600"/>
              <a:ext cx="120086" cy="320187"/>
            </a:xfrm>
            <a:custGeom>
              <a:avLst/>
              <a:gdLst/>
              <a:ahLst/>
              <a:cxnLst/>
              <a:rect l="0" t="0" r="0" b="0"/>
              <a:pathLst>
                <a:path w="120086" h="320187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9434" y="42659"/>
                  </a:lnTo>
                  <a:lnTo>
                    <a:pt x="14305" y="74699"/>
                  </a:lnTo>
                  <a:lnTo>
                    <a:pt x="20704" y="115749"/>
                  </a:lnTo>
                  <a:lnTo>
                    <a:pt x="26841" y="162216"/>
                  </a:lnTo>
                  <a:lnTo>
                    <a:pt x="28477" y="186461"/>
                  </a:lnTo>
                  <a:lnTo>
                    <a:pt x="29590" y="232449"/>
                  </a:lnTo>
                  <a:lnTo>
                    <a:pt x="27732" y="269352"/>
                  </a:lnTo>
                  <a:lnTo>
                    <a:pt x="19349" y="307781"/>
                  </a:lnTo>
                  <a:lnTo>
                    <a:pt x="13774" y="318354"/>
                  </a:lnTo>
                  <a:lnTo>
                    <a:pt x="11299" y="320186"/>
                  </a:lnTo>
                  <a:lnTo>
                    <a:pt x="8944" y="317880"/>
                  </a:lnTo>
                  <a:lnTo>
                    <a:pt x="4445" y="305909"/>
                  </a:lnTo>
                  <a:lnTo>
                    <a:pt x="8059" y="265853"/>
                  </a:lnTo>
                  <a:lnTo>
                    <a:pt x="14400" y="233633"/>
                  </a:lnTo>
                  <a:lnTo>
                    <a:pt x="23333" y="204026"/>
                  </a:lnTo>
                  <a:lnTo>
                    <a:pt x="36711" y="183811"/>
                  </a:lnTo>
                  <a:lnTo>
                    <a:pt x="44229" y="178280"/>
                  </a:lnTo>
                  <a:lnTo>
                    <a:pt x="60109" y="174015"/>
                  </a:lnTo>
                  <a:lnTo>
                    <a:pt x="76574" y="178234"/>
                  </a:lnTo>
                  <a:lnTo>
                    <a:pt x="92594" y="187871"/>
                  </a:lnTo>
                  <a:lnTo>
                    <a:pt x="106770" y="201561"/>
                  </a:lnTo>
                  <a:lnTo>
                    <a:pt x="119908" y="228506"/>
                  </a:lnTo>
                  <a:lnTo>
                    <a:pt x="120085" y="248549"/>
                  </a:lnTo>
                  <a:lnTo>
                    <a:pt x="118157" y="258833"/>
                  </a:lnTo>
                  <a:lnTo>
                    <a:pt x="104725" y="277785"/>
                  </a:lnTo>
                  <a:lnTo>
                    <a:pt x="83939" y="294204"/>
                  </a:lnTo>
                  <a:lnTo>
                    <a:pt x="46586" y="309265"/>
                  </a:lnTo>
                  <a:lnTo>
                    <a:pt x="26114" y="310783"/>
                  </a:lnTo>
                  <a:lnTo>
                    <a:pt x="13252" y="307224"/>
                  </a:lnTo>
                  <a:lnTo>
                    <a:pt x="8835" y="304299"/>
                  </a:lnTo>
                  <a:lnTo>
                    <a:pt x="7301" y="299527"/>
                  </a:lnTo>
                  <a:lnTo>
                    <a:pt x="1270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SMARTInkShape-5508"/>
            <p:cNvSpPr/>
            <p:nvPr>
              <p:custDataLst>
                <p:tags r:id="rId35"/>
              </p:custDataLst>
            </p:nvPr>
          </p:nvSpPr>
          <p:spPr>
            <a:xfrm>
              <a:off x="4721029" y="711200"/>
              <a:ext cx="111322" cy="11818"/>
            </a:xfrm>
            <a:custGeom>
              <a:avLst/>
              <a:gdLst/>
              <a:ahLst/>
              <a:cxnLst/>
              <a:rect l="0" t="0" r="0" b="0"/>
              <a:pathLst>
                <a:path w="111322" h="11818">
                  <a:moveTo>
                    <a:pt x="3371" y="6350"/>
                  </a:moveTo>
                  <a:lnTo>
                    <a:pt x="3371" y="6350"/>
                  </a:lnTo>
                  <a:lnTo>
                    <a:pt x="0" y="9721"/>
                  </a:lnTo>
                  <a:lnTo>
                    <a:pt x="418" y="10714"/>
                  </a:lnTo>
                  <a:lnTo>
                    <a:pt x="4645" y="11817"/>
                  </a:lnTo>
                  <a:lnTo>
                    <a:pt x="45616" y="7456"/>
                  </a:lnTo>
                  <a:lnTo>
                    <a:pt x="89031" y="2523"/>
                  </a:lnTo>
                  <a:lnTo>
                    <a:pt x="1113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SMARTInkShape-5509"/>
            <p:cNvSpPr/>
            <p:nvPr>
              <p:custDataLst>
                <p:tags r:id="rId36"/>
              </p:custDataLst>
            </p:nvPr>
          </p:nvSpPr>
          <p:spPr>
            <a:xfrm>
              <a:off x="4762500" y="617094"/>
              <a:ext cx="57151" cy="11557"/>
            </a:xfrm>
            <a:custGeom>
              <a:avLst/>
              <a:gdLst/>
              <a:ahLst/>
              <a:cxnLst/>
              <a:rect l="0" t="0" r="0" b="0"/>
              <a:pathLst>
                <a:path w="57151" h="11557">
                  <a:moveTo>
                    <a:pt x="0" y="11556"/>
                  </a:moveTo>
                  <a:lnTo>
                    <a:pt x="0" y="11556"/>
                  </a:lnTo>
                  <a:lnTo>
                    <a:pt x="0" y="8185"/>
                  </a:lnTo>
                  <a:lnTo>
                    <a:pt x="3763" y="4648"/>
                  </a:lnTo>
                  <a:lnTo>
                    <a:pt x="6742" y="2718"/>
                  </a:lnTo>
                  <a:lnTo>
                    <a:pt x="24418" y="0"/>
                  </a:lnTo>
                  <a:lnTo>
                    <a:pt x="57150" y="5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SMARTInkShape-5510"/>
            <p:cNvSpPr/>
            <p:nvPr>
              <p:custDataLst>
                <p:tags r:id="rId37"/>
              </p:custDataLst>
            </p:nvPr>
          </p:nvSpPr>
          <p:spPr>
            <a:xfrm>
              <a:off x="4457700" y="431800"/>
              <a:ext cx="123202" cy="387351"/>
            </a:xfrm>
            <a:custGeom>
              <a:avLst/>
              <a:gdLst/>
              <a:ahLst/>
              <a:cxnLst/>
              <a:rect l="0" t="0" r="0" b="0"/>
              <a:pathLst>
                <a:path w="123202" h="387351">
                  <a:moveTo>
                    <a:pt x="44450" y="0"/>
                  </a:moveTo>
                  <a:lnTo>
                    <a:pt x="44450" y="0"/>
                  </a:lnTo>
                  <a:lnTo>
                    <a:pt x="54563" y="6742"/>
                  </a:lnTo>
                  <a:lnTo>
                    <a:pt x="78354" y="44057"/>
                  </a:lnTo>
                  <a:lnTo>
                    <a:pt x="95972" y="75320"/>
                  </a:lnTo>
                  <a:lnTo>
                    <a:pt x="111799" y="116025"/>
                  </a:lnTo>
                  <a:lnTo>
                    <a:pt x="122360" y="163045"/>
                  </a:lnTo>
                  <a:lnTo>
                    <a:pt x="123201" y="188424"/>
                  </a:lnTo>
                  <a:lnTo>
                    <a:pt x="122351" y="214516"/>
                  </a:lnTo>
                  <a:lnTo>
                    <a:pt x="115434" y="239672"/>
                  </a:lnTo>
                  <a:lnTo>
                    <a:pt x="104473" y="264203"/>
                  </a:lnTo>
                  <a:lnTo>
                    <a:pt x="74655" y="310041"/>
                  </a:lnTo>
                  <a:lnTo>
                    <a:pt x="37884" y="349227"/>
                  </a:lnTo>
                  <a:lnTo>
                    <a:pt x="0" y="387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SMARTInkShape-5511"/>
            <p:cNvSpPr/>
            <p:nvPr>
              <p:custDataLst>
                <p:tags r:id="rId38"/>
              </p:custDataLst>
            </p:nvPr>
          </p:nvSpPr>
          <p:spPr>
            <a:xfrm>
              <a:off x="4244974" y="395049"/>
              <a:ext cx="98427" cy="84717"/>
            </a:xfrm>
            <a:custGeom>
              <a:avLst/>
              <a:gdLst/>
              <a:ahLst/>
              <a:cxnLst/>
              <a:rect l="0" t="0" r="0" b="0"/>
              <a:pathLst>
                <a:path w="98427" h="84717">
                  <a:moveTo>
                    <a:pt x="41276" y="17701"/>
                  </a:moveTo>
                  <a:lnTo>
                    <a:pt x="41276" y="17701"/>
                  </a:lnTo>
                  <a:lnTo>
                    <a:pt x="31137" y="18407"/>
                  </a:lnTo>
                  <a:lnTo>
                    <a:pt x="23599" y="21072"/>
                  </a:lnTo>
                  <a:lnTo>
                    <a:pt x="11422" y="29910"/>
                  </a:lnTo>
                  <a:lnTo>
                    <a:pt x="6841" y="39355"/>
                  </a:lnTo>
                  <a:lnTo>
                    <a:pt x="0" y="68138"/>
                  </a:lnTo>
                  <a:lnTo>
                    <a:pt x="2618" y="84716"/>
                  </a:lnTo>
                  <a:lnTo>
                    <a:pt x="3510" y="83544"/>
                  </a:lnTo>
                  <a:lnTo>
                    <a:pt x="29834" y="40056"/>
                  </a:lnTo>
                  <a:lnTo>
                    <a:pt x="49880" y="14212"/>
                  </a:lnTo>
                  <a:lnTo>
                    <a:pt x="64150" y="2745"/>
                  </a:lnTo>
                  <a:lnTo>
                    <a:pt x="75196" y="0"/>
                  </a:lnTo>
                  <a:lnTo>
                    <a:pt x="78705" y="1667"/>
                  </a:lnTo>
                  <a:lnTo>
                    <a:pt x="81046" y="4895"/>
                  </a:lnTo>
                  <a:lnTo>
                    <a:pt x="92223" y="51114"/>
                  </a:lnTo>
                  <a:lnTo>
                    <a:pt x="98426" y="81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SMARTInkShape-5512"/>
            <p:cNvSpPr/>
            <p:nvPr>
              <p:custDataLst>
                <p:tags r:id="rId39"/>
              </p:custDataLst>
            </p:nvPr>
          </p:nvSpPr>
          <p:spPr>
            <a:xfrm>
              <a:off x="4224629" y="564506"/>
              <a:ext cx="175922" cy="216706"/>
            </a:xfrm>
            <a:custGeom>
              <a:avLst/>
              <a:gdLst/>
              <a:ahLst/>
              <a:cxnLst/>
              <a:rect l="0" t="0" r="0" b="0"/>
              <a:pathLst>
                <a:path w="175922" h="216706">
                  <a:moveTo>
                    <a:pt x="150521" y="26044"/>
                  </a:moveTo>
                  <a:lnTo>
                    <a:pt x="150521" y="26044"/>
                  </a:lnTo>
                  <a:lnTo>
                    <a:pt x="115168" y="2900"/>
                  </a:lnTo>
                  <a:lnTo>
                    <a:pt x="97179" y="0"/>
                  </a:lnTo>
                  <a:lnTo>
                    <a:pt x="77424" y="2475"/>
                  </a:lnTo>
                  <a:lnTo>
                    <a:pt x="56885" y="10630"/>
                  </a:lnTo>
                  <a:lnTo>
                    <a:pt x="28859" y="37234"/>
                  </a:lnTo>
                  <a:lnTo>
                    <a:pt x="6053" y="75299"/>
                  </a:lnTo>
                  <a:lnTo>
                    <a:pt x="0" y="105320"/>
                  </a:lnTo>
                  <a:lnTo>
                    <a:pt x="2441" y="152074"/>
                  </a:lnTo>
                  <a:lnTo>
                    <a:pt x="13982" y="191562"/>
                  </a:lnTo>
                  <a:lnTo>
                    <a:pt x="19279" y="202006"/>
                  </a:lnTo>
                  <a:lnTo>
                    <a:pt x="25631" y="208969"/>
                  </a:lnTo>
                  <a:lnTo>
                    <a:pt x="40216" y="216705"/>
                  </a:lnTo>
                  <a:lnTo>
                    <a:pt x="56106" y="216380"/>
                  </a:lnTo>
                  <a:lnTo>
                    <a:pt x="64294" y="214318"/>
                  </a:lnTo>
                  <a:lnTo>
                    <a:pt x="80919" y="200738"/>
                  </a:lnTo>
                  <a:lnTo>
                    <a:pt x="96303" y="180591"/>
                  </a:lnTo>
                  <a:lnTo>
                    <a:pt x="107845" y="157526"/>
                  </a:lnTo>
                  <a:lnTo>
                    <a:pt x="112162" y="110628"/>
                  </a:lnTo>
                  <a:lnTo>
                    <a:pt x="108543" y="76807"/>
                  </a:lnTo>
                  <a:lnTo>
                    <a:pt x="105602" y="59886"/>
                  </a:lnTo>
                  <a:lnTo>
                    <a:pt x="92927" y="37322"/>
                  </a:lnTo>
                  <a:lnTo>
                    <a:pt x="84610" y="29329"/>
                  </a:lnTo>
                  <a:lnTo>
                    <a:pt x="74829" y="25412"/>
                  </a:lnTo>
                  <a:lnTo>
                    <a:pt x="52675" y="24822"/>
                  </a:lnTo>
                  <a:lnTo>
                    <a:pt x="30598" y="33027"/>
                  </a:lnTo>
                  <a:lnTo>
                    <a:pt x="11850" y="46081"/>
                  </a:lnTo>
                  <a:lnTo>
                    <a:pt x="1165" y="61290"/>
                  </a:lnTo>
                  <a:lnTo>
                    <a:pt x="150" y="68591"/>
                  </a:lnTo>
                  <a:lnTo>
                    <a:pt x="4667" y="82348"/>
                  </a:lnTo>
                  <a:lnTo>
                    <a:pt x="21256" y="93637"/>
                  </a:lnTo>
                  <a:lnTo>
                    <a:pt x="45798" y="101946"/>
                  </a:lnTo>
                  <a:lnTo>
                    <a:pt x="90642" y="105919"/>
                  </a:lnTo>
                  <a:lnTo>
                    <a:pt x="133407" y="102235"/>
                  </a:lnTo>
                  <a:lnTo>
                    <a:pt x="175921" y="895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SMARTInkShape-5513"/>
            <p:cNvSpPr/>
            <p:nvPr>
              <p:custDataLst>
                <p:tags r:id="rId40"/>
              </p:custDataLst>
            </p:nvPr>
          </p:nvSpPr>
          <p:spPr>
            <a:xfrm>
              <a:off x="4019475" y="470783"/>
              <a:ext cx="133426" cy="353843"/>
            </a:xfrm>
            <a:custGeom>
              <a:avLst/>
              <a:gdLst/>
              <a:ahLst/>
              <a:cxnLst/>
              <a:rect l="0" t="0" r="0" b="0"/>
              <a:pathLst>
                <a:path w="133426" h="353843">
                  <a:moveTo>
                    <a:pt x="127075" y="5467"/>
                  </a:moveTo>
                  <a:lnTo>
                    <a:pt x="127075" y="5467"/>
                  </a:lnTo>
                  <a:lnTo>
                    <a:pt x="120333" y="2096"/>
                  </a:lnTo>
                  <a:lnTo>
                    <a:pt x="102656" y="0"/>
                  </a:lnTo>
                  <a:lnTo>
                    <a:pt x="89411" y="3272"/>
                  </a:lnTo>
                  <a:lnTo>
                    <a:pt x="82916" y="6120"/>
                  </a:lnTo>
                  <a:lnTo>
                    <a:pt x="60290" y="30355"/>
                  </a:lnTo>
                  <a:lnTo>
                    <a:pt x="39083" y="74460"/>
                  </a:lnTo>
                  <a:lnTo>
                    <a:pt x="25878" y="113271"/>
                  </a:lnTo>
                  <a:lnTo>
                    <a:pt x="13659" y="157097"/>
                  </a:lnTo>
                  <a:lnTo>
                    <a:pt x="8426" y="180637"/>
                  </a:lnTo>
                  <a:lnTo>
                    <a:pt x="964" y="227254"/>
                  </a:lnTo>
                  <a:lnTo>
                    <a:pt x="0" y="269139"/>
                  </a:lnTo>
                  <a:lnTo>
                    <a:pt x="7568" y="303277"/>
                  </a:lnTo>
                  <a:lnTo>
                    <a:pt x="13537" y="318307"/>
                  </a:lnTo>
                  <a:lnTo>
                    <a:pt x="35221" y="340651"/>
                  </a:lnTo>
                  <a:lnTo>
                    <a:pt x="48906" y="349573"/>
                  </a:lnTo>
                  <a:lnTo>
                    <a:pt x="81044" y="353842"/>
                  </a:lnTo>
                  <a:lnTo>
                    <a:pt x="133425" y="348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SMARTInkShape-5514"/>
            <p:cNvSpPr/>
            <p:nvPr>
              <p:custDataLst>
                <p:tags r:id="rId41"/>
              </p:custDataLst>
            </p:nvPr>
          </p:nvSpPr>
          <p:spPr>
            <a:xfrm>
              <a:off x="3765550" y="590550"/>
              <a:ext cx="76201" cy="190501"/>
            </a:xfrm>
            <a:custGeom>
              <a:avLst/>
              <a:gdLst/>
              <a:ahLst/>
              <a:cxnLst/>
              <a:rect l="0" t="0" r="0" b="0"/>
              <a:pathLst>
                <a:path w="76201" h="190501">
                  <a:moveTo>
                    <a:pt x="76200" y="0"/>
                  </a:moveTo>
                  <a:lnTo>
                    <a:pt x="76200" y="0"/>
                  </a:lnTo>
                  <a:lnTo>
                    <a:pt x="32008" y="12209"/>
                  </a:lnTo>
                  <a:lnTo>
                    <a:pt x="17518" y="21654"/>
                  </a:lnTo>
                  <a:lnTo>
                    <a:pt x="11679" y="27136"/>
                  </a:lnTo>
                  <a:lnTo>
                    <a:pt x="9197" y="32202"/>
                  </a:lnTo>
                  <a:lnTo>
                    <a:pt x="8953" y="36990"/>
                  </a:lnTo>
                  <a:lnTo>
                    <a:pt x="13152" y="47485"/>
                  </a:lnTo>
                  <a:lnTo>
                    <a:pt x="49411" y="94291"/>
                  </a:lnTo>
                  <a:lnTo>
                    <a:pt x="62883" y="113639"/>
                  </a:lnTo>
                  <a:lnTo>
                    <a:pt x="68400" y="132115"/>
                  </a:lnTo>
                  <a:lnTo>
                    <a:pt x="68883" y="140993"/>
                  </a:lnTo>
                  <a:lnTo>
                    <a:pt x="61894" y="158384"/>
                  </a:lnTo>
                  <a:lnTo>
                    <a:pt x="56080" y="166973"/>
                  </a:lnTo>
                  <a:lnTo>
                    <a:pt x="36448" y="178397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9" name="SMARTInkShape-Group988"/>
          <p:cNvGrpSpPr/>
          <p:nvPr/>
        </p:nvGrpSpPr>
        <p:grpSpPr>
          <a:xfrm>
            <a:off x="2641744" y="495300"/>
            <a:ext cx="404500" cy="349251"/>
            <a:chOff x="2641744" y="495300"/>
            <a:chExt cx="404500" cy="349251"/>
          </a:xfrm>
        </p:grpSpPr>
        <p:sp>
          <p:nvSpPr>
            <p:cNvPr id="625" name="SMARTInkShape-5515"/>
            <p:cNvSpPr/>
            <p:nvPr>
              <p:custDataLst>
                <p:tags r:id="rId27"/>
              </p:custDataLst>
            </p:nvPr>
          </p:nvSpPr>
          <p:spPr>
            <a:xfrm>
              <a:off x="2968142" y="577850"/>
              <a:ext cx="78102" cy="247651"/>
            </a:xfrm>
            <a:custGeom>
              <a:avLst/>
              <a:gdLst/>
              <a:ahLst/>
              <a:cxnLst/>
              <a:rect l="0" t="0" r="0" b="0"/>
              <a:pathLst>
                <a:path w="78102" h="247651">
                  <a:moveTo>
                    <a:pt x="3658" y="0"/>
                  </a:moveTo>
                  <a:lnTo>
                    <a:pt x="3658" y="0"/>
                  </a:lnTo>
                  <a:lnTo>
                    <a:pt x="287" y="0"/>
                  </a:lnTo>
                  <a:lnTo>
                    <a:pt x="0" y="1411"/>
                  </a:lnTo>
                  <a:lnTo>
                    <a:pt x="1562" y="6742"/>
                  </a:lnTo>
                  <a:lnTo>
                    <a:pt x="39801" y="40164"/>
                  </a:lnTo>
                  <a:lnTo>
                    <a:pt x="60643" y="66534"/>
                  </a:lnTo>
                  <a:lnTo>
                    <a:pt x="76963" y="99421"/>
                  </a:lnTo>
                  <a:lnTo>
                    <a:pt x="78101" y="135204"/>
                  </a:lnTo>
                  <a:lnTo>
                    <a:pt x="66377" y="172274"/>
                  </a:lnTo>
                  <a:lnTo>
                    <a:pt x="42352" y="209916"/>
                  </a:lnTo>
                  <a:lnTo>
                    <a:pt x="16358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SMARTInkShape-5516"/>
            <p:cNvSpPr/>
            <p:nvPr>
              <p:custDataLst>
                <p:tags r:id="rId28"/>
              </p:custDataLst>
            </p:nvPr>
          </p:nvSpPr>
          <p:spPr>
            <a:xfrm>
              <a:off x="2641744" y="590550"/>
              <a:ext cx="145907" cy="254001"/>
            </a:xfrm>
            <a:custGeom>
              <a:avLst/>
              <a:gdLst/>
              <a:ahLst/>
              <a:cxnLst/>
              <a:rect l="0" t="0" r="0" b="0"/>
              <a:pathLst>
                <a:path w="145907" h="254001">
                  <a:moveTo>
                    <a:pt x="95106" y="0"/>
                  </a:moveTo>
                  <a:lnTo>
                    <a:pt x="95106" y="0"/>
                  </a:lnTo>
                  <a:lnTo>
                    <a:pt x="65394" y="11550"/>
                  </a:lnTo>
                  <a:lnTo>
                    <a:pt x="45447" y="24419"/>
                  </a:lnTo>
                  <a:lnTo>
                    <a:pt x="21125" y="54272"/>
                  </a:lnTo>
                  <a:lnTo>
                    <a:pt x="3885" y="96671"/>
                  </a:lnTo>
                  <a:lnTo>
                    <a:pt x="0" y="130454"/>
                  </a:lnTo>
                  <a:lnTo>
                    <a:pt x="3448" y="165929"/>
                  </a:lnTo>
                  <a:lnTo>
                    <a:pt x="16740" y="200511"/>
                  </a:lnTo>
                  <a:lnTo>
                    <a:pt x="41932" y="227170"/>
                  </a:lnTo>
                  <a:lnTo>
                    <a:pt x="57540" y="238230"/>
                  </a:lnTo>
                  <a:lnTo>
                    <a:pt x="91816" y="248637"/>
                  </a:lnTo>
                  <a:lnTo>
                    <a:pt x="145906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SMARTInkShape-5517"/>
            <p:cNvSpPr/>
            <p:nvPr>
              <p:custDataLst>
                <p:tags r:id="rId29"/>
              </p:custDataLst>
            </p:nvPr>
          </p:nvSpPr>
          <p:spPr>
            <a:xfrm>
              <a:off x="2844800" y="4953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12700"/>
                  </a:moveTo>
                  <a:lnTo>
                    <a:pt x="12700" y="12700"/>
                  </a:lnTo>
                  <a:lnTo>
                    <a:pt x="9329" y="5958"/>
                  </a:lnTo>
                  <a:lnTo>
                    <a:pt x="7631" y="397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SMARTInkShape-5518"/>
            <p:cNvSpPr/>
            <p:nvPr>
              <p:custDataLst>
                <p:tags r:id="rId30"/>
              </p:custDataLst>
            </p:nvPr>
          </p:nvSpPr>
          <p:spPr>
            <a:xfrm>
              <a:off x="2844800" y="616833"/>
              <a:ext cx="31751" cy="164218"/>
            </a:xfrm>
            <a:custGeom>
              <a:avLst/>
              <a:gdLst/>
              <a:ahLst/>
              <a:cxnLst/>
              <a:rect l="0" t="0" r="0" b="0"/>
              <a:pathLst>
                <a:path w="31751" h="164218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12830" y="16233"/>
                  </a:lnTo>
                  <a:lnTo>
                    <a:pt x="17207" y="50128"/>
                  </a:lnTo>
                  <a:lnTo>
                    <a:pt x="21875" y="94822"/>
                  </a:lnTo>
                  <a:lnTo>
                    <a:pt x="27726" y="137070"/>
                  </a:lnTo>
                  <a:lnTo>
                    <a:pt x="31750" y="164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3" name="SMARTInkShape-Group989"/>
          <p:cNvGrpSpPr/>
          <p:nvPr/>
        </p:nvGrpSpPr>
        <p:grpSpPr>
          <a:xfrm>
            <a:off x="813061" y="385744"/>
            <a:ext cx="1466590" cy="621452"/>
            <a:chOff x="813061" y="385744"/>
            <a:chExt cx="1466590" cy="621452"/>
          </a:xfrm>
        </p:grpSpPr>
        <p:sp>
          <p:nvSpPr>
            <p:cNvPr id="630" name="SMARTInkShape-5519"/>
            <p:cNvSpPr/>
            <p:nvPr>
              <p:custDataLst>
                <p:tags r:id="rId14"/>
              </p:custDataLst>
            </p:nvPr>
          </p:nvSpPr>
          <p:spPr>
            <a:xfrm>
              <a:off x="1581150" y="565150"/>
              <a:ext cx="146051" cy="204741"/>
            </a:xfrm>
            <a:custGeom>
              <a:avLst/>
              <a:gdLst/>
              <a:ahLst/>
              <a:cxnLst/>
              <a:rect l="0" t="0" r="0" b="0"/>
              <a:pathLst>
                <a:path w="146051" h="204741">
                  <a:moveTo>
                    <a:pt x="0" y="76200"/>
                  </a:moveTo>
                  <a:lnTo>
                    <a:pt x="0" y="76200"/>
                  </a:lnTo>
                  <a:lnTo>
                    <a:pt x="0" y="70733"/>
                  </a:lnTo>
                  <a:lnTo>
                    <a:pt x="13484" y="70112"/>
                  </a:lnTo>
                  <a:lnTo>
                    <a:pt x="25748" y="73729"/>
                  </a:lnTo>
                  <a:lnTo>
                    <a:pt x="31982" y="76669"/>
                  </a:lnTo>
                  <a:lnTo>
                    <a:pt x="54240" y="97662"/>
                  </a:lnTo>
                  <a:lnTo>
                    <a:pt x="68596" y="129596"/>
                  </a:lnTo>
                  <a:lnTo>
                    <a:pt x="70576" y="165869"/>
                  </a:lnTo>
                  <a:lnTo>
                    <a:pt x="63323" y="193315"/>
                  </a:lnTo>
                  <a:lnTo>
                    <a:pt x="59149" y="198727"/>
                  </a:lnTo>
                  <a:lnTo>
                    <a:pt x="48866" y="204740"/>
                  </a:lnTo>
                  <a:lnTo>
                    <a:pt x="45277" y="204226"/>
                  </a:lnTo>
                  <a:lnTo>
                    <a:pt x="42885" y="201768"/>
                  </a:lnTo>
                  <a:lnTo>
                    <a:pt x="41290" y="198012"/>
                  </a:lnTo>
                  <a:lnTo>
                    <a:pt x="42416" y="165758"/>
                  </a:lnTo>
                  <a:lnTo>
                    <a:pt x="52953" y="130585"/>
                  </a:lnTo>
                  <a:lnTo>
                    <a:pt x="70102" y="91904"/>
                  </a:lnTo>
                  <a:lnTo>
                    <a:pt x="102850" y="44478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SMARTInkShape-5520"/>
            <p:cNvSpPr/>
            <p:nvPr>
              <p:custDataLst>
                <p:tags r:id="rId15"/>
              </p:custDataLst>
            </p:nvPr>
          </p:nvSpPr>
          <p:spPr>
            <a:xfrm>
              <a:off x="1422913" y="620177"/>
              <a:ext cx="126488" cy="164464"/>
            </a:xfrm>
            <a:custGeom>
              <a:avLst/>
              <a:gdLst/>
              <a:ahLst/>
              <a:cxnLst/>
              <a:rect l="0" t="0" r="0" b="0"/>
              <a:pathLst>
                <a:path w="126488" h="164464">
                  <a:moveTo>
                    <a:pt x="37587" y="46573"/>
                  </a:moveTo>
                  <a:lnTo>
                    <a:pt x="37587" y="46573"/>
                  </a:lnTo>
                  <a:lnTo>
                    <a:pt x="38293" y="76950"/>
                  </a:lnTo>
                  <a:lnTo>
                    <a:pt x="39469" y="79524"/>
                  </a:lnTo>
                  <a:lnTo>
                    <a:pt x="40958" y="81240"/>
                  </a:lnTo>
                  <a:lnTo>
                    <a:pt x="43362" y="80973"/>
                  </a:lnTo>
                  <a:lnTo>
                    <a:pt x="49796" y="76914"/>
                  </a:lnTo>
                  <a:lnTo>
                    <a:pt x="64723" y="56582"/>
                  </a:lnTo>
                  <a:lnTo>
                    <a:pt x="75809" y="24844"/>
                  </a:lnTo>
                  <a:lnTo>
                    <a:pt x="75506" y="8458"/>
                  </a:lnTo>
                  <a:lnTo>
                    <a:pt x="73450" y="2113"/>
                  </a:lnTo>
                  <a:lnTo>
                    <a:pt x="68551" y="0"/>
                  </a:lnTo>
                  <a:lnTo>
                    <a:pt x="53701" y="3296"/>
                  </a:lnTo>
                  <a:lnTo>
                    <a:pt x="25506" y="27165"/>
                  </a:lnTo>
                  <a:lnTo>
                    <a:pt x="4923" y="67790"/>
                  </a:lnTo>
                  <a:lnTo>
                    <a:pt x="0" y="112205"/>
                  </a:lnTo>
                  <a:lnTo>
                    <a:pt x="9123" y="136185"/>
                  </a:lnTo>
                  <a:lnTo>
                    <a:pt x="16494" y="146531"/>
                  </a:lnTo>
                  <a:lnTo>
                    <a:pt x="37855" y="159908"/>
                  </a:lnTo>
                  <a:lnTo>
                    <a:pt x="50466" y="164463"/>
                  </a:lnTo>
                  <a:lnTo>
                    <a:pt x="79529" y="163880"/>
                  </a:lnTo>
                  <a:lnTo>
                    <a:pt x="126487" y="1545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SMARTInkShape-5521"/>
            <p:cNvSpPr/>
            <p:nvPr>
              <p:custDataLst>
                <p:tags r:id="rId16"/>
              </p:custDataLst>
            </p:nvPr>
          </p:nvSpPr>
          <p:spPr>
            <a:xfrm>
              <a:off x="1274148" y="610467"/>
              <a:ext cx="120837" cy="396729"/>
            </a:xfrm>
            <a:custGeom>
              <a:avLst/>
              <a:gdLst/>
              <a:ahLst/>
              <a:cxnLst/>
              <a:rect l="0" t="0" r="0" b="0"/>
              <a:pathLst>
                <a:path w="120837" h="396729">
                  <a:moveTo>
                    <a:pt x="8552" y="88033"/>
                  </a:moveTo>
                  <a:lnTo>
                    <a:pt x="8552" y="88033"/>
                  </a:lnTo>
                  <a:lnTo>
                    <a:pt x="8552" y="126315"/>
                  </a:lnTo>
                  <a:lnTo>
                    <a:pt x="9963" y="166796"/>
                  </a:lnTo>
                  <a:lnTo>
                    <a:pt x="15294" y="203001"/>
                  </a:lnTo>
                  <a:lnTo>
                    <a:pt x="22367" y="242612"/>
                  </a:lnTo>
                  <a:lnTo>
                    <a:pt x="29509" y="283735"/>
                  </a:lnTo>
                  <a:lnTo>
                    <a:pt x="35035" y="325530"/>
                  </a:lnTo>
                  <a:lnTo>
                    <a:pt x="36079" y="360098"/>
                  </a:lnTo>
                  <a:lnTo>
                    <a:pt x="34372" y="396558"/>
                  </a:lnTo>
                  <a:lnTo>
                    <a:pt x="32821" y="396728"/>
                  </a:lnTo>
                  <a:lnTo>
                    <a:pt x="27335" y="389390"/>
                  </a:lnTo>
                  <a:lnTo>
                    <a:pt x="19683" y="352537"/>
                  </a:lnTo>
                  <a:lnTo>
                    <a:pt x="13264" y="306014"/>
                  </a:lnTo>
                  <a:lnTo>
                    <a:pt x="9577" y="277804"/>
                  </a:lnTo>
                  <a:lnTo>
                    <a:pt x="6413" y="246297"/>
                  </a:lnTo>
                  <a:lnTo>
                    <a:pt x="3598" y="212592"/>
                  </a:lnTo>
                  <a:lnTo>
                    <a:pt x="1016" y="177423"/>
                  </a:lnTo>
                  <a:lnTo>
                    <a:pt x="0" y="146215"/>
                  </a:lnTo>
                  <a:lnTo>
                    <a:pt x="29" y="117649"/>
                  </a:lnTo>
                  <a:lnTo>
                    <a:pt x="753" y="90843"/>
                  </a:lnTo>
                  <a:lnTo>
                    <a:pt x="5321" y="49771"/>
                  </a:lnTo>
                  <a:lnTo>
                    <a:pt x="13466" y="20933"/>
                  </a:lnTo>
                  <a:lnTo>
                    <a:pt x="26493" y="5765"/>
                  </a:lnTo>
                  <a:lnTo>
                    <a:pt x="34624" y="2143"/>
                  </a:lnTo>
                  <a:lnTo>
                    <a:pt x="53065" y="0"/>
                  </a:lnTo>
                  <a:lnTo>
                    <a:pt x="76784" y="8926"/>
                  </a:lnTo>
                  <a:lnTo>
                    <a:pt x="90023" y="16245"/>
                  </a:lnTo>
                  <a:lnTo>
                    <a:pt x="110378" y="37548"/>
                  </a:lnTo>
                  <a:lnTo>
                    <a:pt x="118769" y="50143"/>
                  </a:lnTo>
                  <a:lnTo>
                    <a:pt x="120836" y="64184"/>
                  </a:lnTo>
                  <a:lnTo>
                    <a:pt x="113724" y="94837"/>
                  </a:lnTo>
                  <a:lnTo>
                    <a:pt x="83145" y="140457"/>
                  </a:lnTo>
                  <a:lnTo>
                    <a:pt x="42805" y="175141"/>
                  </a:lnTo>
                  <a:lnTo>
                    <a:pt x="23540" y="184838"/>
                  </a:lnTo>
                  <a:lnTo>
                    <a:pt x="2202" y="1896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SMARTInkShape-5522"/>
            <p:cNvSpPr/>
            <p:nvPr>
              <p:custDataLst>
                <p:tags r:id="rId17"/>
              </p:custDataLst>
            </p:nvPr>
          </p:nvSpPr>
          <p:spPr>
            <a:xfrm>
              <a:off x="1111918" y="692150"/>
              <a:ext cx="99109" cy="140287"/>
            </a:xfrm>
            <a:custGeom>
              <a:avLst/>
              <a:gdLst/>
              <a:ahLst/>
              <a:cxnLst/>
              <a:rect l="0" t="0" r="0" b="0"/>
              <a:pathLst>
                <a:path w="99109" h="140287">
                  <a:moveTo>
                    <a:pt x="69182" y="0"/>
                  </a:moveTo>
                  <a:lnTo>
                    <a:pt x="69182" y="0"/>
                  </a:lnTo>
                  <a:lnTo>
                    <a:pt x="47520" y="706"/>
                  </a:lnTo>
                  <a:lnTo>
                    <a:pt x="39328" y="3371"/>
                  </a:lnTo>
                  <a:lnTo>
                    <a:pt x="23412" y="22322"/>
                  </a:lnTo>
                  <a:lnTo>
                    <a:pt x="5291" y="57022"/>
                  </a:lnTo>
                  <a:lnTo>
                    <a:pt x="334" y="82493"/>
                  </a:lnTo>
                  <a:lnTo>
                    <a:pt x="0" y="95212"/>
                  </a:lnTo>
                  <a:lnTo>
                    <a:pt x="9036" y="116870"/>
                  </a:lnTo>
                  <a:lnTo>
                    <a:pt x="16385" y="126597"/>
                  </a:lnTo>
                  <a:lnTo>
                    <a:pt x="33957" y="137404"/>
                  </a:lnTo>
                  <a:lnTo>
                    <a:pt x="43582" y="140286"/>
                  </a:lnTo>
                  <a:lnTo>
                    <a:pt x="61803" y="137844"/>
                  </a:lnTo>
                  <a:lnTo>
                    <a:pt x="70612" y="134229"/>
                  </a:lnTo>
                  <a:lnTo>
                    <a:pt x="86046" y="118924"/>
                  </a:lnTo>
                  <a:lnTo>
                    <a:pt x="93124" y="108916"/>
                  </a:lnTo>
                  <a:lnTo>
                    <a:pt x="99108" y="86507"/>
                  </a:lnTo>
                  <a:lnTo>
                    <a:pt x="98005" y="62436"/>
                  </a:lnTo>
                  <a:lnTo>
                    <a:pt x="90459" y="37627"/>
                  </a:lnTo>
                  <a:lnTo>
                    <a:pt x="80050" y="21897"/>
                  </a:lnTo>
                  <a:lnTo>
                    <a:pt x="74310" y="16715"/>
                  </a:lnTo>
                  <a:lnTo>
                    <a:pt x="69073" y="14671"/>
                  </a:lnTo>
                  <a:lnTo>
                    <a:pt x="64170" y="14720"/>
                  </a:lnTo>
                  <a:lnTo>
                    <a:pt x="50132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SMARTInkShape-5523"/>
            <p:cNvSpPr/>
            <p:nvPr>
              <p:custDataLst>
                <p:tags r:id="rId18"/>
              </p:custDataLst>
            </p:nvPr>
          </p:nvSpPr>
          <p:spPr>
            <a:xfrm>
              <a:off x="952500" y="685800"/>
              <a:ext cx="158751" cy="169280"/>
            </a:xfrm>
            <a:custGeom>
              <a:avLst/>
              <a:gdLst/>
              <a:ahLst/>
              <a:cxnLst/>
              <a:rect l="0" t="0" r="0" b="0"/>
              <a:pathLst>
                <a:path w="158751" h="169280">
                  <a:moveTo>
                    <a:pt x="0" y="57150"/>
                  </a:moveTo>
                  <a:lnTo>
                    <a:pt x="0" y="57150"/>
                  </a:lnTo>
                  <a:lnTo>
                    <a:pt x="42632" y="84587"/>
                  </a:lnTo>
                  <a:lnTo>
                    <a:pt x="71271" y="107770"/>
                  </a:lnTo>
                  <a:lnTo>
                    <a:pt x="86709" y="126685"/>
                  </a:lnTo>
                  <a:lnTo>
                    <a:pt x="93100" y="143088"/>
                  </a:lnTo>
                  <a:lnTo>
                    <a:pt x="93589" y="156022"/>
                  </a:lnTo>
                  <a:lnTo>
                    <a:pt x="91454" y="164123"/>
                  </a:lnTo>
                  <a:lnTo>
                    <a:pt x="88486" y="166565"/>
                  </a:lnTo>
                  <a:lnTo>
                    <a:pt x="79544" y="169279"/>
                  </a:lnTo>
                  <a:lnTo>
                    <a:pt x="74901" y="167180"/>
                  </a:lnTo>
                  <a:lnTo>
                    <a:pt x="65980" y="157323"/>
                  </a:lnTo>
                  <a:lnTo>
                    <a:pt x="56395" y="125793"/>
                  </a:lnTo>
                  <a:lnTo>
                    <a:pt x="58931" y="101064"/>
                  </a:lnTo>
                  <a:lnTo>
                    <a:pt x="74141" y="63341"/>
                  </a:lnTo>
                  <a:lnTo>
                    <a:pt x="89396" y="40146"/>
                  </a:lnTo>
                  <a:lnTo>
                    <a:pt x="107935" y="22782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SMARTInkShape-5524"/>
            <p:cNvSpPr/>
            <p:nvPr>
              <p:custDataLst>
                <p:tags r:id="rId19"/>
              </p:custDataLst>
            </p:nvPr>
          </p:nvSpPr>
          <p:spPr>
            <a:xfrm>
              <a:off x="813061" y="392458"/>
              <a:ext cx="158698" cy="504337"/>
            </a:xfrm>
            <a:custGeom>
              <a:avLst/>
              <a:gdLst/>
              <a:ahLst/>
              <a:cxnLst/>
              <a:rect l="0" t="0" r="0" b="0"/>
              <a:pathLst>
                <a:path w="158698" h="504337">
                  <a:moveTo>
                    <a:pt x="6089" y="198092"/>
                  </a:moveTo>
                  <a:lnTo>
                    <a:pt x="6089" y="198092"/>
                  </a:lnTo>
                  <a:lnTo>
                    <a:pt x="1063" y="186159"/>
                  </a:lnTo>
                  <a:lnTo>
                    <a:pt x="0" y="180448"/>
                  </a:lnTo>
                  <a:lnTo>
                    <a:pt x="5566" y="192281"/>
                  </a:lnTo>
                  <a:lnTo>
                    <a:pt x="14949" y="223887"/>
                  </a:lnTo>
                  <a:lnTo>
                    <a:pt x="20140" y="257769"/>
                  </a:lnTo>
                  <a:lnTo>
                    <a:pt x="24799" y="301991"/>
                  </a:lnTo>
                  <a:lnTo>
                    <a:pt x="27029" y="326625"/>
                  </a:lnTo>
                  <a:lnTo>
                    <a:pt x="29221" y="351514"/>
                  </a:lnTo>
                  <a:lnTo>
                    <a:pt x="31388" y="376573"/>
                  </a:lnTo>
                  <a:lnTo>
                    <a:pt x="35678" y="423467"/>
                  </a:lnTo>
                  <a:lnTo>
                    <a:pt x="39936" y="460772"/>
                  </a:lnTo>
                  <a:lnTo>
                    <a:pt x="49283" y="504336"/>
                  </a:lnTo>
                  <a:lnTo>
                    <a:pt x="41585" y="462770"/>
                  </a:lnTo>
                  <a:lnTo>
                    <a:pt x="34565" y="422265"/>
                  </a:lnTo>
                  <a:lnTo>
                    <a:pt x="30717" y="397635"/>
                  </a:lnTo>
                  <a:lnTo>
                    <a:pt x="26741" y="371338"/>
                  </a:lnTo>
                  <a:lnTo>
                    <a:pt x="22679" y="340400"/>
                  </a:lnTo>
                  <a:lnTo>
                    <a:pt x="18560" y="306370"/>
                  </a:lnTo>
                  <a:lnTo>
                    <a:pt x="14403" y="270277"/>
                  </a:lnTo>
                  <a:lnTo>
                    <a:pt x="11632" y="234927"/>
                  </a:lnTo>
                  <a:lnTo>
                    <a:pt x="9784" y="200071"/>
                  </a:lnTo>
                  <a:lnTo>
                    <a:pt x="8552" y="165544"/>
                  </a:lnTo>
                  <a:lnTo>
                    <a:pt x="9142" y="136882"/>
                  </a:lnTo>
                  <a:lnTo>
                    <a:pt x="13561" y="89984"/>
                  </a:lnTo>
                  <a:lnTo>
                    <a:pt x="20228" y="55970"/>
                  </a:lnTo>
                  <a:lnTo>
                    <a:pt x="28601" y="30504"/>
                  </a:lnTo>
                  <a:lnTo>
                    <a:pt x="39378" y="12131"/>
                  </a:lnTo>
                  <a:lnTo>
                    <a:pt x="47331" y="6385"/>
                  </a:lnTo>
                  <a:lnTo>
                    <a:pt x="67458" y="0"/>
                  </a:lnTo>
                  <a:lnTo>
                    <a:pt x="90514" y="2807"/>
                  </a:lnTo>
                  <a:lnTo>
                    <a:pt x="102589" y="6518"/>
                  </a:lnTo>
                  <a:lnTo>
                    <a:pt x="125413" y="23813"/>
                  </a:lnTo>
                  <a:lnTo>
                    <a:pt x="145200" y="49374"/>
                  </a:lnTo>
                  <a:lnTo>
                    <a:pt x="158697" y="81900"/>
                  </a:lnTo>
                  <a:lnTo>
                    <a:pt x="156230" y="117524"/>
                  </a:lnTo>
                  <a:lnTo>
                    <a:pt x="141257" y="154523"/>
                  </a:lnTo>
                  <a:lnTo>
                    <a:pt x="115788" y="192133"/>
                  </a:lnTo>
                  <a:lnTo>
                    <a:pt x="83772" y="226253"/>
                  </a:lnTo>
                  <a:lnTo>
                    <a:pt x="39454" y="265703"/>
                  </a:lnTo>
                  <a:lnTo>
                    <a:pt x="6089" y="2933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SMARTInkShape-5525"/>
            <p:cNvSpPr/>
            <p:nvPr>
              <p:custDataLst>
                <p:tags r:id="rId20"/>
              </p:custDataLst>
            </p:nvPr>
          </p:nvSpPr>
          <p:spPr>
            <a:xfrm>
              <a:off x="1786653" y="385744"/>
              <a:ext cx="61198" cy="363791"/>
            </a:xfrm>
            <a:custGeom>
              <a:avLst/>
              <a:gdLst/>
              <a:ahLst/>
              <a:cxnLst/>
              <a:rect l="0" t="0" r="0" b="0"/>
              <a:pathLst>
                <a:path w="61198" h="363791">
                  <a:moveTo>
                    <a:pt x="42147" y="14306"/>
                  </a:moveTo>
                  <a:lnTo>
                    <a:pt x="42147" y="14306"/>
                  </a:lnTo>
                  <a:lnTo>
                    <a:pt x="33309" y="0"/>
                  </a:lnTo>
                  <a:lnTo>
                    <a:pt x="31316" y="1241"/>
                  </a:lnTo>
                  <a:lnTo>
                    <a:pt x="24435" y="19294"/>
                  </a:lnTo>
                  <a:lnTo>
                    <a:pt x="13772" y="61253"/>
                  </a:lnTo>
                  <a:lnTo>
                    <a:pt x="5782" y="100553"/>
                  </a:lnTo>
                  <a:lnTo>
                    <a:pt x="1290" y="145771"/>
                  </a:lnTo>
                  <a:lnTo>
                    <a:pt x="93" y="169683"/>
                  </a:lnTo>
                  <a:lnTo>
                    <a:pt x="0" y="194796"/>
                  </a:lnTo>
                  <a:lnTo>
                    <a:pt x="643" y="220711"/>
                  </a:lnTo>
                  <a:lnTo>
                    <a:pt x="1778" y="247159"/>
                  </a:lnTo>
                  <a:lnTo>
                    <a:pt x="4920" y="291598"/>
                  </a:lnTo>
                  <a:lnTo>
                    <a:pt x="10656" y="338943"/>
                  </a:lnTo>
                  <a:lnTo>
                    <a:pt x="15451" y="356144"/>
                  </a:lnTo>
                  <a:lnTo>
                    <a:pt x="18705" y="360732"/>
                  </a:lnTo>
                  <a:lnTo>
                    <a:pt x="22286" y="363790"/>
                  </a:lnTo>
                  <a:lnTo>
                    <a:pt x="27495" y="363712"/>
                  </a:lnTo>
                  <a:lnTo>
                    <a:pt x="40809" y="357981"/>
                  </a:lnTo>
                  <a:lnTo>
                    <a:pt x="50489" y="340852"/>
                  </a:lnTo>
                  <a:lnTo>
                    <a:pt x="61197" y="306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SMARTInkShape-5526"/>
            <p:cNvSpPr/>
            <p:nvPr>
              <p:custDataLst>
                <p:tags r:id="rId21"/>
              </p:custDataLst>
            </p:nvPr>
          </p:nvSpPr>
          <p:spPr>
            <a:xfrm>
              <a:off x="1748942" y="508000"/>
              <a:ext cx="187809" cy="204221"/>
            </a:xfrm>
            <a:custGeom>
              <a:avLst/>
              <a:gdLst/>
              <a:ahLst/>
              <a:cxnLst/>
              <a:rect l="0" t="0" r="0" b="0"/>
              <a:pathLst>
                <a:path w="187809" h="204221">
                  <a:moveTo>
                    <a:pt x="3658" y="127000"/>
                  </a:moveTo>
                  <a:lnTo>
                    <a:pt x="3658" y="127000"/>
                  </a:lnTo>
                  <a:lnTo>
                    <a:pt x="287" y="123629"/>
                  </a:lnTo>
                  <a:lnTo>
                    <a:pt x="0" y="122636"/>
                  </a:lnTo>
                  <a:lnTo>
                    <a:pt x="513" y="121974"/>
                  </a:lnTo>
                  <a:lnTo>
                    <a:pt x="40102" y="103051"/>
                  </a:lnTo>
                  <a:lnTo>
                    <a:pt x="81360" y="88063"/>
                  </a:lnTo>
                  <a:lnTo>
                    <a:pt x="99811" y="85000"/>
                  </a:lnTo>
                  <a:lnTo>
                    <a:pt x="113655" y="87402"/>
                  </a:lnTo>
                  <a:lnTo>
                    <a:pt x="119323" y="90018"/>
                  </a:lnTo>
                  <a:lnTo>
                    <a:pt x="127502" y="100451"/>
                  </a:lnTo>
                  <a:lnTo>
                    <a:pt x="145189" y="143338"/>
                  </a:lnTo>
                  <a:lnTo>
                    <a:pt x="153702" y="182569"/>
                  </a:lnTo>
                  <a:lnTo>
                    <a:pt x="155593" y="204220"/>
                  </a:lnTo>
                  <a:lnTo>
                    <a:pt x="157733" y="197774"/>
                  </a:lnTo>
                  <a:lnTo>
                    <a:pt x="161484" y="154778"/>
                  </a:lnTo>
                  <a:lnTo>
                    <a:pt x="165760" y="116768"/>
                  </a:lnTo>
                  <a:lnTo>
                    <a:pt x="171659" y="75886"/>
                  </a:lnTo>
                  <a:lnTo>
                    <a:pt x="178947" y="31186"/>
                  </a:lnTo>
                  <a:lnTo>
                    <a:pt x="185849" y="3573"/>
                  </a:lnTo>
                  <a:lnTo>
                    <a:pt x="1878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SMARTInkShape-5527"/>
            <p:cNvSpPr/>
            <p:nvPr>
              <p:custDataLst>
                <p:tags r:id="rId22"/>
              </p:custDataLst>
            </p:nvPr>
          </p:nvSpPr>
          <p:spPr>
            <a:xfrm>
              <a:off x="1972589" y="533443"/>
              <a:ext cx="201308" cy="228558"/>
            </a:xfrm>
            <a:custGeom>
              <a:avLst/>
              <a:gdLst/>
              <a:ahLst/>
              <a:cxnLst/>
              <a:rect l="0" t="0" r="0" b="0"/>
              <a:pathLst>
                <a:path w="201308" h="228558">
                  <a:moveTo>
                    <a:pt x="21311" y="63457"/>
                  </a:moveTo>
                  <a:lnTo>
                    <a:pt x="21311" y="63457"/>
                  </a:lnTo>
                  <a:lnTo>
                    <a:pt x="21311" y="66828"/>
                  </a:lnTo>
                  <a:lnTo>
                    <a:pt x="22722" y="67821"/>
                  </a:lnTo>
                  <a:lnTo>
                    <a:pt x="32155" y="69219"/>
                  </a:lnTo>
                  <a:lnTo>
                    <a:pt x="42359" y="69545"/>
                  </a:lnTo>
                  <a:lnTo>
                    <a:pt x="53949" y="64046"/>
                  </a:lnTo>
                  <a:lnTo>
                    <a:pt x="64744" y="54547"/>
                  </a:lnTo>
                  <a:lnTo>
                    <a:pt x="71894" y="43269"/>
                  </a:lnTo>
                  <a:lnTo>
                    <a:pt x="73378" y="38709"/>
                  </a:lnTo>
                  <a:lnTo>
                    <a:pt x="73661" y="34964"/>
                  </a:lnTo>
                  <a:lnTo>
                    <a:pt x="73144" y="31762"/>
                  </a:lnTo>
                  <a:lnTo>
                    <a:pt x="69272" y="31038"/>
                  </a:lnTo>
                  <a:lnTo>
                    <a:pt x="55562" y="33997"/>
                  </a:lnTo>
                  <a:lnTo>
                    <a:pt x="31381" y="53709"/>
                  </a:lnTo>
                  <a:lnTo>
                    <a:pt x="9713" y="85263"/>
                  </a:lnTo>
                  <a:lnTo>
                    <a:pt x="0" y="121424"/>
                  </a:lnTo>
                  <a:lnTo>
                    <a:pt x="1491" y="140725"/>
                  </a:lnTo>
                  <a:lnTo>
                    <a:pt x="3865" y="148836"/>
                  </a:lnTo>
                  <a:lnTo>
                    <a:pt x="8269" y="154949"/>
                  </a:lnTo>
                  <a:lnTo>
                    <a:pt x="20689" y="163622"/>
                  </a:lnTo>
                  <a:lnTo>
                    <a:pt x="41260" y="164184"/>
                  </a:lnTo>
                  <a:lnTo>
                    <a:pt x="68277" y="157613"/>
                  </a:lnTo>
                  <a:lnTo>
                    <a:pt x="101451" y="142934"/>
                  </a:lnTo>
                  <a:lnTo>
                    <a:pt x="133599" y="120888"/>
                  </a:lnTo>
                  <a:lnTo>
                    <a:pt x="175702" y="78827"/>
                  </a:lnTo>
                  <a:lnTo>
                    <a:pt x="195057" y="49121"/>
                  </a:lnTo>
                  <a:lnTo>
                    <a:pt x="201307" y="24160"/>
                  </a:lnTo>
                  <a:lnTo>
                    <a:pt x="198459" y="15387"/>
                  </a:lnTo>
                  <a:lnTo>
                    <a:pt x="192326" y="8832"/>
                  </a:lnTo>
                  <a:lnTo>
                    <a:pt x="184004" y="3757"/>
                  </a:lnTo>
                  <a:lnTo>
                    <a:pt x="165351" y="0"/>
                  </a:lnTo>
                  <a:lnTo>
                    <a:pt x="146712" y="1387"/>
                  </a:lnTo>
                  <a:lnTo>
                    <a:pt x="131372" y="6707"/>
                  </a:lnTo>
                  <a:lnTo>
                    <a:pt x="126435" y="11513"/>
                  </a:lnTo>
                  <a:lnTo>
                    <a:pt x="120949" y="24378"/>
                  </a:lnTo>
                  <a:lnTo>
                    <a:pt x="121232" y="50859"/>
                  </a:lnTo>
                  <a:lnTo>
                    <a:pt x="135897" y="87790"/>
                  </a:lnTo>
                  <a:lnTo>
                    <a:pt x="158117" y="126641"/>
                  </a:lnTo>
                  <a:lnTo>
                    <a:pt x="175832" y="161592"/>
                  </a:lnTo>
                  <a:lnTo>
                    <a:pt x="179828" y="183508"/>
                  </a:lnTo>
                  <a:lnTo>
                    <a:pt x="179906" y="194291"/>
                  </a:lnTo>
                  <a:lnTo>
                    <a:pt x="175724" y="202891"/>
                  </a:lnTo>
                  <a:lnTo>
                    <a:pt x="141961" y="2285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SMARTInkShape-5528"/>
            <p:cNvSpPr/>
            <p:nvPr>
              <p:custDataLst>
                <p:tags r:id="rId23"/>
              </p:custDataLst>
            </p:nvPr>
          </p:nvSpPr>
          <p:spPr>
            <a:xfrm>
              <a:off x="908050" y="869950"/>
              <a:ext cx="857251" cy="95251"/>
            </a:xfrm>
            <a:custGeom>
              <a:avLst/>
              <a:gdLst/>
              <a:ahLst/>
              <a:cxnLst/>
              <a:rect l="0" t="0" r="0" b="0"/>
              <a:pathLst>
                <a:path w="857251" h="95251">
                  <a:moveTo>
                    <a:pt x="0" y="95250"/>
                  </a:moveTo>
                  <a:lnTo>
                    <a:pt x="0" y="95250"/>
                  </a:lnTo>
                  <a:lnTo>
                    <a:pt x="33710" y="88508"/>
                  </a:lnTo>
                  <a:lnTo>
                    <a:pt x="57751" y="84405"/>
                  </a:lnTo>
                  <a:lnTo>
                    <a:pt x="87889" y="79553"/>
                  </a:lnTo>
                  <a:lnTo>
                    <a:pt x="122093" y="74202"/>
                  </a:lnTo>
                  <a:lnTo>
                    <a:pt x="163240" y="67107"/>
                  </a:lnTo>
                  <a:lnTo>
                    <a:pt x="209016" y="58849"/>
                  </a:lnTo>
                  <a:lnTo>
                    <a:pt x="257877" y="49816"/>
                  </a:lnTo>
                  <a:lnTo>
                    <a:pt x="313735" y="41677"/>
                  </a:lnTo>
                  <a:lnTo>
                    <a:pt x="374256" y="34135"/>
                  </a:lnTo>
                  <a:lnTo>
                    <a:pt x="437888" y="26990"/>
                  </a:lnTo>
                  <a:lnTo>
                    <a:pt x="500770" y="20815"/>
                  </a:lnTo>
                  <a:lnTo>
                    <a:pt x="563152" y="15288"/>
                  </a:lnTo>
                  <a:lnTo>
                    <a:pt x="625201" y="10192"/>
                  </a:lnTo>
                  <a:lnTo>
                    <a:pt x="678562" y="6795"/>
                  </a:lnTo>
                  <a:lnTo>
                    <a:pt x="726130" y="4530"/>
                  </a:lnTo>
                  <a:lnTo>
                    <a:pt x="769837" y="3020"/>
                  </a:lnTo>
                  <a:lnTo>
                    <a:pt x="798974" y="2013"/>
                  </a:lnTo>
                  <a:lnTo>
                    <a:pt x="857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SMARTInkShape-5529"/>
            <p:cNvSpPr/>
            <p:nvPr>
              <p:custDataLst>
                <p:tags r:id="rId24"/>
              </p:custDataLst>
            </p:nvPr>
          </p:nvSpPr>
          <p:spPr>
            <a:xfrm>
              <a:off x="1246795" y="825500"/>
              <a:ext cx="753456" cy="130659"/>
            </a:xfrm>
            <a:custGeom>
              <a:avLst/>
              <a:gdLst/>
              <a:ahLst/>
              <a:cxnLst/>
              <a:rect l="0" t="0" r="0" b="0"/>
              <a:pathLst>
                <a:path w="753456" h="130659">
                  <a:moveTo>
                    <a:pt x="16855" y="127000"/>
                  </a:moveTo>
                  <a:lnTo>
                    <a:pt x="16855" y="127000"/>
                  </a:lnTo>
                  <a:lnTo>
                    <a:pt x="0" y="130371"/>
                  </a:lnTo>
                  <a:lnTo>
                    <a:pt x="679" y="130658"/>
                  </a:lnTo>
                  <a:lnTo>
                    <a:pt x="34954" y="126281"/>
                  </a:lnTo>
                  <a:lnTo>
                    <a:pt x="59260" y="122287"/>
                  </a:lnTo>
                  <a:lnTo>
                    <a:pt x="87458" y="117508"/>
                  </a:lnTo>
                  <a:lnTo>
                    <a:pt x="125307" y="110794"/>
                  </a:lnTo>
                  <a:lnTo>
                    <a:pt x="169590" y="102791"/>
                  </a:lnTo>
                  <a:lnTo>
                    <a:pt x="218162" y="93927"/>
                  </a:lnTo>
                  <a:lnTo>
                    <a:pt x="274532" y="83785"/>
                  </a:lnTo>
                  <a:lnTo>
                    <a:pt x="336100" y="72790"/>
                  </a:lnTo>
                  <a:lnTo>
                    <a:pt x="401135" y="61227"/>
                  </a:lnTo>
                  <a:lnTo>
                    <a:pt x="469186" y="49284"/>
                  </a:lnTo>
                  <a:lnTo>
                    <a:pt x="539248" y="37089"/>
                  </a:lnTo>
                  <a:lnTo>
                    <a:pt x="610650" y="24726"/>
                  </a:lnTo>
                  <a:lnTo>
                    <a:pt x="658252" y="16484"/>
                  </a:lnTo>
                  <a:lnTo>
                    <a:pt x="7534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SMARTInkShape-5530"/>
            <p:cNvSpPr/>
            <p:nvPr>
              <p:custDataLst>
                <p:tags r:id="rId25"/>
              </p:custDataLst>
            </p:nvPr>
          </p:nvSpPr>
          <p:spPr>
            <a:xfrm>
              <a:off x="2254250" y="584200"/>
              <a:ext cx="25401" cy="1"/>
            </a:xfrm>
            <a:custGeom>
              <a:avLst/>
              <a:gdLst/>
              <a:ahLst/>
              <a:cxnLst/>
              <a:rect l="0" t="0" r="0" b="0"/>
              <a:pathLst>
                <a:path w="25401" h="1">
                  <a:moveTo>
                    <a:pt x="0" y="0"/>
                  </a:moveTo>
                  <a:lnTo>
                    <a:pt x="0" y="0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SMARTInkShape-5531"/>
            <p:cNvSpPr/>
            <p:nvPr>
              <p:custDataLst>
                <p:tags r:id="rId26"/>
              </p:custDataLst>
            </p:nvPr>
          </p:nvSpPr>
          <p:spPr>
            <a:xfrm>
              <a:off x="2260600" y="73025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0" y="0"/>
                  </a:moveTo>
                  <a:lnTo>
                    <a:pt x="0" y="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46481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xmlns="" Requires="p14">
          <p:contentPart p14:bwMode="auto" r:id="rId276">
            <p14:nvContentPartPr>
              <p14:cNvPr id="316" name="Ink 315"/>
              <p14:cNvContentPartPr/>
              <p14:nvPr/>
            </p14:nvContentPartPr>
            <p14:xfrm>
              <a:off x="10077480" y="3987720"/>
              <a:ext cx="6840" cy="360"/>
            </p14:xfrm>
          </p:contentPart>
        </mc:Choice>
        <mc:Fallback>
          <p:pic>
            <p:nvPicPr>
              <p:cNvPr id="316" name="Ink 315"/>
              <p:cNvPicPr/>
              <p:nvPr/>
            </p:nvPicPr>
            <p:blipFill>
              <a:blip r:embed="rId277" cstate="print"/>
              <a:stretch>
                <a:fillRect/>
              </a:stretch>
            </p:blipFill>
            <p:spPr>
              <a:xfrm>
                <a:off x="10068120" y="3978360"/>
                <a:ext cx="2556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78">
            <p14:nvContentPartPr>
              <p14:cNvPr id="631" name="Ink 630"/>
              <p14:cNvContentPartPr/>
              <p14:nvPr/>
            </p14:nvContentPartPr>
            <p14:xfrm>
              <a:off x="4095720" y="4699080"/>
              <a:ext cx="360" cy="360"/>
            </p14:xfrm>
          </p:contentPart>
        </mc:Choice>
        <mc:Fallback>
          <p:pic>
            <p:nvPicPr>
              <p:cNvPr id="631" name="Ink 630"/>
              <p:cNvPicPr/>
              <p:nvPr/>
            </p:nvPicPr>
            <p:blipFill>
              <a:blip r:embed="rId279" cstate="print"/>
              <a:stretch>
                <a:fillRect/>
              </a:stretch>
            </p:blipFill>
            <p:spPr>
              <a:xfrm>
                <a:off x="4086360" y="4689720"/>
                <a:ext cx="19080" cy="1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640" name="SMARTInkShape-Group990"/>
          <p:cNvGrpSpPr/>
          <p:nvPr/>
        </p:nvGrpSpPr>
        <p:grpSpPr>
          <a:xfrm>
            <a:off x="521583" y="466382"/>
            <a:ext cx="970668" cy="524219"/>
            <a:chOff x="521583" y="466382"/>
            <a:chExt cx="970668" cy="524219"/>
          </a:xfrm>
        </p:grpSpPr>
        <p:sp>
          <p:nvSpPr>
            <p:cNvPr id="632" name="SMARTInkShape-5532"/>
            <p:cNvSpPr/>
            <p:nvPr>
              <p:custDataLst>
                <p:tags r:id="rId267"/>
              </p:custDataLst>
            </p:nvPr>
          </p:nvSpPr>
          <p:spPr>
            <a:xfrm>
              <a:off x="692150" y="520700"/>
              <a:ext cx="17531" cy="323851"/>
            </a:xfrm>
            <a:custGeom>
              <a:avLst/>
              <a:gdLst/>
              <a:ahLst/>
              <a:cxnLst/>
              <a:rect l="0" t="0" r="0" b="0"/>
              <a:pathLst>
                <a:path w="17531" h="323851">
                  <a:moveTo>
                    <a:pt x="0" y="0"/>
                  </a:moveTo>
                  <a:lnTo>
                    <a:pt x="0" y="0"/>
                  </a:lnTo>
                  <a:lnTo>
                    <a:pt x="706" y="45869"/>
                  </a:lnTo>
                  <a:lnTo>
                    <a:pt x="3371" y="76125"/>
                  </a:lnTo>
                  <a:lnTo>
                    <a:pt x="6908" y="112620"/>
                  </a:lnTo>
                  <a:lnTo>
                    <a:pt x="10831" y="153065"/>
                  </a:lnTo>
                  <a:lnTo>
                    <a:pt x="14927" y="196910"/>
                  </a:lnTo>
                  <a:lnTo>
                    <a:pt x="17217" y="236623"/>
                  </a:lnTo>
                  <a:lnTo>
                    <a:pt x="17530" y="270971"/>
                  </a:lnTo>
                  <a:lnTo>
                    <a:pt x="13863" y="314241"/>
                  </a:lnTo>
                  <a:lnTo>
                    <a:pt x="13045" y="323590"/>
                  </a:lnTo>
                  <a:lnTo>
                    <a:pt x="1270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SMARTInkShape-5533"/>
            <p:cNvSpPr/>
            <p:nvPr>
              <p:custDataLst>
                <p:tags r:id="rId268"/>
              </p:custDataLst>
            </p:nvPr>
          </p:nvSpPr>
          <p:spPr>
            <a:xfrm>
              <a:off x="521583" y="466382"/>
              <a:ext cx="350099" cy="206719"/>
            </a:xfrm>
            <a:custGeom>
              <a:avLst/>
              <a:gdLst/>
              <a:ahLst/>
              <a:cxnLst/>
              <a:rect l="0" t="0" r="0" b="0"/>
              <a:pathLst>
                <a:path w="350099" h="206719">
                  <a:moveTo>
                    <a:pt x="5467" y="206718"/>
                  </a:moveTo>
                  <a:lnTo>
                    <a:pt x="5467" y="206718"/>
                  </a:lnTo>
                  <a:lnTo>
                    <a:pt x="2096" y="206718"/>
                  </a:lnTo>
                  <a:lnTo>
                    <a:pt x="1103" y="206012"/>
                  </a:lnTo>
                  <a:lnTo>
                    <a:pt x="441" y="204837"/>
                  </a:lnTo>
                  <a:lnTo>
                    <a:pt x="0" y="203347"/>
                  </a:lnTo>
                  <a:lnTo>
                    <a:pt x="411" y="202354"/>
                  </a:lnTo>
                  <a:lnTo>
                    <a:pt x="1391" y="201692"/>
                  </a:lnTo>
                  <a:lnTo>
                    <a:pt x="2749" y="201251"/>
                  </a:lnTo>
                  <a:lnTo>
                    <a:pt x="8033" y="193888"/>
                  </a:lnTo>
                  <a:lnTo>
                    <a:pt x="8589" y="191109"/>
                  </a:lnTo>
                  <a:lnTo>
                    <a:pt x="8254" y="188551"/>
                  </a:lnTo>
                  <a:lnTo>
                    <a:pt x="6293" y="181580"/>
                  </a:lnTo>
                  <a:lnTo>
                    <a:pt x="6017" y="179376"/>
                  </a:lnTo>
                  <a:lnTo>
                    <a:pt x="7593" y="175045"/>
                  </a:lnTo>
                  <a:lnTo>
                    <a:pt x="17725" y="163146"/>
                  </a:lnTo>
                  <a:lnTo>
                    <a:pt x="56415" y="137067"/>
                  </a:lnTo>
                  <a:lnTo>
                    <a:pt x="90435" y="121199"/>
                  </a:lnTo>
                  <a:lnTo>
                    <a:pt x="130954" y="100976"/>
                  </a:lnTo>
                  <a:lnTo>
                    <a:pt x="176950" y="77877"/>
                  </a:lnTo>
                  <a:lnTo>
                    <a:pt x="203045" y="65791"/>
                  </a:lnTo>
                  <a:lnTo>
                    <a:pt x="230319" y="53500"/>
                  </a:lnTo>
                  <a:lnTo>
                    <a:pt x="275675" y="34199"/>
                  </a:lnTo>
                  <a:lnTo>
                    <a:pt x="311121" y="19271"/>
                  </a:lnTo>
                  <a:lnTo>
                    <a:pt x="349905" y="0"/>
                  </a:lnTo>
                  <a:lnTo>
                    <a:pt x="350098" y="467"/>
                  </a:lnTo>
                  <a:lnTo>
                    <a:pt x="349521" y="1484"/>
                  </a:lnTo>
                  <a:lnTo>
                    <a:pt x="345117" y="2614"/>
                  </a:lnTo>
                  <a:lnTo>
                    <a:pt x="339161" y="3822"/>
                  </a:lnTo>
                  <a:lnTo>
                    <a:pt x="331842" y="8468"/>
                  </a:lnTo>
                  <a:lnTo>
                    <a:pt x="325205" y="13608"/>
                  </a:lnTo>
                  <a:lnTo>
                    <a:pt x="320904" y="15058"/>
                  </a:lnTo>
                  <a:lnTo>
                    <a:pt x="319475" y="16150"/>
                  </a:lnTo>
                  <a:lnTo>
                    <a:pt x="317887" y="19245"/>
                  </a:lnTo>
                  <a:lnTo>
                    <a:pt x="310267" y="543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SMARTInkShape-5534"/>
            <p:cNvSpPr/>
            <p:nvPr>
              <p:custDataLst>
                <p:tags r:id="rId269"/>
              </p:custDataLst>
            </p:nvPr>
          </p:nvSpPr>
          <p:spPr>
            <a:xfrm>
              <a:off x="876300" y="477133"/>
              <a:ext cx="120651" cy="354718"/>
            </a:xfrm>
            <a:custGeom>
              <a:avLst/>
              <a:gdLst/>
              <a:ahLst/>
              <a:cxnLst/>
              <a:rect l="0" t="0" r="0" b="0"/>
              <a:pathLst>
                <a:path w="120651" h="3547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371" y="6120"/>
                  </a:lnTo>
                  <a:lnTo>
                    <a:pt x="10831" y="41815"/>
                  </a:lnTo>
                  <a:lnTo>
                    <a:pt x="16301" y="83656"/>
                  </a:lnTo>
                  <a:lnTo>
                    <a:pt x="17828" y="120181"/>
                  </a:lnTo>
                  <a:lnTo>
                    <a:pt x="18507" y="163695"/>
                  </a:lnTo>
                  <a:lnTo>
                    <a:pt x="18809" y="209141"/>
                  </a:lnTo>
                  <a:lnTo>
                    <a:pt x="18943" y="250505"/>
                  </a:lnTo>
                  <a:lnTo>
                    <a:pt x="19002" y="284412"/>
                  </a:lnTo>
                  <a:lnTo>
                    <a:pt x="18338" y="331426"/>
                  </a:lnTo>
                  <a:lnTo>
                    <a:pt x="17164" y="333545"/>
                  </a:lnTo>
                  <a:lnTo>
                    <a:pt x="15676" y="334252"/>
                  </a:lnTo>
                  <a:lnTo>
                    <a:pt x="12141" y="325631"/>
                  </a:lnTo>
                  <a:lnTo>
                    <a:pt x="8066" y="293417"/>
                  </a:lnTo>
                  <a:lnTo>
                    <a:pt x="9229" y="262562"/>
                  </a:lnTo>
                  <a:lnTo>
                    <a:pt x="21079" y="219540"/>
                  </a:lnTo>
                  <a:lnTo>
                    <a:pt x="29594" y="197742"/>
                  </a:lnTo>
                  <a:lnTo>
                    <a:pt x="35252" y="190800"/>
                  </a:lnTo>
                  <a:lnTo>
                    <a:pt x="49064" y="183087"/>
                  </a:lnTo>
                  <a:lnTo>
                    <a:pt x="55993" y="183147"/>
                  </a:lnTo>
                  <a:lnTo>
                    <a:pt x="69335" y="188858"/>
                  </a:lnTo>
                  <a:lnTo>
                    <a:pt x="88747" y="214087"/>
                  </a:lnTo>
                  <a:lnTo>
                    <a:pt x="104534" y="255115"/>
                  </a:lnTo>
                  <a:lnTo>
                    <a:pt x="114777" y="296277"/>
                  </a:lnTo>
                  <a:lnTo>
                    <a:pt x="119490" y="339515"/>
                  </a:lnTo>
                  <a:lnTo>
                    <a:pt x="120650" y="354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SMARTInkShape-5535"/>
            <p:cNvSpPr/>
            <p:nvPr>
              <p:custDataLst>
                <p:tags r:id="rId270"/>
              </p:custDataLst>
            </p:nvPr>
          </p:nvSpPr>
          <p:spPr>
            <a:xfrm>
              <a:off x="1003300" y="660531"/>
              <a:ext cx="222251" cy="184020"/>
            </a:xfrm>
            <a:custGeom>
              <a:avLst/>
              <a:gdLst/>
              <a:ahLst/>
              <a:cxnLst/>
              <a:rect l="0" t="0" r="0" b="0"/>
              <a:pathLst>
                <a:path w="222251" h="184020">
                  <a:moveTo>
                    <a:pt x="0" y="69719"/>
                  </a:moveTo>
                  <a:lnTo>
                    <a:pt x="0" y="69719"/>
                  </a:lnTo>
                  <a:lnTo>
                    <a:pt x="24125" y="26495"/>
                  </a:lnTo>
                  <a:lnTo>
                    <a:pt x="29067" y="18758"/>
                  </a:lnTo>
                  <a:lnTo>
                    <a:pt x="33615" y="15320"/>
                  </a:lnTo>
                  <a:lnTo>
                    <a:pt x="35815" y="15814"/>
                  </a:lnTo>
                  <a:lnTo>
                    <a:pt x="40142" y="20126"/>
                  </a:lnTo>
                  <a:lnTo>
                    <a:pt x="45764" y="61011"/>
                  </a:lnTo>
                  <a:lnTo>
                    <a:pt x="49805" y="101866"/>
                  </a:lnTo>
                  <a:lnTo>
                    <a:pt x="44980" y="148235"/>
                  </a:lnTo>
                  <a:lnTo>
                    <a:pt x="44686" y="150476"/>
                  </a:lnTo>
                  <a:lnTo>
                    <a:pt x="40133" y="129520"/>
                  </a:lnTo>
                  <a:lnTo>
                    <a:pt x="40383" y="81897"/>
                  </a:lnTo>
                  <a:lnTo>
                    <a:pt x="47018" y="41629"/>
                  </a:lnTo>
                  <a:lnTo>
                    <a:pt x="49690" y="36176"/>
                  </a:lnTo>
                  <a:lnTo>
                    <a:pt x="52882" y="32540"/>
                  </a:lnTo>
                  <a:lnTo>
                    <a:pt x="56421" y="30116"/>
                  </a:lnTo>
                  <a:lnTo>
                    <a:pt x="61603" y="29912"/>
                  </a:lnTo>
                  <a:lnTo>
                    <a:pt x="74887" y="33447"/>
                  </a:lnTo>
                  <a:lnTo>
                    <a:pt x="86435" y="41604"/>
                  </a:lnTo>
                  <a:lnTo>
                    <a:pt x="95565" y="52990"/>
                  </a:lnTo>
                  <a:lnTo>
                    <a:pt x="103967" y="73856"/>
                  </a:lnTo>
                  <a:lnTo>
                    <a:pt x="107476" y="88192"/>
                  </a:lnTo>
                  <a:lnTo>
                    <a:pt x="109045" y="90501"/>
                  </a:lnTo>
                  <a:lnTo>
                    <a:pt x="110797" y="92040"/>
                  </a:lnTo>
                  <a:lnTo>
                    <a:pt x="112670" y="90950"/>
                  </a:lnTo>
                  <a:lnTo>
                    <a:pt x="133523" y="49484"/>
                  </a:lnTo>
                  <a:lnTo>
                    <a:pt x="164603" y="9161"/>
                  </a:lnTo>
                  <a:lnTo>
                    <a:pt x="181107" y="0"/>
                  </a:lnTo>
                  <a:lnTo>
                    <a:pt x="189177" y="5601"/>
                  </a:lnTo>
                  <a:lnTo>
                    <a:pt x="205669" y="32520"/>
                  </a:lnTo>
                  <a:lnTo>
                    <a:pt x="214881" y="64710"/>
                  </a:lnTo>
                  <a:lnTo>
                    <a:pt x="218975" y="97126"/>
                  </a:lnTo>
                  <a:lnTo>
                    <a:pt x="221280" y="141026"/>
                  </a:lnTo>
                  <a:lnTo>
                    <a:pt x="222250" y="1840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SMARTInkShape-5536"/>
            <p:cNvSpPr/>
            <p:nvPr>
              <p:custDataLst>
                <p:tags r:id="rId271"/>
              </p:custDataLst>
            </p:nvPr>
          </p:nvSpPr>
          <p:spPr>
            <a:xfrm>
              <a:off x="659433" y="874826"/>
              <a:ext cx="623268" cy="83142"/>
            </a:xfrm>
            <a:custGeom>
              <a:avLst/>
              <a:gdLst/>
              <a:ahLst/>
              <a:cxnLst/>
              <a:rect l="0" t="0" r="0" b="0"/>
              <a:pathLst>
                <a:path w="623268" h="83142">
                  <a:moveTo>
                    <a:pt x="7317" y="77674"/>
                  </a:moveTo>
                  <a:lnTo>
                    <a:pt x="7317" y="77674"/>
                  </a:lnTo>
                  <a:lnTo>
                    <a:pt x="575" y="81045"/>
                  </a:lnTo>
                  <a:lnTo>
                    <a:pt x="0" y="82038"/>
                  </a:lnTo>
                  <a:lnTo>
                    <a:pt x="1028" y="82700"/>
                  </a:lnTo>
                  <a:lnTo>
                    <a:pt x="3124" y="83141"/>
                  </a:lnTo>
                  <a:lnTo>
                    <a:pt x="33043" y="73650"/>
                  </a:lnTo>
                  <a:lnTo>
                    <a:pt x="78958" y="63185"/>
                  </a:lnTo>
                  <a:lnTo>
                    <a:pt x="107994" y="57431"/>
                  </a:lnTo>
                  <a:lnTo>
                    <a:pt x="143580" y="50773"/>
                  </a:lnTo>
                  <a:lnTo>
                    <a:pt x="183531" y="43512"/>
                  </a:lnTo>
                  <a:lnTo>
                    <a:pt x="226393" y="35850"/>
                  </a:lnTo>
                  <a:lnTo>
                    <a:pt x="273312" y="27919"/>
                  </a:lnTo>
                  <a:lnTo>
                    <a:pt x="322936" y="19810"/>
                  </a:lnTo>
                  <a:lnTo>
                    <a:pt x="374363" y="11581"/>
                  </a:lnTo>
                  <a:lnTo>
                    <a:pt x="420642" y="6095"/>
                  </a:lnTo>
                  <a:lnTo>
                    <a:pt x="463489" y="2438"/>
                  </a:lnTo>
                  <a:lnTo>
                    <a:pt x="504049" y="0"/>
                  </a:lnTo>
                  <a:lnTo>
                    <a:pt x="535321" y="491"/>
                  </a:lnTo>
                  <a:lnTo>
                    <a:pt x="581358" y="6682"/>
                  </a:lnTo>
                  <a:lnTo>
                    <a:pt x="623267" y="141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SMARTInkShape-5537"/>
            <p:cNvSpPr/>
            <p:nvPr>
              <p:custDataLst>
                <p:tags r:id="rId272"/>
              </p:custDataLst>
            </p:nvPr>
          </p:nvSpPr>
          <p:spPr>
            <a:xfrm>
              <a:off x="875908" y="882650"/>
              <a:ext cx="502043" cy="107951"/>
            </a:xfrm>
            <a:custGeom>
              <a:avLst/>
              <a:gdLst/>
              <a:ahLst/>
              <a:cxnLst/>
              <a:rect l="0" t="0" r="0" b="0"/>
              <a:pathLst>
                <a:path w="502043" h="107951">
                  <a:moveTo>
                    <a:pt x="6742" y="107950"/>
                  </a:moveTo>
                  <a:lnTo>
                    <a:pt x="6742" y="107950"/>
                  </a:lnTo>
                  <a:lnTo>
                    <a:pt x="0" y="104579"/>
                  </a:lnTo>
                  <a:lnTo>
                    <a:pt x="1542" y="102880"/>
                  </a:lnTo>
                  <a:lnTo>
                    <a:pt x="40653" y="91322"/>
                  </a:lnTo>
                  <a:lnTo>
                    <a:pt x="83197" y="80099"/>
                  </a:lnTo>
                  <a:lnTo>
                    <a:pt x="111334" y="73155"/>
                  </a:lnTo>
                  <a:lnTo>
                    <a:pt x="142087" y="65703"/>
                  </a:lnTo>
                  <a:lnTo>
                    <a:pt x="175994" y="57913"/>
                  </a:lnTo>
                  <a:lnTo>
                    <a:pt x="212004" y="49898"/>
                  </a:lnTo>
                  <a:lnTo>
                    <a:pt x="249417" y="41732"/>
                  </a:lnTo>
                  <a:lnTo>
                    <a:pt x="287059" y="34877"/>
                  </a:lnTo>
                  <a:lnTo>
                    <a:pt x="324853" y="28896"/>
                  </a:lnTo>
                  <a:lnTo>
                    <a:pt x="362749" y="23497"/>
                  </a:lnTo>
                  <a:lnTo>
                    <a:pt x="395069" y="18487"/>
                  </a:lnTo>
                  <a:lnTo>
                    <a:pt x="423671" y="13736"/>
                  </a:lnTo>
                  <a:lnTo>
                    <a:pt x="467210" y="6105"/>
                  </a:lnTo>
                  <a:lnTo>
                    <a:pt x="5020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SMARTInkShape-5538"/>
            <p:cNvSpPr/>
            <p:nvPr>
              <p:custDataLst>
                <p:tags r:id="rId273"/>
              </p:custDataLst>
            </p:nvPr>
          </p:nvSpPr>
          <p:spPr>
            <a:xfrm>
              <a:off x="1466850" y="62865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6350" y="0"/>
                  </a:moveTo>
                  <a:lnTo>
                    <a:pt x="6350" y="0"/>
                  </a:lnTo>
                  <a:lnTo>
                    <a:pt x="4468" y="12552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SMARTInkShape-5539"/>
            <p:cNvSpPr/>
            <p:nvPr>
              <p:custDataLst>
                <p:tags r:id="rId274"/>
              </p:custDataLst>
            </p:nvPr>
          </p:nvSpPr>
          <p:spPr>
            <a:xfrm>
              <a:off x="1474083" y="806450"/>
              <a:ext cx="18168" cy="1"/>
            </a:xfrm>
            <a:custGeom>
              <a:avLst/>
              <a:gdLst/>
              <a:ahLst/>
              <a:cxnLst/>
              <a:rect l="0" t="0" r="0" b="0"/>
              <a:pathLst>
                <a:path w="18168" h="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181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1" name="SMARTInkShape-5540"/>
          <p:cNvSpPr/>
          <p:nvPr>
            <p:custDataLst>
              <p:tags r:id="rId1"/>
            </p:custDataLst>
          </p:nvPr>
        </p:nvSpPr>
        <p:spPr>
          <a:xfrm>
            <a:off x="1830390" y="496486"/>
            <a:ext cx="315911" cy="559505"/>
          </a:xfrm>
          <a:custGeom>
            <a:avLst/>
            <a:gdLst/>
            <a:ahLst/>
            <a:cxnLst/>
            <a:rect l="0" t="0" r="0" b="0"/>
            <a:pathLst>
              <a:path w="315911" h="559505">
                <a:moveTo>
                  <a:pt x="42860" y="94064"/>
                </a:moveTo>
                <a:lnTo>
                  <a:pt x="42860" y="94064"/>
                </a:lnTo>
                <a:lnTo>
                  <a:pt x="28113" y="106929"/>
                </a:lnTo>
                <a:lnTo>
                  <a:pt x="20784" y="110365"/>
                </a:lnTo>
                <a:lnTo>
                  <a:pt x="12822" y="111892"/>
                </a:lnTo>
                <a:lnTo>
                  <a:pt x="9429" y="110888"/>
                </a:lnTo>
                <a:lnTo>
                  <a:pt x="3778" y="106010"/>
                </a:lnTo>
                <a:lnTo>
                  <a:pt x="796" y="95375"/>
                </a:lnTo>
                <a:lnTo>
                  <a:pt x="0" y="88588"/>
                </a:lnTo>
                <a:lnTo>
                  <a:pt x="8994" y="58810"/>
                </a:lnTo>
                <a:lnTo>
                  <a:pt x="39861" y="12321"/>
                </a:lnTo>
                <a:lnTo>
                  <a:pt x="46936" y="4817"/>
                </a:lnTo>
                <a:lnTo>
                  <a:pt x="52433" y="1482"/>
                </a:lnTo>
                <a:lnTo>
                  <a:pt x="57227" y="0"/>
                </a:lnTo>
                <a:lnTo>
                  <a:pt x="63592" y="3104"/>
                </a:lnTo>
                <a:lnTo>
                  <a:pt x="67265" y="5907"/>
                </a:lnTo>
                <a:lnTo>
                  <a:pt x="73227" y="16548"/>
                </a:lnTo>
                <a:lnTo>
                  <a:pt x="82803" y="53117"/>
                </a:lnTo>
                <a:lnTo>
                  <a:pt x="85975" y="95494"/>
                </a:lnTo>
                <a:lnTo>
                  <a:pt x="86716" y="129272"/>
                </a:lnTo>
                <a:lnTo>
                  <a:pt x="86341" y="165451"/>
                </a:lnTo>
                <a:lnTo>
                  <a:pt x="83822" y="202697"/>
                </a:lnTo>
                <a:lnTo>
                  <a:pt x="80350" y="236655"/>
                </a:lnTo>
                <a:lnTo>
                  <a:pt x="72548" y="281657"/>
                </a:lnTo>
                <a:lnTo>
                  <a:pt x="64521" y="306555"/>
                </a:lnTo>
                <a:lnTo>
                  <a:pt x="53898" y="324677"/>
                </a:lnTo>
                <a:lnTo>
                  <a:pt x="44003" y="334142"/>
                </a:lnTo>
                <a:lnTo>
                  <a:pt x="39389" y="336666"/>
                </a:lnTo>
                <a:lnTo>
                  <a:pt x="35607" y="336232"/>
                </a:lnTo>
                <a:lnTo>
                  <a:pt x="32380" y="333826"/>
                </a:lnTo>
                <a:lnTo>
                  <a:pt x="29523" y="330105"/>
                </a:lnTo>
                <a:lnTo>
                  <a:pt x="28231" y="318445"/>
                </a:lnTo>
                <a:lnTo>
                  <a:pt x="31419" y="302445"/>
                </a:lnTo>
                <a:lnTo>
                  <a:pt x="54476" y="255797"/>
                </a:lnTo>
                <a:lnTo>
                  <a:pt x="86283" y="209953"/>
                </a:lnTo>
                <a:lnTo>
                  <a:pt x="113665" y="174498"/>
                </a:lnTo>
                <a:lnTo>
                  <a:pt x="144649" y="137574"/>
                </a:lnTo>
                <a:lnTo>
                  <a:pt x="175353" y="99996"/>
                </a:lnTo>
                <a:lnTo>
                  <a:pt x="212880" y="52548"/>
                </a:lnTo>
                <a:lnTo>
                  <a:pt x="234410" y="21344"/>
                </a:lnTo>
                <a:lnTo>
                  <a:pt x="234766" y="18773"/>
                </a:lnTo>
                <a:lnTo>
                  <a:pt x="233592" y="17764"/>
                </a:lnTo>
                <a:lnTo>
                  <a:pt x="231398" y="17798"/>
                </a:lnTo>
                <a:lnTo>
                  <a:pt x="218197" y="34699"/>
                </a:lnTo>
                <a:lnTo>
                  <a:pt x="197509" y="68792"/>
                </a:lnTo>
                <a:lnTo>
                  <a:pt x="183560" y="99765"/>
                </a:lnTo>
                <a:lnTo>
                  <a:pt x="170304" y="136109"/>
                </a:lnTo>
                <a:lnTo>
                  <a:pt x="157357" y="178132"/>
                </a:lnTo>
                <a:lnTo>
                  <a:pt x="150941" y="202320"/>
                </a:lnTo>
                <a:lnTo>
                  <a:pt x="144548" y="228324"/>
                </a:lnTo>
                <a:lnTo>
                  <a:pt x="138169" y="255537"/>
                </a:lnTo>
                <a:lnTo>
                  <a:pt x="133210" y="282852"/>
                </a:lnTo>
                <a:lnTo>
                  <a:pt x="129199" y="310234"/>
                </a:lnTo>
                <a:lnTo>
                  <a:pt x="125819" y="337660"/>
                </a:lnTo>
                <a:lnTo>
                  <a:pt x="123566" y="364412"/>
                </a:lnTo>
                <a:lnTo>
                  <a:pt x="122064" y="390712"/>
                </a:lnTo>
                <a:lnTo>
                  <a:pt x="121063" y="416713"/>
                </a:lnTo>
                <a:lnTo>
                  <a:pt x="123713" y="462536"/>
                </a:lnTo>
                <a:lnTo>
                  <a:pt x="131006" y="501951"/>
                </a:lnTo>
                <a:lnTo>
                  <a:pt x="143654" y="533581"/>
                </a:lnTo>
                <a:lnTo>
                  <a:pt x="158683" y="552342"/>
                </a:lnTo>
                <a:lnTo>
                  <a:pt x="166642" y="558332"/>
                </a:lnTo>
                <a:lnTo>
                  <a:pt x="175476" y="559504"/>
                </a:lnTo>
                <a:lnTo>
                  <a:pt x="194698" y="553280"/>
                </a:lnTo>
                <a:lnTo>
                  <a:pt x="213120" y="527936"/>
                </a:lnTo>
                <a:lnTo>
                  <a:pt x="229303" y="490096"/>
                </a:lnTo>
                <a:lnTo>
                  <a:pt x="241199" y="445056"/>
                </a:lnTo>
                <a:lnTo>
                  <a:pt x="245546" y="398697"/>
                </a:lnTo>
                <a:lnTo>
                  <a:pt x="245126" y="357162"/>
                </a:lnTo>
                <a:lnTo>
                  <a:pt x="240217" y="319323"/>
                </a:lnTo>
                <a:lnTo>
                  <a:pt x="229028" y="294934"/>
                </a:lnTo>
                <a:lnTo>
                  <a:pt x="229061" y="293594"/>
                </a:lnTo>
                <a:lnTo>
                  <a:pt x="229788" y="292701"/>
                </a:lnTo>
                <a:lnTo>
                  <a:pt x="230979" y="292105"/>
                </a:lnTo>
                <a:lnTo>
                  <a:pt x="276373" y="291071"/>
                </a:lnTo>
                <a:lnTo>
                  <a:pt x="315910" y="29091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8" name="SMARTInkShape-Group992"/>
          <p:cNvGrpSpPr/>
          <p:nvPr/>
        </p:nvGrpSpPr>
        <p:grpSpPr>
          <a:xfrm>
            <a:off x="2851978" y="349250"/>
            <a:ext cx="2496345" cy="489066"/>
            <a:chOff x="2851978" y="349250"/>
            <a:chExt cx="2496345" cy="489066"/>
          </a:xfrm>
        </p:grpSpPr>
        <p:sp>
          <p:nvSpPr>
            <p:cNvPr id="642" name="SMARTInkShape-5541"/>
            <p:cNvSpPr/>
            <p:nvPr>
              <p:custDataLst>
                <p:tags r:id="rId251"/>
              </p:custDataLst>
            </p:nvPr>
          </p:nvSpPr>
          <p:spPr>
            <a:xfrm>
              <a:off x="2851978" y="491642"/>
              <a:ext cx="133722" cy="321925"/>
            </a:xfrm>
            <a:custGeom>
              <a:avLst/>
              <a:gdLst/>
              <a:ahLst/>
              <a:cxnLst/>
              <a:rect l="0" t="0" r="0" b="0"/>
              <a:pathLst>
                <a:path w="133722" h="321925">
                  <a:moveTo>
                    <a:pt x="24572" y="3658"/>
                  </a:moveTo>
                  <a:lnTo>
                    <a:pt x="24572" y="3658"/>
                  </a:lnTo>
                  <a:lnTo>
                    <a:pt x="17830" y="287"/>
                  </a:lnTo>
                  <a:lnTo>
                    <a:pt x="15844" y="0"/>
                  </a:lnTo>
                  <a:lnTo>
                    <a:pt x="14520" y="513"/>
                  </a:lnTo>
                  <a:lnTo>
                    <a:pt x="13637" y="1562"/>
                  </a:lnTo>
                  <a:lnTo>
                    <a:pt x="20865" y="48940"/>
                  </a:lnTo>
                  <a:lnTo>
                    <a:pt x="22924" y="79522"/>
                  </a:lnTo>
                  <a:lnTo>
                    <a:pt x="23134" y="115692"/>
                  </a:lnTo>
                  <a:lnTo>
                    <a:pt x="20876" y="157638"/>
                  </a:lnTo>
                  <a:lnTo>
                    <a:pt x="17520" y="200269"/>
                  </a:lnTo>
                  <a:lnTo>
                    <a:pt x="13676" y="240619"/>
                  </a:lnTo>
                  <a:lnTo>
                    <a:pt x="9617" y="275015"/>
                  </a:lnTo>
                  <a:lnTo>
                    <a:pt x="414" y="321924"/>
                  </a:lnTo>
                  <a:lnTo>
                    <a:pt x="0" y="320963"/>
                  </a:lnTo>
                  <a:lnTo>
                    <a:pt x="828" y="303305"/>
                  </a:lnTo>
                  <a:lnTo>
                    <a:pt x="10795" y="262168"/>
                  </a:lnTo>
                  <a:lnTo>
                    <a:pt x="23623" y="225560"/>
                  </a:lnTo>
                  <a:lnTo>
                    <a:pt x="53454" y="178768"/>
                  </a:lnTo>
                  <a:lnTo>
                    <a:pt x="73156" y="160742"/>
                  </a:lnTo>
                  <a:lnTo>
                    <a:pt x="82361" y="154947"/>
                  </a:lnTo>
                  <a:lnTo>
                    <a:pt x="90615" y="152495"/>
                  </a:lnTo>
                  <a:lnTo>
                    <a:pt x="105430" y="153534"/>
                  </a:lnTo>
                  <a:lnTo>
                    <a:pt x="117189" y="160581"/>
                  </a:lnTo>
                  <a:lnTo>
                    <a:pt x="126412" y="171474"/>
                  </a:lnTo>
                  <a:lnTo>
                    <a:pt x="132864" y="185722"/>
                  </a:lnTo>
                  <a:lnTo>
                    <a:pt x="133721" y="212982"/>
                  </a:lnTo>
                  <a:lnTo>
                    <a:pt x="126136" y="240030"/>
                  </a:lnTo>
                  <a:lnTo>
                    <a:pt x="111580" y="262548"/>
                  </a:lnTo>
                  <a:lnTo>
                    <a:pt x="83748" y="279254"/>
                  </a:lnTo>
                  <a:lnTo>
                    <a:pt x="46557" y="291766"/>
                  </a:lnTo>
                  <a:lnTo>
                    <a:pt x="22698" y="293870"/>
                  </a:lnTo>
                  <a:lnTo>
                    <a:pt x="13626" y="291861"/>
                  </a:lnTo>
                  <a:lnTo>
                    <a:pt x="4552" y="286764"/>
                  </a:lnTo>
                  <a:lnTo>
                    <a:pt x="4170" y="283412"/>
                  </a:lnTo>
                  <a:lnTo>
                    <a:pt x="11872" y="264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SMARTInkShape-5542"/>
            <p:cNvSpPr/>
            <p:nvPr>
              <p:custDataLst>
                <p:tags r:id="rId252"/>
              </p:custDataLst>
            </p:nvPr>
          </p:nvSpPr>
          <p:spPr>
            <a:xfrm>
              <a:off x="5006313" y="359193"/>
              <a:ext cx="171768" cy="105523"/>
            </a:xfrm>
            <a:custGeom>
              <a:avLst/>
              <a:gdLst/>
              <a:ahLst/>
              <a:cxnLst/>
              <a:rect l="0" t="0" r="0" b="0"/>
              <a:pathLst>
                <a:path w="171768" h="105523">
                  <a:moveTo>
                    <a:pt x="86387" y="21807"/>
                  </a:moveTo>
                  <a:lnTo>
                    <a:pt x="86387" y="21807"/>
                  </a:lnTo>
                  <a:lnTo>
                    <a:pt x="86387" y="25178"/>
                  </a:lnTo>
                  <a:lnTo>
                    <a:pt x="63801" y="66636"/>
                  </a:lnTo>
                  <a:lnTo>
                    <a:pt x="31518" y="103987"/>
                  </a:lnTo>
                  <a:lnTo>
                    <a:pt x="27230" y="105522"/>
                  </a:lnTo>
                  <a:lnTo>
                    <a:pt x="18702" y="105345"/>
                  </a:lnTo>
                  <a:lnTo>
                    <a:pt x="10209" y="99152"/>
                  </a:lnTo>
                  <a:lnTo>
                    <a:pt x="5968" y="94537"/>
                  </a:lnTo>
                  <a:lnTo>
                    <a:pt x="1256" y="81883"/>
                  </a:lnTo>
                  <a:lnTo>
                    <a:pt x="0" y="74558"/>
                  </a:lnTo>
                  <a:lnTo>
                    <a:pt x="2367" y="58893"/>
                  </a:lnTo>
                  <a:lnTo>
                    <a:pt x="8123" y="44639"/>
                  </a:lnTo>
                  <a:lnTo>
                    <a:pt x="15384" y="35953"/>
                  </a:lnTo>
                  <a:lnTo>
                    <a:pt x="25197" y="31622"/>
                  </a:lnTo>
                  <a:lnTo>
                    <a:pt x="30777" y="30467"/>
                  </a:lnTo>
                  <a:lnTo>
                    <a:pt x="42621" y="32947"/>
                  </a:lnTo>
                  <a:lnTo>
                    <a:pt x="54235" y="39458"/>
                  </a:lnTo>
                  <a:lnTo>
                    <a:pt x="95029" y="77365"/>
                  </a:lnTo>
                  <a:lnTo>
                    <a:pt x="109983" y="85305"/>
                  </a:lnTo>
                  <a:lnTo>
                    <a:pt x="123685" y="88834"/>
                  </a:lnTo>
                  <a:lnTo>
                    <a:pt x="146670" y="87450"/>
                  </a:lnTo>
                  <a:lnTo>
                    <a:pt x="159276" y="80615"/>
                  </a:lnTo>
                  <a:lnTo>
                    <a:pt x="164613" y="75829"/>
                  </a:lnTo>
                  <a:lnTo>
                    <a:pt x="170543" y="61104"/>
                  </a:lnTo>
                  <a:lnTo>
                    <a:pt x="171767" y="43506"/>
                  </a:lnTo>
                  <a:lnTo>
                    <a:pt x="167608" y="26277"/>
                  </a:lnTo>
                  <a:lnTo>
                    <a:pt x="157293" y="12975"/>
                  </a:lnTo>
                  <a:lnTo>
                    <a:pt x="150591" y="7452"/>
                  </a:lnTo>
                  <a:lnTo>
                    <a:pt x="133737" y="1316"/>
                  </a:lnTo>
                  <a:lnTo>
                    <a:pt x="113781" y="0"/>
                  </a:lnTo>
                  <a:lnTo>
                    <a:pt x="80863" y="7898"/>
                  </a:lnTo>
                  <a:lnTo>
                    <a:pt x="48287" y="281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SMARTInkShape-5543"/>
            <p:cNvSpPr/>
            <p:nvPr>
              <p:custDataLst>
                <p:tags r:id="rId253"/>
              </p:custDataLst>
            </p:nvPr>
          </p:nvSpPr>
          <p:spPr>
            <a:xfrm>
              <a:off x="4914900" y="381000"/>
              <a:ext cx="54107" cy="107951"/>
            </a:xfrm>
            <a:custGeom>
              <a:avLst/>
              <a:gdLst/>
              <a:ahLst/>
              <a:cxnLst/>
              <a:rect l="0" t="0" r="0" b="0"/>
              <a:pathLst>
                <a:path w="54107" h="107951">
                  <a:moveTo>
                    <a:pt x="0" y="0"/>
                  </a:moveTo>
                  <a:lnTo>
                    <a:pt x="0" y="0"/>
                  </a:lnTo>
                  <a:lnTo>
                    <a:pt x="36152" y="15901"/>
                  </a:lnTo>
                  <a:lnTo>
                    <a:pt x="46877" y="23765"/>
                  </a:lnTo>
                  <a:lnTo>
                    <a:pt x="52584" y="35727"/>
                  </a:lnTo>
                  <a:lnTo>
                    <a:pt x="54106" y="42868"/>
                  </a:lnTo>
                  <a:lnTo>
                    <a:pt x="52034" y="58328"/>
                  </a:lnTo>
                  <a:lnTo>
                    <a:pt x="45704" y="73196"/>
                  </a:lnTo>
                  <a:lnTo>
                    <a:pt x="18027" y="101856"/>
                  </a:lnTo>
                  <a:lnTo>
                    <a:pt x="635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SMARTInkShape-5544"/>
            <p:cNvSpPr/>
            <p:nvPr>
              <p:custDataLst>
                <p:tags r:id="rId254"/>
              </p:custDataLst>
            </p:nvPr>
          </p:nvSpPr>
          <p:spPr>
            <a:xfrm>
              <a:off x="4764265" y="444500"/>
              <a:ext cx="233186" cy="5468"/>
            </a:xfrm>
            <a:custGeom>
              <a:avLst/>
              <a:gdLst/>
              <a:ahLst/>
              <a:cxnLst/>
              <a:rect l="0" t="0" r="0" b="0"/>
              <a:pathLst>
                <a:path w="233186" h="5468">
                  <a:moveTo>
                    <a:pt x="10935" y="0"/>
                  </a:moveTo>
                  <a:lnTo>
                    <a:pt x="10935" y="0"/>
                  </a:lnTo>
                  <a:lnTo>
                    <a:pt x="0" y="0"/>
                  </a:lnTo>
                  <a:lnTo>
                    <a:pt x="38650" y="0"/>
                  </a:lnTo>
                  <a:lnTo>
                    <a:pt x="85234" y="1881"/>
                  </a:lnTo>
                  <a:lnTo>
                    <a:pt x="121567" y="4364"/>
                  </a:lnTo>
                  <a:lnTo>
                    <a:pt x="161234" y="5467"/>
                  </a:lnTo>
                  <a:lnTo>
                    <a:pt x="206378" y="2717"/>
                  </a:lnTo>
                  <a:lnTo>
                    <a:pt x="2331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SMARTInkShape-5545"/>
            <p:cNvSpPr/>
            <p:nvPr>
              <p:custDataLst>
                <p:tags r:id="rId255"/>
              </p:custDataLst>
            </p:nvPr>
          </p:nvSpPr>
          <p:spPr>
            <a:xfrm>
              <a:off x="4603750" y="349250"/>
              <a:ext cx="88901" cy="133351"/>
            </a:xfrm>
            <a:custGeom>
              <a:avLst/>
              <a:gdLst/>
              <a:ahLst/>
              <a:cxnLst/>
              <a:rect l="0" t="0" r="0" b="0"/>
              <a:pathLst>
                <a:path w="88901" h="133351">
                  <a:moveTo>
                    <a:pt x="0" y="0"/>
                  </a:moveTo>
                  <a:lnTo>
                    <a:pt x="0" y="0"/>
                  </a:lnTo>
                  <a:lnTo>
                    <a:pt x="4364" y="43738"/>
                  </a:lnTo>
                  <a:lnTo>
                    <a:pt x="6881" y="91140"/>
                  </a:lnTo>
                  <a:lnTo>
                    <a:pt x="11793" y="105597"/>
                  </a:lnTo>
                  <a:lnTo>
                    <a:pt x="12097" y="104970"/>
                  </a:lnTo>
                  <a:lnTo>
                    <a:pt x="13932" y="95935"/>
                  </a:lnTo>
                  <a:lnTo>
                    <a:pt x="29982" y="49281"/>
                  </a:lnTo>
                  <a:lnTo>
                    <a:pt x="37079" y="36954"/>
                  </a:lnTo>
                  <a:lnTo>
                    <a:pt x="44937" y="30535"/>
                  </a:lnTo>
                  <a:lnTo>
                    <a:pt x="49008" y="28823"/>
                  </a:lnTo>
                  <a:lnTo>
                    <a:pt x="52427" y="28388"/>
                  </a:lnTo>
                  <a:lnTo>
                    <a:pt x="58108" y="29785"/>
                  </a:lnTo>
                  <a:lnTo>
                    <a:pt x="62985" y="38403"/>
                  </a:lnTo>
                  <a:lnTo>
                    <a:pt x="66799" y="52346"/>
                  </a:lnTo>
                  <a:lnTo>
                    <a:pt x="71129" y="90042"/>
                  </a:lnTo>
                  <a:lnTo>
                    <a:pt x="75357" y="108457"/>
                  </a:lnTo>
                  <a:lnTo>
                    <a:pt x="8890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SMARTInkShape-5546"/>
            <p:cNvSpPr/>
            <p:nvPr>
              <p:custDataLst>
                <p:tags r:id="rId256"/>
              </p:custDataLst>
            </p:nvPr>
          </p:nvSpPr>
          <p:spPr>
            <a:xfrm>
              <a:off x="4287067" y="377853"/>
              <a:ext cx="182834" cy="115314"/>
            </a:xfrm>
            <a:custGeom>
              <a:avLst/>
              <a:gdLst/>
              <a:ahLst/>
              <a:cxnLst/>
              <a:rect l="0" t="0" r="0" b="0"/>
              <a:pathLst>
                <a:path w="182834" h="115314">
                  <a:moveTo>
                    <a:pt x="49983" y="85697"/>
                  </a:moveTo>
                  <a:lnTo>
                    <a:pt x="49983" y="85697"/>
                  </a:lnTo>
                  <a:lnTo>
                    <a:pt x="60109" y="64035"/>
                  </a:lnTo>
                  <a:lnTo>
                    <a:pt x="61538" y="55843"/>
                  </a:lnTo>
                  <a:lnTo>
                    <a:pt x="60293" y="47499"/>
                  </a:lnTo>
                  <a:lnTo>
                    <a:pt x="58973" y="43298"/>
                  </a:lnTo>
                  <a:lnTo>
                    <a:pt x="53744" y="36749"/>
                  </a:lnTo>
                  <a:lnTo>
                    <a:pt x="50373" y="34015"/>
                  </a:lnTo>
                  <a:lnTo>
                    <a:pt x="46715" y="33604"/>
                  </a:lnTo>
                  <a:lnTo>
                    <a:pt x="38888" y="36909"/>
                  </a:lnTo>
                  <a:lnTo>
                    <a:pt x="23177" y="50075"/>
                  </a:lnTo>
                  <a:lnTo>
                    <a:pt x="8487" y="74123"/>
                  </a:lnTo>
                  <a:lnTo>
                    <a:pt x="1021" y="102304"/>
                  </a:lnTo>
                  <a:lnTo>
                    <a:pt x="0" y="110246"/>
                  </a:lnTo>
                  <a:lnTo>
                    <a:pt x="1844" y="112647"/>
                  </a:lnTo>
                  <a:lnTo>
                    <a:pt x="9538" y="115313"/>
                  </a:lnTo>
                  <a:lnTo>
                    <a:pt x="21894" y="110854"/>
                  </a:lnTo>
                  <a:lnTo>
                    <a:pt x="34677" y="101817"/>
                  </a:lnTo>
                  <a:lnTo>
                    <a:pt x="60279" y="74880"/>
                  </a:lnTo>
                  <a:lnTo>
                    <a:pt x="61786" y="75664"/>
                  </a:lnTo>
                  <a:lnTo>
                    <a:pt x="71310" y="87468"/>
                  </a:lnTo>
                  <a:lnTo>
                    <a:pt x="77336" y="90012"/>
                  </a:lnTo>
                  <a:lnTo>
                    <a:pt x="80918" y="90690"/>
                  </a:lnTo>
                  <a:lnTo>
                    <a:pt x="90543" y="87681"/>
                  </a:lnTo>
                  <a:lnTo>
                    <a:pt x="117340" y="70880"/>
                  </a:lnTo>
                  <a:lnTo>
                    <a:pt x="127662" y="57475"/>
                  </a:lnTo>
                  <a:lnTo>
                    <a:pt x="133896" y="42109"/>
                  </a:lnTo>
                  <a:lnTo>
                    <a:pt x="138226" y="7607"/>
                  </a:lnTo>
                  <a:lnTo>
                    <a:pt x="136329" y="4004"/>
                  </a:lnTo>
                  <a:lnTo>
                    <a:pt x="132947" y="1601"/>
                  </a:lnTo>
                  <a:lnTo>
                    <a:pt x="128575" y="0"/>
                  </a:lnTo>
                  <a:lnTo>
                    <a:pt x="124956" y="343"/>
                  </a:lnTo>
                  <a:lnTo>
                    <a:pt x="121837" y="1984"/>
                  </a:lnTo>
                  <a:lnTo>
                    <a:pt x="119052" y="4488"/>
                  </a:lnTo>
                  <a:lnTo>
                    <a:pt x="115958" y="11034"/>
                  </a:lnTo>
                  <a:lnTo>
                    <a:pt x="115133" y="14755"/>
                  </a:lnTo>
                  <a:lnTo>
                    <a:pt x="116098" y="22652"/>
                  </a:lnTo>
                  <a:lnTo>
                    <a:pt x="117343" y="26734"/>
                  </a:lnTo>
                  <a:lnTo>
                    <a:pt x="120290" y="30160"/>
                  </a:lnTo>
                  <a:lnTo>
                    <a:pt x="166445" y="58229"/>
                  </a:lnTo>
                  <a:lnTo>
                    <a:pt x="177944" y="65493"/>
                  </a:lnTo>
                  <a:lnTo>
                    <a:pt x="181151" y="70111"/>
                  </a:lnTo>
                  <a:lnTo>
                    <a:pt x="182584" y="75306"/>
                  </a:lnTo>
                  <a:lnTo>
                    <a:pt x="182833" y="80886"/>
                  </a:lnTo>
                  <a:lnTo>
                    <a:pt x="180178" y="86018"/>
                  </a:lnTo>
                  <a:lnTo>
                    <a:pt x="169701" y="95482"/>
                  </a:lnTo>
                  <a:lnTo>
                    <a:pt x="144565" y="105373"/>
                  </a:lnTo>
                  <a:lnTo>
                    <a:pt x="137732" y="105870"/>
                  </a:lnTo>
                  <a:lnTo>
                    <a:pt x="132471" y="104790"/>
                  </a:lnTo>
                  <a:lnTo>
                    <a:pt x="119833" y="983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SMARTInkShape-5547"/>
            <p:cNvSpPr/>
            <p:nvPr>
              <p:custDataLst>
                <p:tags r:id="rId257"/>
              </p:custDataLst>
            </p:nvPr>
          </p:nvSpPr>
          <p:spPr>
            <a:xfrm>
              <a:off x="5132928" y="604549"/>
              <a:ext cx="215395" cy="233767"/>
            </a:xfrm>
            <a:custGeom>
              <a:avLst/>
              <a:gdLst/>
              <a:ahLst/>
              <a:cxnLst/>
              <a:rect l="0" t="0" r="0" b="0"/>
              <a:pathLst>
                <a:path w="215395" h="233767">
                  <a:moveTo>
                    <a:pt x="194722" y="24101"/>
                  </a:moveTo>
                  <a:lnTo>
                    <a:pt x="194722" y="24101"/>
                  </a:lnTo>
                  <a:lnTo>
                    <a:pt x="164658" y="1624"/>
                  </a:lnTo>
                  <a:lnTo>
                    <a:pt x="157607" y="0"/>
                  </a:lnTo>
                  <a:lnTo>
                    <a:pt x="142333" y="2457"/>
                  </a:lnTo>
                  <a:lnTo>
                    <a:pt x="114288" y="14395"/>
                  </a:lnTo>
                  <a:lnTo>
                    <a:pt x="79168" y="41451"/>
                  </a:lnTo>
                  <a:lnTo>
                    <a:pt x="38580" y="86392"/>
                  </a:lnTo>
                  <a:lnTo>
                    <a:pt x="17375" y="119754"/>
                  </a:lnTo>
                  <a:lnTo>
                    <a:pt x="3718" y="152691"/>
                  </a:lnTo>
                  <a:lnTo>
                    <a:pt x="0" y="183793"/>
                  </a:lnTo>
                  <a:lnTo>
                    <a:pt x="4462" y="208435"/>
                  </a:lnTo>
                  <a:lnTo>
                    <a:pt x="8616" y="218957"/>
                  </a:lnTo>
                  <a:lnTo>
                    <a:pt x="17029" y="225971"/>
                  </a:lnTo>
                  <a:lnTo>
                    <a:pt x="41429" y="233766"/>
                  </a:lnTo>
                  <a:lnTo>
                    <a:pt x="74851" y="231585"/>
                  </a:lnTo>
                  <a:lnTo>
                    <a:pt x="111813" y="221444"/>
                  </a:lnTo>
                  <a:lnTo>
                    <a:pt x="147055" y="202826"/>
                  </a:lnTo>
                  <a:lnTo>
                    <a:pt x="188517" y="161801"/>
                  </a:lnTo>
                  <a:lnTo>
                    <a:pt x="206310" y="124577"/>
                  </a:lnTo>
                  <a:lnTo>
                    <a:pt x="215394" y="86396"/>
                  </a:lnTo>
                  <a:lnTo>
                    <a:pt x="212376" y="57667"/>
                  </a:lnTo>
                  <a:lnTo>
                    <a:pt x="205786" y="47890"/>
                  </a:lnTo>
                  <a:lnTo>
                    <a:pt x="185293" y="35144"/>
                  </a:lnTo>
                  <a:lnTo>
                    <a:pt x="161603" y="30890"/>
                  </a:lnTo>
                  <a:lnTo>
                    <a:pt x="124872" y="30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SMARTInkShape-5548"/>
            <p:cNvSpPr/>
            <p:nvPr>
              <p:custDataLst>
                <p:tags r:id="rId258"/>
              </p:custDataLst>
            </p:nvPr>
          </p:nvSpPr>
          <p:spPr>
            <a:xfrm>
              <a:off x="4245080" y="620188"/>
              <a:ext cx="671431" cy="179913"/>
            </a:xfrm>
            <a:custGeom>
              <a:avLst/>
              <a:gdLst/>
              <a:ahLst/>
              <a:cxnLst/>
              <a:rect l="0" t="0" r="0" b="0"/>
              <a:pathLst>
                <a:path w="671431" h="179913">
                  <a:moveTo>
                    <a:pt x="9420" y="135462"/>
                  </a:moveTo>
                  <a:lnTo>
                    <a:pt x="9420" y="135462"/>
                  </a:lnTo>
                  <a:lnTo>
                    <a:pt x="0" y="135462"/>
                  </a:lnTo>
                  <a:lnTo>
                    <a:pt x="40811" y="135462"/>
                  </a:lnTo>
                  <a:lnTo>
                    <a:pt x="85225" y="131699"/>
                  </a:lnTo>
                  <a:lnTo>
                    <a:pt x="112873" y="128720"/>
                  </a:lnTo>
                  <a:lnTo>
                    <a:pt x="146122" y="125323"/>
                  </a:lnTo>
                  <a:lnTo>
                    <a:pt x="183105" y="121647"/>
                  </a:lnTo>
                  <a:lnTo>
                    <a:pt x="222576" y="117785"/>
                  </a:lnTo>
                  <a:lnTo>
                    <a:pt x="267235" y="114505"/>
                  </a:lnTo>
                  <a:lnTo>
                    <a:pt x="315352" y="111613"/>
                  </a:lnTo>
                  <a:lnTo>
                    <a:pt x="365775" y="108979"/>
                  </a:lnTo>
                  <a:lnTo>
                    <a:pt x="413502" y="107224"/>
                  </a:lnTo>
                  <a:lnTo>
                    <a:pt x="459429" y="106053"/>
                  </a:lnTo>
                  <a:lnTo>
                    <a:pt x="504160" y="105273"/>
                  </a:lnTo>
                  <a:lnTo>
                    <a:pt x="540330" y="104047"/>
                  </a:lnTo>
                  <a:lnTo>
                    <a:pt x="570793" y="102524"/>
                  </a:lnTo>
                  <a:lnTo>
                    <a:pt x="616636" y="98951"/>
                  </a:lnTo>
                  <a:lnTo>
                    <a:pt x="641714" y="95011"/>
                  </a:lnTo>
                  <a:lnTo>
                    <a:pt x="647555" y="92267"/>
                  </a:lnTo>
                  <a:lnTo>
                    <a:pt x="650037" y="89026"/>
                  </a:lnTo>
                  <a:lnTo>
                    <a:pt x="650282" y="85455"/>
                  </a:lnTo>
                  <a:lnTo>
                    <a:pt x="639264" y="75842"/>
                  </a:lnTo>
                  <a:lnTo>
                    <a:pt x="597697" y="49053"/>
                  </a:lnTo>
                  <a:lnTo>
                    <a:pt x="555202" y="18701"/>
                  </a:lnTo>
                  <a:lnTo>
                    <a:pt x="530606" y="3716"/>
                  </a:lnTo>
                  <a:lnTo>
                    <a:pt x="527514" y="3"/>
                  </a:lnTo>
                  <a:lnTo>
                    <a:pt x="527676" y="0"/>
                  </a:lnTo>
                  <a:lnTo>
                    <a:pt x="528491" y="704"/>
                  </a:lnTo>
                  <a:lnTo>
                    <a:pt x="565990" y="3951"/>
                  </a:lnTo>
                  <a:lnTo>
                    <a:pt x="608795" y="17238"/>
                  </a:lnTo>
                  <a:lnTo>
                    <a:pt x="643350" y="35286"/>
                  </a:lnTo>
                  <a:lnTo>
                    <a:pt x="660172" y="50252"/>
                  </a:lnTo>
                  <a:lnTo>
                    <a:pt x="669060" y="68193"/>
                  </a:lnTo>
                  <a:lnTo>
                    <a:pt x="671430" y="77916"/>
                  </a:lnTo>
                  <a:lnTo>
                    <a:pt x="668418" y="98127"/>
                  </a:lnTo>
                  <a:lnTo>
                    <a:pt x="652942" y="129339"/>
                  </a:lnTo>
                  <a:lnTo>
                    <a:pt x="612670" y="1799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SMARTInkShape-5549"/>
            <p:cNvSpPr/>
            <p:nvPr>
              <p:custDataLst>
                <p:tags r:id="rId259"/>
              </p:custDataLst>
            </p:nvPr>
          </p:nvSpPr>
          <p:spPr>
            <a:xfrm>
              <a:off x="3905250" y="502533"/>
              <a:ext cx="124977" cy="310268"/>
            </a:xfrm>
            <a:custGeom>
              <a:avLst/>
              <a:gdLst/>
              <a:ahLst/>
              <a:cxnLst/>
              <a:rect l="0" t="0" r="0" b="0"/>
              <a:pathLst>
                <a:path w="124977" h="310268">
                  <a:moveTo>
                    <a:pt x="76200" y="5467"/>
                  </a:moveTo>
                  <a:lnTo>
                    <a:pt x="76200" y="5467"/>
                  </a:lnTo>
                  <a:lnTo>
                    <a:pt x="65265" y="0"/>
                  </a:lnTo>
                  <a:lnTo>
                    <a:pt x="89629" y="33087"/>
                  </a:lnTo>
                  <a:lnTo>
                    <a:pt x="104716" y="72839"/>
                  </a:lnTo>
                  <a:lnTo>
                    <a:pt x="118743" y="111375"/>
                  </a:lnTo>
                  <a:lnTo>
                    <a:pt x="124976" y="154372"/>
                  </a:lnTo>
                  <a:lnTo>
                    <a:pt x="122573" y="197236"/>
                  </a:lnTo>
                  <a:lnTo>
                    <a:pt x="109746" y="235101"/>
                  </a:lnTo>
                  <a:lnTo>
                    <a:pt x="75948" y="278039"/>
                  </a:lnTo>
                  <a:lnTo>
                    <a:pt x="46925" y="294297"/>
                  </a:lnTo>
                  <a:lnTo>
                    <a:pt x="0" y="310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SMARTInkShape-5550"/>
            <p:cNvSpPr/>
            <p:nvPr>
              <p:custDataLst>
                <p:tags r:id="rId260"/>
              </p:custDataLst>
            </p:nvPr>
          </p:nvSpPr>
          <p:spPr>
            <a:xfrm>
              <a:off x="3740151" y="422557"/>
              <a:ext cx="120650" cy="98144"/>
            </a:xfrm>
            <a:custGeom>
              <a:avLst/>
              <a:gdLst/>
              <a:ahLst/>
              <a:cxnLst/>
              <a:rect l="0" t="0" r="0" b="0"/>
              <a:pathLst>
                <a:path w="120650" h="98144">
                  <a:moveTo>
                    <a:pt x="12699" y="72743"/>
                  </a:moveTo>
                  <a:lnTo>
                    <a:pt x="12699" y="72743"/>
                  </a:lnTo>
                  <a:lnTo>
                    <a:pt x="5957" y="69372"/>
                  </a:lnTo>
                  <a:lnTo>
                    <a:pt x="3971" y="67673"/>
                  </a:lnTo>
                  <a:lnTo>
                    <a:pt x="1764" y="63905"/>
                  </a:lnTo>
                  <a:lnTo>
                    <a:pt x="154" y="54915"/>
                  </a:lnTo>
                  <a:lnTo>
                    <a:pt x="0" y="89359"/>
                  </a:lnTo>
                  <a:lnTo>
                    <a:pt x="706" y="89465"/>
                  </a:lnTo>
                  <a:lnTo>
                    <a:pt x="3370" y="87701"/>
                  </a:lnTo>
                  <a:lnTo>
                    <a:pt x="23764" y="55755"/>
                  </a:lnTo>
                  <a:lnTo>
                    <a:pt x="48724" y="8210"/>
                  </a:lnTo>
                  <a:lnTo>
                    <a:pt x="55286" y="1728"/>
                  </a:lnTo>
                  <a:lnTo>
                    <a:pt x="58024" y="0"/>
                  </a:lnTo>
                  <a:lnTo>
                    <a:pt x="60554" y="964"/>
                  </a:lnTo>
                  <a:lnTo>
                    <a:pt x="65249" y="7680"/>
                  </a:lnTo>
                  <a:lnTo>
                    <a:pt x="72816" y="50252"/>
                  </a:lnTo>
                  <a:lnTo>
                    <a:pt x="85310" y="71723"/>
                  </a:lnTo>
                  <a:lnTo>
                    <a:pt x="120649" y="981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SMARTInkShape-5551"/>
            <p:cNvSpPr/>
            <p:nvPr>
              <p:custDataLst>
                <p:tags r:id="rId261"/>
              </p:custDataLst>
            </p:nvPr>
          </p:nvSpPr>
          <p:spPr>
            <a:xfrm>
              <a:off x="3696565" y="607204"/>
              <a:ext cx="189636" cy="198720"/>
            </a:xfrm>
            <a:custGeom>
              <a:avLst/>
              <a:gdLst/>
              <a:ahLst/>
              <a:cxnLst/>
              <a:rect l="0" t="0" r="0" b="0"/>
              <a:pathLst>
                <a:path w="189636" h="198720">
                  <a:moveTo>
                    <a:pt x="126135" y="27796"/>
                  </a:moveTo>
                  <a:lnTo>
                    <a:pt x="126135" y="27796"/>
                  </a:lnTo>
                  <a:lnTo>
                    <a:pt x="115996" y="23432"/>
                  </a:lnTo>
                  <a:lnTo>
                    <a:pt x="89539" y="21708"/>
                  </a:lnTo>
                  <a:lnTo>
                    <a:pt x="76004" y="27207"/>
                  </a:lnTo>
                  <a:lnTo>
                    <a:pt x="54601" y="45966"/>
                  </a:lnTo>
                  <a:lnTo>
                    <a:pt x="25457" y="87281"/>
                  </a:lnTo>
                  <a:lnTo>
                    <a:pt x="2139" y="134796"/>
                  </a:lnTo>
                  <a:lnTo>
                    <a:pt x="0" y="154609"/>
                  </a:lnTo>
                  <a:lnTo>
                    <a:pt x="5164" y="172822"/>
                  </a:lnTo>
                  <a:lnTo>
                    <a:pt x="9504" y="181630"/>
                  </a:lnTo>
                  <a:lnTo>
                    <a:pt x="21853" y="193298"/>
                  </a:lnTo>
                  <a:lnTo>
                    <a:pt x="29097" y="197397"/>
                  </a:lnTo>
                  <a:lnTo>
                    <a:pt x="36749" y="198719"/>
                  </a:lnTo>
                  <a:lnTo>
                    <a:pt x="52776" y="196425"/>
                  </a:lnTo>
                  <a:lnTo>
                    <a:pt x="81037" y="180458"/>
                  </a:lnTo>
                  <a:lnTo>
                    <a:pt x="115124" y="151111"/>
                  </a:lnTo>
                  <a:lnTo>
                    <a:pt x="138552" y="108862"/>
                  </a:lnTo>
                  <a:lnTo>
                    <a:pt x="145764" y="73233"/>
                  </a:lnTo>
                  <a:lnTo>
                    <a:pt x="146148" y="38112"/>
                  </a:lnTo>
                  <a:lnTo>
                    <a:pt x="136911" y="13096"/>
                  </a:lnTo>
                  <a:lnTo>
                    <a:pt x="128380" y="6001"/>
                  </a:lnTo>
                  <a:lnTo>
                    <a:pt x="105731" y="0"/>
                  </a:lnTo>
                  <a:lnTo>
                    <a:pt x="79201" y="5329"/>
                  </a:lnTo>
                  <a:lnTo>
                    <a:pt x="53770" y="17105"/>
                  </a:lnTo>
                  <a:lnTo>
                    <a:pt x="35412" y="31746"/>
                  </a:lnTo>
                  <a:lnTo>
                    <a:pt x="31786" y="39602"/>
                  </a:lnTo>
                  <a:lnTo>
                    <a:pt x="31485" y="47661"/>
                  </a:lnTo>
                  <a:lnTo>
                    <a:pt x="33402" y="55856"/>
                  </a:lnTo>
                  <a:lnTo>
                    <a:pt x="39619" y="62025"/>
                  </a:lnTo>
                  <a:lnTo>
                    <a:pt x="59696" y="70761"/>
                  </a:lnTo>
                  <a:lnTo>
                    <a:pt x="105508" y="72903"/>
                  </a:lnTo>
                  <a:lnTo>
                    <a:pt x="139075" y="68775"/>
                  </a:lnTo>
                  <a:lnTo>
                    <a:pt x="189635" y="595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SMARTInkShape-5552"/>
            <p:cNvSpPr/>
            <p:nvPr>
              <p:custDataLst>
                <p:tags r:id="rId262"/>
              </p:custDataLst>
            </p:nvPr>
          </p:nvSpPr>
          <p:spPr>
            <a:xfrm>
              <a:off x="3532376" y="527435"/>
              <a:ext cx="105913" cy="279016"/>
            </a:xfrm>
            <a:custGeom>
              <a:avLst/>
              <a:gdLst/>
              <a:ahLst/>
              <a:cxnLst/>
              <a:rect l="0" t="0" r="0" b="0"/>
              <a:pathLst>
                <a:path w="105913" h="279016">
                  <a:moveTo>
                    <a:pt x="99824" y="25015"/>
                  </a:moveTo>
                  <a:lnTo>
                    <a:pt x="99824" y="25015"/>
                  </a:lnTo>
                  <a:lnTo>
                    <a:pt x="104850" y="13082"/>
                  </a:lnTo>
                  <a:lnTo>
                    <a:pt x="105912" y="4000"/>
                  </a:lnTo>
                  <a:lnTo>
                    <a:pt x="104588" y="2538"/>
                  </a:lnTo>
                  <a:lnTo>
                    <a:pt x="99354" y="914"/>
                  </a:lnTo>
                  <a:lnTo>
                    <a:pt x="91845" y="0"/>
                  </a:lnTo>
                  <a:lnTo>
                    <a:pt x="78410" y="6471"/>
                  </a:lnTo>
                  <a:lnTo>
                    <a:pt x="54281" y="24067"/>
                  </a:lnTo>
                  <a:lnTo>
                    <a:pt x="31532" y="57268"/>
                  </a:lnTo>
                  <a:lnTo>
                    <a:pt x="14756" y="101756"/>
                  </a:lnTo>
                  <a:lnTo>
                    <a:pt x="7218" y="134146"/>
                  </a:lnTo>
                  <a:lnTo>
                    <a:pt x="2221" y="167357"/>
                  </a:lnTo>
                  <a:lnTo>
                    <a:pt x="0" y="200932"/>
                  </a:lnTo>
                  <a:lnTo>
                    <a:pt x="8863" y="244825"/>
                  </a:lnTo>
                  <a:lnTo>
                    <a:pt x="22943" y="264055"/>
                  </a:lnTo>
                  <a:lnTo>
                    <a:pt x="31637" y="271158"/>
                  </a:lnTo>
                  <a:lnTo>
                    <a:pt x="52585" y="277169"/>
                  </a:lnTo>
                  <a:lnTo>
                    <a:pt x="87124" y="2790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SMARTInkShape-5553"/>
            <p:cNvSpPr/>
            <p:nvPr>
              <p:custDataLst>
                <p:tags r:id="rId263"/>
              </p:custDataLst>
            </p:nvPr>
          </p:nvSpPr>
          <p:spPr>
            <a:xfrm>
              <a:off x="3282950" y="624992"/>
              <a:ext cx="104034" cy="175109"/>
            </a:xfrm>
            <a:custGeom>
              <a:avLst/>
              <a:gdLst/>
              <a:ahLst/>
              <a:cxnLst/>
              <a:rect l="0" t="0" r="0" b="0"/>
              <a:pathLst>
                <a:path w="104034" h="175109">
                  <a:moveTo>
                    <a:pt x="76200" y="3658"/>
                  </a:moveTo>
                  <a:lnTo>
                    <a:pt x="76200" y="3658"/>
                  </a:lnTo>
                  <a:lnTo>
                    <a:pt x="51558" y="0"/>
                  </a:lnTo>
                  <a:lnTo>
                    <a:pt x="35379" y="1562"/>
                  </a:lnTo>
                  <a:lnTo>
                    <a:pt x="22545" y="8371"/>
                  </a:lnTo>
                  <a:lnTo>
                    <a:pt x="13548" y="17747"/>
                  </a:lnTo>
                  <a:lnTo>
                    <a:pt x="9549" y="26618"/>
                  </a:lnTo>
                  <a:lnTo>
                    <a:pt x="11306" y="32370"/>
                  </a:lnTo>
                  <a:lnTo>
                    <a:pt x="20782" y="46288"/>
                  </a:lnTo>
                  <a:lnTo>
                    <a:pt x="59295" y="73148"/>
                  </a:lnTo>
                  <a:lnTo>
                    <a:pt x="88908" y="93157"/>
                  </a:lnTo>
                  <a:lnTo>
                    <a:pt x="102074" y="108582"/>
                  </a:lnTo>
                  <a:lnTo>
                    <a:pt x="104033" y="116646"/>
                  </a:lnTo>
                  <a:lnTo>
                    <a:pt x="100564" y="133132"/>
                  </a:lnTo>
                  <a:lnTo>
                    <a:pt x="82560" y="147985"/>
                  </a:lnTo>
                  <a:lnTo>
                    <a:pt x="42571" y="164485"/>
                  </a:lnTo>
                  <a:lnTo>
                    <a:pt x="0" y="175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SMARTInkShape-5554"/>
            <p:cNvSpPr/>
            <p:nvPr>
              <p:custDataLst>
                <p:tags r:id="rId264"/>
              </p:custDataLst>
            </p:nvPr>
          </p:nvSpPr>
          <p:spPr>
            <a:xfrm>
              <a:off x="3111963" y="639106"/>
              <a:ext cx="120188" cy="116365"/>
            </a:xfrm>
            <a:custGeom>
              <a:avLst/>
              <a:gdLst/>
              <a:ahLst/>
              <a:cxnLst/>
              <a:rect l="0" t="0" r="0" b="0"/>
              <a:pathLst>
                <a:path w="120188" h="116365">
                  <a:moveTo>
                    <a:pt x="101137" y="21294"/>
                  </a:moveTo>
                  <a:lnTo>
                    <a:pt x="101137" y="21294"/>
                  </a:lnTo>
                  <a:lnTo>
                    <a:pt x="81364" y="3403"/>
                  </a:lnTo>
                  <a:lnTo>
                    <a:pt x="77372" y="900"/>
                  </a:lnTo>
                  <a:lnTo>
                    <a:pt x="65410" y="0"/>
                  </a:lnTo>
                  <a:lnTo>
                    <a:pt x="58269" y="748"/>
                  </a:lnTo>
                  <a:lnTo>
                    <a:pt x="42808" y="9105"/>
                  </a:lnTo>
                  <a:lnTo>
                    <a:pt x="27236" y="22932"/>
                  </a:lnTo>
                  <a:lnTo>
                    <a:pt x="7979" y="51256"/>
                  </a:lnTo>
                  <a:lnTo>
                    <a:pt x="232" y="74122"/>
                  </a:lnTo>
                  <a:lnTo>
                    <a:pt x="0" y="84029"/>
                  </a:lnTo>
                  <a:lnTo>
                    <a:pt x="5387" y="100682"/>
                  </a:lnTo>
                  <a:lnTo>
                    <a:pt x="14837" y="111376"/>
                  </a:lnTo>
                  <a:lnTo>
                    <a:pt x="20321" y="115215"/>
                  </a:lnTo>
                  <a:lnTo>
                    <a:pt x="27504" y="116364"/>
                  </a:lnTo>
                  <a:lnTo>
                    <a:pt x="44892" y="113877"/>
                  </a:lnTo>
                  <a:lnTo>
                    <a:pt x="58736" y="104305"/>
                  </a:lnTo>
                  <a:lnTo>
                    <a:pt x="92419" y="57325"/>
                  </a:lnTo>
                  <a:lnTo>
                    <a:pt x="98554" y="49844"/>
                  </a:lnTo>
                  <a:lnTo>
                    <a:pt x="98709" y="51616"/>
                  </a:lnTo>
                  <a:lnTo>
                    <a:pt x="96968" y="67594"/>
                  </a:lnTo>
                  <a:lnTo>
                    <a:pt x="98814" y="82324"/>
                  </a:lnTo>
                  <a:lnTo>
                    <a:pt x="105749" y="94515"/>
                  </a:lnTo>
                  <a:lnTo>
                    <a:pt x="120187" y="1101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SMARTInkShape-5555"/>
            <p:cNvSpPr/>
            <p:nvPr>
              <p:custDataLst>
                <p:tags r:id="rId265"/>
              </p:custDataLst>
            </p:nvPr>
          </p:nvSpPr>
          <p:spPr>
            <a:xfrm>
              <a:off x="3067933" y="573265"/>
              <a:ext cx="18168" cy="10936"/>
            </a:xfrm>
            <a:custGeom>
              <a:avLst/>
              <a:gdLst/>
              <a:ahLst/>
              <a:cxnLst/>
              <a:rect l="0" t="0" r="0" b="0"/>
              <a:pathLst>
                <a:path w="18168" h="10936">
                  <a:moveTo>
                    <a:pt x="5467" y="10935"/>
                  </a:moveTo>
                  <a:lnTo>
                    <a:pt x="5467" y="10935"/>
                  </a:lnTo>
                  <a:lnTo>
                    <a:pt x="0" y="0"/>
                  </a:lnTo>
                  <a:lnTo>
                    <a:pt x="18167" y="10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SMARTInkShape-5556"/>
            <p:cNvSpPr/>
            <p:nvPr>
              <p:custDataLst>
                <p:tags r:id="rId266"/>
              </p:custDataLst>
            </p:nvPr>
          </p:nvSpPr>
          <p:spPr>
            <a:xfrm>
              <a:off x="3082185" y="673100"/>
              <a:ext cx="10266" cy="95251"/>
            </a:xfrm>
            <a:custGeom>
              <a:avLst/>
              <a:gdLst/>
              <a:ahLst/>
              <a:cxnLst/>
              <a:rect l="0" t="0" r="0" b="0"/>
              <a:pathLst>
                <a:path w="10266" h="95251">
                  <a:moveTo>
                    <a:pt x="10265" y="0"/>
                  </a:moveTo>
                  <a:lnTo>
                    <a:pt x="10265" y="0"/>
                  </a:lnTo>
                  <a:lnTo>
                    <a:pt x="5195" y="5775"/>
                  </a:lnTo>
                  <a:lnTo>
                    <a:pt x="1427" y="12209"/>
                  </a:lnTo>
                  <a:lnTo>
                    <a:pt x="0" y="59270"/>
                  </a:lnTo>
                  <a:lnTo>
                    <a:pt x="3915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3" name="SMARTInkShape-Group993"/>
          <p:cNvGrpSpPr/>
          <p:nvPr/>
        </p:nvGrpSpPr>
        <p:grpSpPr>
          <a:xfrm>
            <a:off x="6064250" y="500793"/>
            <a:ext cx="742951" cy="477108"/>
            <a:chOff x="6064250" y="500793"/>
            <a:chExt cx="742951" cy="477108"/>
          </a:xfrm>
        </p:grpSpPr>
        <p:sp>
          <p:nvSpPr>
            <p:cNvPr id="659" name="SMARTInkShape-5557"/>
            <p:cNvSpPr/>
            <p:nvPr>
              <p:custDataLst>
                <p:tags r:id="rId247"/>
              </p:custDataLst>
            </p:nvPr>
          </p:nvSpPr>
          <p:spPr>
            <a:xfrm>
              <a:off x="6248400" y="946150"/>
              <a:ext cx="558801" cy="31751"/>
            </a:xfrm>
            <a:custGeom>
              <a:avLst/>
              <a:gdLst/>
              <a:ahLst/>
              <a:cxnLst/>
              <a:rect l="0" t="0" r="0" b="0"/>
              <a:pathLst>
                <a:path w="558801" h="31751">
                  <a:moveTo>
                    <a:pt x="0" y="31750"/>
                  </a:moveTo>
                  <a:lnTo>
                    <a:pt x="0" y="31750"/>
                  </a:lnTo>
                  <a:lnTo>
                    <a:pt x="3371" y="28379"/>
                  </a:lnTo>
                  <a:lnTo>
                    <a:pt x="49845" y="20919"/>
                  </a:lnTo>
                  <a:lnTo>
                    <a:pt x="93650" y="16823"/>
                  </a:lnTo>
                  <a:lnTo>
                    <a:pt x="123111" y="14743"/>
                  </a:lnTo>
                  <a:lnTo>
                    <a:pt x="156863" y="12651"/>
                  </a:lnTo>
                  <a:lnTo>
                    <a:pt x="193475" y="10551"/>
                  </a:lnTo>
                  <a:lnTo>
                    <a:pt x="234817" y="8445"/>
                  </a:lnTo>
                  <a:lnTo>
                    <a:pt x="279311" y="6335"/>
                  </a:lnTo>
                  <a:lnTo>
                    <a:pt x="325907" y="4224"/>
                  </a:lnTo>
                  <a:lnTo>
                    <a:pt x="372494" y="2816"/>
                  </a:lnTo>
                  <a:lnTo>
                    <a:pt x="419074" y="1877"/>
                  </a:lnTo>
                  <a:lnTo>
                    <a:pt x="465648" y="1251"/>
                  </a:lnTo>
                  <a:lnTo>
                    <a:pt x="496699" y="834"/>
                  </a:lnTo>
                  <a:lnTo>
                    <a:pt x="558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SMARTInkShape-5558"/>
            <p:cNvSpPr/>
            <p:nvPr>
              <p:custDataLst>
                <p:tags r:id="rId248"/>
              </p:custDataLst>
            </p:nvPr>
          </p:nvSpPr>
          <p:spPr>
            <a:xfrm>
              <a:off x="6064250" y="895350"/>
              <a:ext cx="495301" cy="44451"/>
            </a:xfrm>
            <a:custGeom>
              <a:avLst/>
              <a:gdLst/>
              <a:ahLst/>
              <a:cxnLst/>
              <a:rect l="0" t="0" r="0" b="0"/>
              <a:pathLst>
                <a:path w="495301" h="44451">
                  <a:moveTo>
                    <a:pt x="0" y="44450"/>
                  </a:moveTo>
                  <a:lnTo>
                    <a:pt x="0" y="44450"/>
                  </a:lnTo>
                  <a:lnTo>
                    <a:pt x="39537" y="42569"/>
                  </a:lnTo>
                  <a:lnTo>
                    <a:pt x="60224" y="41079"/>
                  </a:lnTo>
                  <a:lnTo>
                    <a:pt x="89539" y="37264"/>
                  </a:lnTo>
                  <a:lnTo>
                    <a:pt x="124604" y="31898"/>
                  </a:lnTo>
                  <a:lnTo>
                    <a:pt x="163503" y="25499"/>
                  </a:lnTo>
                  <a:lnTo>
                    <a:pt x="206368" y="20527"/>
                  </a:lnTo>
                  <a:lnTo>
                    <a:pt x="251878" y="16507"/>
                  </a:lnTo>
                  <a:lnTo>
                    <a:pt x="299153" y="13121"/>
                  </a:lnTo>
                  <a:lnTo>
                    <a:pt x="341957" y="10158"/>
                  </a:lnTo>
                  <a:lnTo>
                    <a:pt x="381783" y="7478"/>
                  </a:lnTo>
                  <a:lnTo>
                    <a:pt x="419622" y="4985"/>
                  </a:lnTo>
                  <a:lnTo>
                    <a:pt x="495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SMARTInkShape-5559"/>
            <p:cNvSpPr/>
            <p:nvPr>
              <p:custDataLst>
                <p:tags r:id="rId249"/>
              </p:custDataLst>
            </p:nvPr>
          </p:nvSpPr>
          <p:spPr>
            <a:xfrm>
              <a:off x="6415247" y="500793"/>
              <a:ext cx="171273" cy="342185"/>
            </a:xfrm>
            <a:custGeom>
              <a:avLst/>
              <a:gdLst/>
              <a:ahLst/>
              <a:cxnLst/>
              <a:rect l="0" t="0" r="0" b="0"/>
              <a:pathLst>
                <a:path w="171273" h="342185">
                  <a:moveTo>
                    <a:pt x="125253" y="242157"/>
                  </a:moveTo>
                  <a:lnTo>
                    <a:pt x="125253" y="242157"/>
                  </a:lnTo>
                  <a:lnTo>
                    <a:pt x="116414" y="224480"/>
                  </a:lnTo>
                  <a:lnTo>
                    <a:pt x="104861" y="218308"/>
                  </a:lnTo>
                  <a:lnTo>
                    <a:pt x="96842" y="215674"/>
                  </a:lnTo>
                  <a:lnTo>
                    <a:pt x="78524" y="218392"/>
                  </a:lnTo>
                  <a:lnTo>
                    <a:pt x="46496" y="235586"/>
                  </a:lnTo>
                  <a:lnTo>
                    <a:pt x="24634" y="254053"/>
                  </a:lnTo>
                  <a:lnTo>
                    <a:pt x="7861" y="276372"/>
                  </a:lnTo>
                  <a:lnTo>
                    <a:pt x="877" y="298521"/>
                  </a:lnTo>
                  <a:lnTo>
                    <a:pt x="0" y="309366"/>
                  </a:lnTo>
                  <a:lnTo>
                    <a:pt x="2241" y="318713"/>
                  </a:lnTo>
                  <a:lnTo>
                    <a:pt x="12254" y="334743"/>
                  </a:lnTo>
                  <a:lnTo>
                    <a:pt x="20288" y="339159"/>
                  </a:lnTo>
                  <a:lnTo>
                    <a:pt x="40502" y="342184"/>
                  </a:lnTo>
                  <a:lnTo>
                    <a:pt x="79053" y="333178"/>
                  </a:lnTo>
                  <a:lnTo>
                    <a:pt x="103543" y="315301"/>
                  </a:lnTo>
                  <a:lnTo>
                    <a:pt x="124776" y="289482"/>
                  </a:lnTo>
                  <a:lnTo>
                    <a:pt x="141269" y="256840"/>
                  </a:lnTo>
                  <a:lnTo>
                    <a:pt x="157536" y="215522"/>
                  </a:lnTo>
                  <a:lnTo>
                    <a:pt x="165825" y="192650"/>
                  </a:lnTo>
                  <a:lnTo>
                    <a:pt x="169939" y="166819"/>
                  </a:lnTo>
                  <a:lnTo>
                    <a:pt x="171272" y="139015"/>
                  </a:lnTo>
                  <a:lnTo>
                    <a:pt x="170749" y="109896"/>
                  </a:lnTo>
                  <a:lnTo>
                    <a:pt x="168988" y="82722"/>
                  </a:lnTo>
                  <a:lnTo>
                    <a:pt x="166406" y="56845"/>
                  </a:lnTo>
                  <a:lnTo>
                    <a:pt x="157654" y="15863"/>
                  </a:lnTo>
                  <a:lnTo>
                    <a:pt x="150382" y="5922"/>
                  </a:lnTo>
                  <a:lnTo>
                    <a:pt x="142005" y="0"/>
                  </a:lnTo>
                  <a:lnTo>
                    <a:pt x="132893" y="1697"/>
                  </a:lnTo>
                  <a:lnTo>
                    <a:pt x="113361" y="18634"/>
                  </a:lnTo>
                  <a:lnTo>
                    <a:pt x="96684" y="52502"/>
                  </a:lnTo>
                  <a:lnTo>
                    <a:pt x="85745" y="97188"/>
                  </a:lnTo>
                  <a:lnTo>
                    <a:pt x="84804" y="122933"/>
                  </a:lnTo>
                  <a:lnTo>
                    <a:pt x="85586" y="149975"/>
                  </a:lnTo>
                  <a:lnTo>
                    <a:pt x="90342" y="175763"/>
                  </a:lnTo>
                  <a:lnTo>
                    <a:pt x="97746" y="200717"/>
                  </a:lnTo>
                  <a:lnTo>
                    <a:pt x="116555" y="247728"/>
                  </a:lnTo>
                  <a:lnTo>
                    <a:pt x="136674" y="289789"/>
                  </a:lnTo>
                  <a:lnTo>
                    <a:pt x="157003" y="3310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SMARTInkShape-5560"/>
            <p:cNvSpPr/>
            <p:nvPr>
              <p:custDataLst>
                <p:tags r:id="rId250"/>
              </p:custDataLst>
            </p:nvPr>
          </p:nvSpPr>
          <p:spPr>
            <a:xfrm>
              <a:off x="6079906" y="718497"/>
              <a:ext cx="281618" cy="148010"/>
            </a:xfrm>
            <a:custGeom>
              <a:avLst/>
              <a:gdLst/>
              <a:ahLst/>
              <a:cxnLst/>
              <a:rect l="0" t="0" r="0" b="0"/>
              <a:pathLst>
                <a:path w="281618" h="148010">
                  <a:moveTo>
                    <a:pt x="124044" y="18103"/>
                  </a:moveTo>
                  <a:lnTo>
                    <a:pt x="124044" y="18103"/>
                  </a:lnTo>
                  <a:lnTo>
                    <a:pt x="102996" y="9265"/>
                  </a:lnTo>
                  <a:lnTo>
                    <a:pt x="66718" y="5742"/>
                  </a:lnTo>
                  <a:lnTo>
                    <a:pt x="52234" y="13080"/>
                  </a:lnTo>
                  <a:lnTo>
                    <a:pt x="44419" y="18987"/>
                  </a:lnTo>
                  <a:lnTo>
                    <a:pt x="23311" y="50899"/>
                  </a:lnTo>
                  <a:lnTo>
                    <a:pt x="7022" y="88263"/>
                  </a:lnTo>
                  <a:lnTo>
                    <a:pt x="0" y="122774"/>
                  </a:lnTo>
                  <a:lnTo>
                    <a:pt x="1131" y="131628"/>
                  </a:lnTo>
                  <a:lnTo>
                    <a:pt x="8032" y="145229"/>
                  </a:lnTo>
                  <a:lnTo>
                    <a:pt x="14951" y="148009"/>
                  </a:lnTo>
                  <a:lnTo>
                    <a:pt x="33931" y="147335"/>
                  </a:lnTo>
                  <a:lnTo>
                    <a:pt x="68415" y="132280"/>
                  </a:lnTo>
                  <a:lnTo>
                    <a:pt x="95331" y="106575"/>
                  </a:lnTo>
                  <a:lnTo>
                    <a:pt x="109970" y="76616"/>
                  </a:lnTo>
                  <a:lnTo>
                    <a:pt x="115404" y="58880"/>
                  </a:lnTo>
                  <a:lnTo>
                    <a:pt x="115462" y="56577"/>
                  </a:lnTo>
                  <a:lnTo>
                    <a:pt x="114795" y="55747"/>
                  </a:lnTo>
                  <a:lnTo>
                    <a:pt x="113645" y="55899"/>
                  </a:lnTo>
                  <a:lnTo>
                    <a:pt x="105284" y="62855"/>
                  </a:lnTo>
                  <a:lnTo>
                    <a:pt x="97240" y="80595"/>
                  </a:lnTo>
                  <a:lnTo>
                    <a:pt x="98255" y="95736"/>
                  </a:lnTo>
                  <a:lnTo>
                    <a:pt x="103410" y="109757"/>
                  </a:lnTo>
                  <a:lnTo>
                    <a:pt x="110405" y="118340"/>
                  </a:lnTo>
                  <a:lnTo>
                    <a:pt x="114951" y="120205"/>
                  </a:lnTo>
                  <a:lnTo>
                    <a:pt x="125647" y="120397"/>
                  </a:lnTo>
                  <a:lnTo>
                    <a:pt x="137456" y="114367"/>
                  </a:lnTo>
                  <a:lnTo>
                    <a:pt x="165655" y="93249"/>
                  </a:lnTo>
                  <a:lnTo>
                    <a:pt x="176170" y="77372"/>
                  </a:lnTo>
                  <a:lnTo>
                    <a:pt x="192346" y="35062"/>
                  </a:lnTo>
                  <a:lnTo>
                    <a:pt x="192862" y="34348"/>
                  </a:lnTo>
                  <a:lnTo>
                    <a:pt x="193206" y="34577"/>
                  </a:lnTo>
                  <a:lnTo>
                    <a:pt x="193588" y="38125"/>
                  </a:lnTo>
                  <a:lnTo>
                    <a:pt x="193758" y="46757"/>
                  </a:lnTo>
                  <a:lnTo>
                    <a:pt x="183825" y="87615"/>
                  </a:lnTo>
                  <a:lnTo>
                    <a:pt x="177882" y="118692"/>
                  </a:lnTo>
                  <a:lnTo>
                    <a:pt x="178281" y="121145"/>
                  </a:lnTo>
                  <a:lnTo>
                    <a:pt x="179251" y="122781"/>
                  </a:lnTo>
                  <a:lnTo>
                    <a:pt x="180605" y="122461"/>
                  </a:lnTo>
                  <a:lnTo>
                    <a:pt x="187291" y="113151"/>
                  </a:lnTo>
                  <a:lnTo>
                    <a:pt x="210375" y="66228"/>
                  </a:lnTo>
                  <a:lnTo>
                    <a:pt x="233506" y="30011"/>
                  </a:lnTo>
                  <a:lnTo>
                    <a:pt x="259331" y="5952"/>
                  </a:lnTo>
                  <a:lnTo>
                    <a:pt x="270720" y="473"/>
                  </a:lnTo>
                  <a:lnTo>
                    <a:pt x="274745" y="0"/>
                  </a:lnTo>
                  <a:lnTo>
                    <a:pt x="277428" y="2506"/>
                  </a:lnTo>
                  <a:lnTo>
                    <a:pt x="280408" y="12817"/>
                  </a:lnTo>
                  <a:lnTo>
                    <a:pt x="281617" y="51161"/>
                  </a:lnTo>
                  <a:lnTo>
                    <a:pt x="276444" y="879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0" name="SMARTInkShape-Group994"/>
          <p:cNvGrpSpPr/>
          <p:nvPr/>
        </p:nvGrpSpPr>
        <p:grpSpPr>
          <a:xfrm>
            <a:off x="7563663" y="473431"/>
            <a:ext cx="1060686" cy="434620"/>
            <a:chOff x="7563663" y="473431"/>
            <a:chExt cx="1060686" cy="434620"/>
          </a:xfrm>
        </p:grpSpPr>
        <p:sp>
          <p:nvSpPr>
            <p:cNvPr id="664" name="SMARTInkShape-5561"/>
            <p:cNvSpPr/>
            <p:nvPr>
              <p:custDataLst>
                <p:tags r:id="rId241"/>
              </p:custDataLst>
            </p:nvPr>
          </p:nvSpPr>
          <p:spPr>
            <a:xfrm>
              <a:off x="8534400" y="527050"/>
              <a:ext cx="89949" cy="381001"/>
            </a:xfrm>
            <a:custGeom>
              <a:avLst/>
              <a:gdLst/>
              <a:ahLst/>
              <a:cxnLst/>
              <a:rect l="0" t="0" r="0" b="0"/>
              <a:pathLst>
                <a:path w="89949" h="381001">
                  <a:moveTo>
                    <a:pt x="44450" y="0"/>
                  </a:moveTo>
                  <a:lnTo>
                    <a:pt x="44450" y="0"/>
                  </a:lnTo>
                  <a:lnTo>
                    <a:pt x="56659" y="42095"/>
                  </a:lnTo>
                  <a:lnTo>
                    <a:pt x="66103" y="72802"/>
                  </a:lnTo>
                  <a:lnTo>
                    <a:pt x="77357" y="110673"/>
                  </a:lnTo>
                  <a:lnTo>
                    <a:pt x="89413" y="153375"/>
                  </a:lnTo>
                  <a:lnTo>
                    <a:pt x="89948" y="177039"/>
                  </a:lnTo>
                  <a:lnTo>
                    <a:pt x="86776" y="201987"/>
                  </a:lnTo>
                  <a:lnTo>
                    <a:pt x="81135" y="227791"/>
                  </a:lnTo>
                  <a:lnTo>
                    <a:pt x="73140" y="252755"/>
                  </a:lnTo>
                  <a:lnTo>
                    <a:pt x="63576" y="277159"/>
                  </a:lnTo>
                  <a:lnTo>
                    <a:pt x="42368" y="320737"/>
                  </a:lnTo>
                  <a:lnTo>
                    <a:pt x="0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SMARTInkShape-5562"/>
            <p:cNvSpPr/>
            <p:nvPr>
              <p:custDataLst>
                <p:tags r:id="rId242"/>
              </p:custDataLst>
            </p:nvPr>
          </p:nvSpPr>
          <p:spPr>
            <a:xfrm>
              <a:off x="8240518" y="655802"/>
              <a:ext cx="230383" cy="212499"/>
            </a:xfrm>
            <a:custGeom>
              <a:avLst/>
              <a:gdLst/>
              <a:ahLst/>
              <a:cxnLst/>
              <a:rect l="0" t="0" r="0" b="0"/>
              <a:pathLst>
                <a:path w="230383" h="212499">
                  <a:moveTo>
                    <a:pt x="141482" y="23648"/>
                  </a:moveTo>
                  <a:lnTo>
                    <a:pt x="141482" y="23648"/>
                  </a:lnTo>
                  <a:lnTo>
                    <a:pt x="106128" y="27019"/>
                  </a:lnTo>
                  <a:lnTo>
                    <a:pt x="75033" y="39228"/>
                  </a:lnTo>
                  <a:lnTo>
                    <a:pt x="45750" y="66364"/>
                  </a:lnTo>
                  <a:lnTo>
                    <a:pt x="15828" y="104587"/>
                  </a:lnTo>
                  <a:lnTo>
                    <a:pt x="4497" y="130882"/>
                  </a:lnTo>
                  <a:lnTo>
                    <a:pt x="0" y="167604"/>
                  </a:lnTo>
                  <a:lnTo>
                    <a:pt x="594" y="178886"/>
                  </a:lnTo>
                  <a:lnTo>
                    <a:pt x="8780" y="197065"/>
                  </a:lnTo>
                  <a:lnTo>
                    <a:pt x="14914" y="204876"/>
                  </a:lnTo>
                  <a:lnTo>
                    <a:pt x="21120" y="209378"/>
                  </a:lnTo>
                  <a:lnTo>
                    <a:pt x="33660" y="212498"/>
                  </a:lnTo>
                  <a:lnTo>
                    <a:pt x="50052" y="205889"/>
                  </a:lnTo>
                  <a:lnTo>
                    <a:pt x="92691" y="171908"/>
                  </a:lnTo>
                  <a:lnTo>
                    <a:pt x="122635" y="133350"/>
                  </a:lnTo>
                  <a:lnTo>
                    <a:pt x="136868" y="97569"/>
                  </a:lnTo>
                  <a:lnTo>
                    <a:pt x="145782" y="58619"/>
                  </a:lnTo>
                  <a:lnTo>
                    <a:pt x="147391" y="24844"/>
                  </a:lnTo>
                  <a:lnTo>
                    <a:pt x="142600" y="13862"/>
                  </a:lnTo>
                  <a:lnTo>
                    <a:pt x="134466" y="6541"/>
                  </a:lnTo>
                  <a:lnTo>
                    <a:pt x="124105" y="1660"/>
                  </a:lnTo>
                  <a:lnTo>
                    <a:pt x="95659" y="0"/>
                  </a:lnTo>
                  <a:lnTo>
                    <a:pt x="63966" y="5376"/>
                  </a:lnTo>
                  <a:lnTo>
                    <a:pt x="35770" y="17174"/>
                  </a:lnTo>
                  <a:lnTo>
                    <a:pt x="18534" y="31824"/>
                  </a:lnTo>
                  <a:lnTo>
                    <a:pt x="12950" y="39682"/>
                  </a:lnTo>
                  <a:lnTo>
                    <a:pt x="12049" y="47743"/>
                  </a:lnTo>
                  <a:lnTo>
                    <a:pt x="18575" y="64225"/>
                  </a:lnTo>
                  <a:lnTo>
                    <a:pt x="44858" y="89372"/>
                  </a:lnTo>
                  <a:lnTo>
                    <a:pt x="73137" y="98720"/>
                  </a:lnTo>
                  <a:lnTo>
                    <a:pt x="105462" y="102169"/>
                  </a:lnTo>
                  <a:lnTo>
                    <a:pt x="150016" y="99438"/>
                  </a:lnTo>
                  <a:lnTo>
                    <a:pt x="197390" y="84349"/>
                  </a:lnTo>
                  <a:lnTo>
                    <a:pt x="230382" y="680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SMARTInkShape-5563"/>
            <p:cNvSpPr/>
            <p:nvPr>
              <p:custDataLst>
                <p:tags r:id="rId243"/>
              </p:custDataLst>
            </p:nvPr>
          </p:nvSpPr>
          <p:spPr>
            <a:xfrm>
              <a:off x="8065126" y="575717"/>
              <a:ext cx="170825" cy="296737"/>
            </a:xfrm>
            <a:custGeom>
              <a:avLst/>
              <a:gdLst/>
              <a:ahLst/>
              <a:cxnLst/>
              <a:rect l="0" t="0" r="0" b="0"/>
              <a:pathLst>
                <a:path w="170825" h="296737">
                  <a:moveTo>
                    <a:pt x="145424" y="27533"/>
                  </a:moveTo>
                  <a:lnTo>
                    <a:pt x="145424" y="27533"/>
                  </a:lnTo>
                  <a:lnTo>
                    <a:pt x="144719" y="17394"/>
                  </a:lnTo>
                  <a:lnTo>
                    <a:pt x="140355" y="6576"/>
                  </a:lnTo>
                  <a:lnTo>
                    <a:pt x="136585" y="1050"/>
                  </a:lnTo>
                  <a:lnTo>
                    <a:pt x="134592" y="0"/>
                  </a:lnTo>
                  <a:lnTo>
                    <a:pt x="132558" y="6"/>
                  </a:lnTo>
                  <a:lnTo>
                    <a:pt x="114112" y="8455"/>
                  </a:lnTo>
                  <a:lnTo>
                    <a:pt x="78221" y="49765"/>
                  </a:lnTo>
                  <a:lnTo>
                    <a:pt x="47587" y="96053"/>
                  </a:lnTo>
                  <a:lnTo>
                    <a:pt x="26681" y="131364"/>
                  </a:lnTo>
                  <a:lnTo>
                    <a:pt x="11276" y="168225"/>
                  </a:lnTo>
                  <a:lnTo>
                    <a:pt x="1841" y="204362"/>
                  </a:lnTo>
                  <a:lnTo>
                    <a:pt x="0" y="236887"/>
                  </a:lnTo>
                  <a:lnTo>
                    <a:pt x="9059" y="264042"/>
                  </a:lnTo>
                  <a:lnTo>
                    <a:pt x="16415" y="276222"/>
                  </a:lnTo>
                  <a:lnTo>
                    <a:pt x="41519" y="291638"/>
                  </a:lnTo>
                  <a:lnTo>
                    <a:pt x="57104" y="296736"/>
                  </a:lnTo>
                  <a:lnTo>
                    <a:pt x="98880" y="294875"/>
                  </a:lnTo>
                  <a:lnTo>
                    <a:pt x="138848" y="287463"/>
                  </a:lnTo>
                  <a:lnTo>
                    <a:pt x="170824" y="2815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7" name="SMARTInkShape-5564"/>
            <p:cNvSpPr/>
            <p:nvPr>
              <p:custDataLst>
                <p:tags r:id="rId244"/>
              </p:custDataLst>
            </p:nvPr>
          </p:nvSpPr>
          <p:spPr>
            <a:xfrm>
              <a:off x="7700195" y="710704"/>
              <a:ext cx="167456" cy="152402"/>
            </a:xfrm>
            <a:custGeom>
              <a:avLst/>
              <a:gdLst/>
              <a:ahLst/>
              <a:cxnLst/>
              <a:rect l="0" t="0" r="0" b="0"/>
              <a:pathLst>
                <a:path w="167456" h="152402">
                  <a:moveTo>
                    <a:pt x="59505" y="51296"/>
                  </a:moveTo>
                  <a:lnTo>
                    <a:pt x="59505" y="51296"/>
                  </a:lnTo>
                  <a:lnTo>
                    <a:pt x="59505" y="54667"/>
                  </a:lnTo>
                  <a:lnTo>
                    <a:pt x="61386" y="58204"/>
                  </a:lnTo>
                  <a:lnTo>
                    <a:pt x="62875" y="60134"/>
                  </a:lnTo>
                  <a:lnTo>
                    <a:pt x="66412" y="62280"/>
                  </a:lnTo>
                  <a:lnTo>
                    <a:pt x="68343" y="62852"/>
                  </a:lnTo>
                  <a:lnTo>
                    <a:pt x="74251" y="61606"/>
                  </a:lnTo>
                  <a:lnTo>
                    <a:pt x="77802" y="60286"/>
                  </a:lnTo>
                  <a:lnTo>
                    <a:pt x="92913" y="48315"/>
                  </a:lnTo>
                  <a:lnTo>
                    <a:pt x="104054" y="31363"/>
                  </a:lnTo>
                  <a:lnTo>
                    <a:pt x="105645" y="19154"/>
                  </a:lnTo>
                  <a:lnTo>
                    <a:pt x="105082" y="12934"/>
                  </a:lnTo>
                  <a:lnTo>
                    <a:pt x="103295" y="8083"/>
                  </a:lnTo>
                  <a:lnTo>
                    <a:pt x="97547" y="810"/>
                  </a:lnTo>
                  <a:lnTo>
                    <a:pt x="91922" y="0"/>
                  </a:lnTo>
                  <a:lnTo>
                    <a:pt x="76264" y="2863"/>
                  </a:lnTo>
                  <a:lnTo>
                    <a:pt x="40874" y="22521"/>
                  </a:lnTo>
                  <a:lnTo>
                    <a:pt x="9220" y="57430"/>
                  </a:lnTo>
                  <a:lnTo>
                    <a:pt x="232" y="82950"/>
                  </a:lnTo>
                  <a:lnTo>
                    <a:pt x="0" y="106992"/>
                  </a:lnTo>
                  <a:lnTo>
                    <a:pt x="6952" y="127085"/>
                  </a:lnTo>
                  <a:lnTo>
                    <a:pt x="24624" y="141660"/>
                  </a:lnTo>
                  <a:lnTo>
                    <a:pt x="36252" y="147522"/>
                  </a:lnTo>
                  <a:lnTo>
                    <a:pt x="79583" y="152401"/>
                  </a:lnTo>
                  <a:lnTo>
                    <a:pt x="113584" y="150795"/>
                  </a:lnTo>
                  <a:lnTo>
                    <a:pt x="167455" y="1465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8" name="SMARTInkShape-5565"/>
            <p:cNvSpPr/>
            <p:nvPr>
              <p:custDataLst>
                <p:tags r:id="rId245"/>
              </p:custDataLst>
            </p:nvPr>
          </p:nvSpPr>
          <p:spPr>
            <a:xfrm>
              <a:off x="7563663" y="695864"/>
              <a:ext cx="138742" cy="190005"/>
            </a:xfrm>
            <a:custGeom>
              <a:avLst/>
              <a:gdLst/>
              <a:ahLst/>
              <a:cxnLst/>
              <a:rect l="0" t="0" r="0" b="0"/>
              <a:pathLst>
                <a:path w="138742" h="190005">
                  <a:moveTo>
                    <a:pt x="113487" y="15336"/>
                  </a:moveTo>
                  <a:lnTo>
                    <a:pt x="113487" y="15336"/>
                  </a:lnTo>
                  <a:lnTo>
                    <a:pt x="98739" y="2471"/>
                  </a:lnTo>
                  <a:lnTo>
                    <a:pt x="95189" y="409"/>
                  </a:lnTo>
                  <a:lnTo>
                    <a:pt x="85599" y="0"/>
                  </a:lnTo>
                  <a:lnTo>
                    <a:pt x="48711" y="8857"/>
                  </a:lnTo>
                  <a:lnTo>
                    <a:pt x="18251" y="23529"/>
                  </a:lnTo>
                  <a:lnTo>
                    <a:pt x="1464" y="37911"/>
                  </a:lnTo>
                  <a:lnTo>
                    <a:pt x="0" y="43086"/>
                  </a:lnTo>
                  <a:lnTo>
                    <a:pt x="2135" y="54481"/>
                  </a:lnTo>
                  <a:lnTo>
                    <a:pt x="13433" y="64719"/>
                  </a:lnTo>
                  <a:lnTo>
                    <a:pt x="55130" y="87116"/>
                  </a:lnTo>
                  <a:lnTo>
                    <a:pt x="95035" y="104199"/>
                  </a:lnTo>
                  <a:lnTo>
                    <a:pt x="113752" y="113392"/>
                  </a:lnTo>
                  <a:lnTo>
                    <a:pt x="126775" y="124533"/>
                  </a:lnTo>
                  <a:lnTo>
                    <a:pt x="138669" y="142705"/>
                  </a:lnTo>
                  <a:lnTo>
                    <a:pt x="138741" y="149638"/>
                  </a:lnTo>
                  <a:lnTo>
                    <a:pt x="133177" y="164866"/>
                  </a:lnTo>
                  <a:lnTo>
                    <a:pt x="119888" y="177279"/>
                  </a:lnTo>
                  <a:lnTo>
                    <a:pt x="102220" y="186088"/>
                  </a:lnTo>
                  <a:lnTo>
                    <a:pt x="82609" y="190004"/>
                  </a:lnTo>
                  <a:lnTo>
                    <a:pt x="67778" y="187981"/>
                  </a:lnTo>
                  <a:lnTo>
                    <a:pt x="61848" y="185466"/>
                  </a:lnTo>
                  <a:lnTo>
                    <a:pt x="58600" y="180261"/>
                  </a:lnTo>
                  <a:lnTo>
                    <a:pt x="56337" y="1486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SMARTInkShape-5566"/>
            <p:cNvSpPr/>
            <p:nvPr>
              <p:custDataLst>
                <p:tags r:id="rId246"/>
              </p:custDataLst>
            </p:nvPr>
          </p:nvSpPr>
          <p:spPr>
            <a:xfrm>
              <a:off x="8293982" y="473431"/>
              <a:ext cx="132469" cy="98070"/>
            </a:xfrm>
            <a:custGeom>
              <a:avLst/>
              <a:gdLst/>
              <a:ahLst/>
              <a:cxnLst/>
              <a:rect l="0" t="0" r="0" b="0"/>
              <a:pathLst>
                <a:path w="132469" h="98070">
                  <a:moveTo>
                    <a:pt x="5468" y="34569"/>
                  </a:moveTo>
                  <a:lnTo>
                    <a:pt x="5468" y="34569"/>
                  </a:lnTo>
                  <a:lnTo>
                    <a:pt x="1104" y="26547"/>
                  </a:lnTo>
                  <a:lnTo>
                    <a:pt x="442" y="26399"/>
                  </a:lnTo>
                  <a:lnTo>
                    <a:pt x="0" y="27005"/>
                  </a:lnTo>
                  <a:lnTo>
                    <a:pt x="4663" y="52531"/>
                  </a:lnTo>
                  <a:lnTo>
                    <a:pt x="2217" y="86489"/>
                  </a:lnTo>
                  <a:lnTo>
                    <a:pt x="3301" y="90349"/>
                  </a:lnTo>
                  <a:lnTo>
                    <a:pt x="4729" y="92217"/>
                  </a:lnTo>
                  <a:lnTo>
                    <a:pt x="6387" y="92756"/>
                  </a:lnTo>
                  <a:lnTo>
                    <a:pt x="8198" y="92411"/>
                  </a:lnTo>
                  <a:lnTo>
                    <a:pt x="17487" y="81811"/>
                  </a:lnTo>
                  <a:lnTo>
                    <a:pt x="44314" y="39335"/>
                  </a:lnTo>
                  <a:lnTo>
                    <a:pt x="72482" y="0"/>
                  </a:lnTo>
                  <a:lnTo>
                    <a:pt x="74133" y="940"/>
                  </a:lnTo>
                  <a:lnTo>
                    <a:pt x="96862" y="47136"/>
                  </a:lnTo>
                  <a:lnTo>
                    <a:pt x="132468" y="980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7" name="SMARTInkShape-Group995"/>
          <p:cNvGrpSpPr/>
          <p:nvPr/>
        </p:nvGrpSpPr>
        <p:grpSpPr>
          <a:xfrm>
            <a:off x="8905349" y="336422"/>
            <a:ext cx="746652" cy="489079"/>
            <a:chOff x="8905349" y="336422"/>
            <a:chExt cx="746652" cy="489079"/>
          </a:xfrm>
        </p:grpSpPr>
        <p:sp>
          <p:nvSpPr>
            <p:cNvPr id="671" name="SMARTInkShape-5567"/>
            <p:cNvSpPr/>
            <p:nvPr>
              <p:custDataLst>
                <p:tags r:id="rId235"/>
              </p:custDataLst>
            </p:nvPr>
          </p:nvSpPr>
          <p:spPr>
            <a:xfrm>
              <a:off x="8905349" y="736600"/>
              <a:ext cx="746652" cy="38101"/>
            </a:xfrm>
            <a:custGeom>
              <a:avLst/>
              <a:gdLst/>
              <a:ahLst/>
              <a:cxnLst/>
              <a:rect l="0" t="0" r="0" b="0"/>
              <a:pathLst>
                <a:path w="746652" h="38101">
                  <a:moveTo>
                    <a:pt x="16401" y="38100"/>
                  </a:moveTo>
                  <a:lnTo>
                    <a:pt x="16401" y="38100"/>
                  </a:lnTo>
                  <a:lnTo>
                    <a:pt x="0" y="32633"/>
                  </a:lnTo>
                  <a:lnTo>
                    <a:pt x="46194" y="31219"/>
                  </a:lnTo>
                  <a:lnTo>
                    <a:pt x="73656" y="29985"/>
                  </a:lnTo>
                  <a:lnTo>
                    <a:pt x="105372" y="28456"/>
                  </a:lnTo>
                  <a:lnTo>
                    <a:pt x="145563" y="26732"/>
                  </a:lnTo>
                  <a:lnTo>
                    <a:pt x="191408" y="24877"/>
                  </a:lnTo>
                  <a:lnTo>
                    <a:pt x="241024" y="22935"/>
                  </a:lnTo>
                  <a:lnTo>
                    <a:pt x="295972" y="22345"/>
                  </a:lnTo>
                  <a:lnTo>
                    <a:pt x="354474" y="22658"/>
                  </a:lnTo>
                  <a:lnTo>
                    <a:pt x="415351" y="23572"/>
                  </a:lnTo>
                  <a:lnTo>
                    <a:pt x="471458" y="24887"/>
                  </a:lnTo>
                  <a:lnTo>
                    <a:pt x="524382" y="26469"/>
                  </a:lnTo>
                  <a:lnTo>
                    <a:pt x="575191" y="28229"/>
                  </a:lnTo>
                  <a:lnTo>
                    <a:pt x="616820" y="27286"/>
                  </a:lnTo>
                  <a:lnTo>
                    <a:pt x="652335" y="24541"/>
                  </a:lnTo>
                  <a:lnTo>
                    <a:pt x="683774" y="20594"/>
                  </a:lnTo>
                  <a:lnTo>
                    <a:pt x="718705" y="12445"/>
                  </a:lnTo>
                  <a:lnTo>
                    <a:pt x="7466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SMARTInkShape-5568"/>
            <p:cNvSpPr/>
            <p:nvPr>
              <p:custDataLst>
                <p:tags r:id="rId236"/>
              </p:custDataLst>
            </p:nvPr>
          </p:nvSpPr>
          <p:spPr>
            <a:xfrm>
              <a:off x="9501767" y="336422"/>
              <a:ext cx="139119" cy="99408"/>
            </a:xfrm>
            <a:custGeom>
              <a:avLst/>
              <a:gdLst/>
              <a:ahLst/>
              <a:cxnLst/>
              <a:rect l="0" t="0" r="0" b="0"/>
              <a:pathLst>
                <a:path w="139119" h="99408">
                  <a:moveTo>
                    <a:pt x="67683" y="12828"/>
                  </a:moveTo>
                  <a:lnTo>
                    <a:pt x="67683" y="12828"/>
                  </a:lnTo>
                  <a:lnTo>
                    <a:pt x="58249" y="23673"/>
                  </a:lnTo>
                  <a:lnTo>
                    <a:pt x="35443" y="70799"/>
                  </a:lnTo>
                  <a:lnTo>
                    <a:pt x="22274" y="93894"/>
                  </a:lnTo>
                  <a:lnTo>
                    <a:pt x="17398" y="98246"/>
                  </a:lnTo>
                  <a:lnTo>
                    <a:pt x="15107" y="99407"/>
                  </a:lnTo>
                  <a:lnTo>
                    <a:pt x="12172" y="98769"/>
                  </a:lnTo>
                  <a:lnTo>
                    <a:pt x="5147" y="94298"/>
                  </a:lnTo>
                  <a:lnTo>
                    <a:pt x="2709" y="90425"/>
                  </a:lnTo>
                  <a:lnTo>
                    <a:pt x="0" y="80477"/>
                  </a:lnTo>
                  <a:lnTo>
                    <a:pt x="1846" y="62976"/>
                  </a:lnTo>
                  <a:lnTo>
                    <a:pt x="6908" y="54401"/>
                  </a:lnTo>
                  <a:lnTo>
                    <a:pt x="10232" y="51127"/>
                  </a:lnTo>
                  <a:lnTo>
                    <a:pt x="13155" y="50355"/>
                  </a:lnTo>
                  <a:lnTo>
                    <a:pt x="15808" y="51252"/>
                  </a:lnTo>
                  <a:lnTo>
                    <a:pt x="22049" y="55305"/>
                  </a:lnTo>
                  <a:lnTo>
                    <a:pt x="66662" y="75012"/>
                  </a:lnTo>
                  <a:lnTo>
                    <a:pt x="92881" y="84535"/>
                  </a:lnTo>
                  <a:lnTo>
                    <a:pt x="103813" y="85150"/>
                  </a:lnTo>
                  <a:lnTo>
                    <a:pt x="114078" y="82365"/>
                  </a:lnTo>
                  <a:lnTo>
                    <a:pt x="125697" y="76424"/>
                  </a:lnTo>
                  <a:lnTo>
                    <a:pt x="134154" y="67199"/>
                  </a:lnTo>
                  <a:lnTo>
                    <a:pt x="137399" y="61775"/>
                  </a:lnTo>
                  <a:lnTo>
                    <a:pt x="139118" y="46342"/>
                  </a:lnTo>
                  <a:lnTo>
                    <a:pt x="134475" y="14431"/>
                  </a:lnTo>
                  <a:lnTo>
                    <a:pt x="131261" y="8958"/>
                  </a:lnTo>
                  <a:lnTo>
                    <a:pt x="122046" y="995"/>
                  </a:lnTo>
                  <a:lnTo>
                    <a:pt x="115920" y="0"/>
                  </a:lnTo>
                  <a:lnTo>
                    <a:pt x="101587" y="2658"/>
                  </a:lnTo>
                  <a:lnTo>
                    <a:pt x="77649" y="18830"/>
                  </a:lnTo>
                  <a:lnTo>
                    <a:pt x="62794" y="38125"/>
                  </a:lnTo>
                  <a:lnTo>
                    <a:pt x="61603" y="43804"/>
                  </a:lnTo>
                  <a:lnTo>
                    <a:pt x="62219" y="49001"/>
                  </a:lnTo>
                  <a:lnTo>
                    <a:pt x="67683" y="636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3" name="SMARTInkShape-5569"/>
            <p:cNvSpPr/>
            <p:nvPr>
              <p:custDataLst>
                <p:tags r:id="rId237"/>
              </p:custDataLst>
            </p:nvPr>
          </p:nvSpPr>
          <p:spPr>
            <a:xfrm>
              <a:off x="9336691" y="400389"/>
              <a:ext cx="79031" cy="88562"/>
            </a:xfrm>
            <a:custGeom>
              <a:avLst/>
              <a:gdLst/>
              <a:ahLst/>
              <a:cxnLst/>
              <a:rect l="0" t="0" r="0" b="0"/>
              <a:pathLst>
                <a:path w="79031" h="88562">
                  <a:moveTo>
                    <a:pt x="35909" y="12361"/>
                  </a:moveTo>
                  <a:lnTo>
                    <a:pt x="35909" y="12361"/>
                  </a:lnTo>
                  <a:lnTo>
                    <a:pt x="8897" y="5454"/>
                  </a:lnTo>
                  <a:lnTo>
                    <a:pt x="0" y="805"/>
                  </a:lnTo>
                  <a:lnTo>
                    <a:pt x="681" y="424"/>
                  </a:lnTo>
                  <a:lnTo>
                    <a:pt x="5198" y="0"/>
                  </a:lnTo>
                  <a:lnTo>
                    <a:pt x="48767" y="8529"/>
                  </a:lnTo>
                  <a:lnTo>
                    <a:pt x="72176" y="17968"/>
                  </a:lnTo>
                  <a:lnTo>
                    <a:pt x="76313" y="23154"/>
                  </a:lnTo>
                  <a:lnTo>
                    <a:pt x="79030" y="36443"/>
                  </a:lnTo>
                  <a:lnTo>
                    <a:pt x="74123" y="49875"/>
                  </a:lnTo>
                  <a:lnTo>
                    <a:pt x="54974" y="80017"/>
                  </a:lnTo>
                  <a:lnTo>
                    <a:pt x="54262" y="82865"/>
                  </a:lnTo>
                  <a:lnTo>
                    <a:pt x="54959" y="885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4" name="SMARTInkShape-5570"/>
            <p:cNvSpPr/>
            <p:nvPr>
              <p:custDataLst>
                <p:tags r:id="rId238"/>
              </p:custDataLst>
            </p:nvPr>
          </p:nvSpPr>
          <p:spPr>
            <a:xfrm>
              <a:off x="9212030" y="444500"/>
              <a:ext cx="217721" cy="19051"/>
            </a:xfrm>
            <a:custGeom>
              <a:avLst/>
              <a:gdLst/>
              <a:ahLst/>
              <a:cxnLst/>
              <a:rect l="0" t="0" r="0" b="0"/>
              <a:pathLst>
                <a:path w="217721" h="19051">
                  <a:moveTo>
                    <a:pt x="8170" y="19050"/>
                  </a:moveTo>
                  <a:lnTo>
                    <a:pt x="8170" y="19050"/>
                  </a:lnTo>
                  <a:lnTo>
                    <a:pt x="0" y="19050"/>
                  </a:lnTo>
                  <a:lnTo>
                    <a:pt x="41842" y="19050"/>
                  </a:lnTo>
                  <a:lnTo>
                    <a:pt x="88702" y="17168"/>
                  </a:lnTo>
                  <a:lnTo>
                    <a:pt x="124395" y="14686"/>
                  </a:lnTo>
                  <a:lnTo>
                    <a:pt x="161426" y="13583"/>
                  </a:lnTo>
                  <a:lnTo>
                    <a:pt x="2177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SMARTInkShape-5571"/>
            <p:cNvSpPr/>
            <p:nvPr>
              <p:custDataLst>
                <p:tags r:id="rId239"/>
              </p:custDataLst>
            </p:nvPr>
          </p:nvSpPr>
          <p:spPr>
            <a:xfrm>
              <a:off x="9036050" y="420053"/>
              <a:ext cx="101601" cy="128348"/>
            </a:xfrm>
            <a:custGeom>
              <a:avLst/>
              <a:gdLst/>
              <a:ahLst/>
              <a:cxnLst/>
              <a:rect l="0" t="0" r="0" b="0"/>
              <a:pathLst>
                <a:path w="101601" h="128348">
                  <a:moveTo>
                    <a:pt x="0" y="49847"/>
                  </a:moveTo>
                  <a:lnTo>
                    <a:pt x="0" y="49847"/>
                  </a:lnTo>
                  <a:lnTo>
                    <a:pt x="18297" y="97377"/>
                  </a:lnTo>
                  <a:lnTo>
                    <a:pt x="20362" y="111894"/>
                  </a:lnTo>
                  <a:lnTo>
                    <a:pt x="19308" y="128347"/>
                  </a:lnTo>
                  <a:lnTo>
                    <a:pt x="19927" y="127580"/>
                  </a:lnTo>
                  <a:lnTo>
                    <a:pt x="22496" y="121084"/>
                  </a:lnTo>
                  <a:lnTo>
                    <a:pt x="26898" y="77947"/>
                  </a:lnTo>
                  <a:lnTo>
                    <a:pt x="32417" y="54575"/>
                  </a:lnTo>
                  <a:lnTo>
                    <a:pt x="55193" y="12602"/>
                  </a:lnTo>
                  <a:lnTo>
                    <a:pt x="63335" y="2249"/>
                  </a:lnTo>
                  <a:lnTo>
                    <a:pt x="65506" y="476"/>
                  </a:lnTo>
                  <a:lnTo>
                    <a:pt x="66954" y="0"/>
                  </a:lnTo>
                  <a:lnTo>
                    <a:pt x="70443" y="6996"/>
                  </a:lnTo>
                  <a:lnTo>
                    <a:pt x="74494" y="28684"/>
                  </a:lnTo>
                  <a:lnTo>
                    <a:pt x="77387" y="72147"/>
                  </a:lnTo>
                  <a:lnTo>
                    <a:pt x="82842" y="86569"/>
                  </a:lnTo>
                  <a:lnTo>
                    <a:pt x="89970" y="96272"/>
                  </a:lnTo>
                  <a:lnTo>
                    <a:pt x="101600" y="1069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SMARTInkShape-5572"/>
            <p:cNvSpPr/>
            <p:nvPr>
              <p:custDataLst>
                <p:tags r:id="rId240"/>
              </p:custDataLst>
            </p:nvPr>
          </p:nvSpPr>
          <p:spPr>
            <a:xfrm>
              <a:off x="9508929" y="642233"/>
              <a:ext cx="112482" cy="183268"/>
            </a:xfrm>
            <a:custGeom>
              <a:avLst/>
              <a:gdLst/>
              <a:ahLst/>
              <a:cxnLst/>
              <a:rect l="0" t="0" r="0" b="0"/>
              <a:pathLst>
                <a:path w="112482" h="183268">
                  <a:moveTo>
                    <a:pt x="3371" y="5467"/>
                  </a:moveTo>
                  <a:lnTo>
                    <a:pt x="3371" y="5467"/>
                  </a:lnTo>
                  <a:lnTo>
                    <a:pt x="0" y="2096"/>
                  </a:lnTo>
                  <a:lnTo>
                    <a:pt x="1123" y="1103"/>
                  </a:lnTo>
                  <a:lnTo>
                    <a:pt x="8016" y="0"/>
                  </a:lnTo>
                  <a:lnTo>
                    <a:pt x="30541" y="2749"/>
                  </a:lnTo>
                  <a:lnTo>
                    <a:pt x="69668" y="18146"/>
                  </a:lnTo>
                  <a:lnTo>
                    <a:pt x="91397" y="34621"/>
                  </a:lnTo>
                  <a:lnTo>
                    <a:pt x="100155" y="43953"/>
                  </a:lnTo>
                  <a:lnTo>
                    <a:pt x="109886" y="65611"/>
                  </a:lnTo>
                  <a:lnTo>
                    <a:pt x="112481" y="77313"/>
                  </a:lnTo>
                  <a:lnTo>
                    <a:pt x="107839" y="101604"/>
                  </a:lnTo>
                  <a:lnTo>
                    <a:pt x="102649" y="114008"/>
                  </a:lnTo>
                  <a:lnTo>
                    <a:pt x="83713" y="135317"/>
                  </a:lnTo>
                  <a:lnTo>
                    <a:pt x="38056" y="168621"/>
                  </a:lnTo>
                  <a:lnTo>
                    <a:pt x="16071" y="183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8" name="SMARTInkShape-5573"/>
          <p:cNvSpPr/>
          <p:nvPr>
            <p:custDataLst>
              <p:tags r:id="rId2"/>
            </p:custDataLst>
          </p:nvPr>
        </p:nvSpPr>
        <p:spPr>
          <a:xfrm>
            <a:off x="9910167" y="603250"/>
            <a:ext cx="200301" cy="226929"/>
          </a:xfrm>
          <a:custGeom>
            <a:avLst/>
            <a:gdLst/>
            <a:ahLst/>
            <a:cxnLst/>
            <a:rect l="0" t="0" r="0" b="0"/>
            <a:pathLst>
              <a:path w="200301" h="226929">
                <a:moveTo>
                  <a:pt x="135533" y="38100"/>
                </a:moveTo>
                <a:lnTo>
                  <a:pt x="135533" y="38100"/>
                </a:lnTo>
                <a:lnTo>
                  <a:pt x="132162" y="34729"/>
                </a:lnTo>
                <a:lnTo>
                  <a:pt x="130507" y="31192"/>
                </a:lnTo>
                <a:lnTo>
                  <a:pt x="130066" y="29262"/>
                </a:lnTo>
                <a:lnTo>
                  <a:pt x="128361" y="27974"/>
                </a:lnTo>
                <a:lnTo>
                  <a:pt x="122702" y="26544"/>
                </a:lnTo>
                <a:lnTo>
                  <a:pt x="104841" y="32481"/>
                </a:lnTo>
                <a:lnTo>
                  <a:pt x="62678" y="68113"/>
                </a:lnTo>
                <a:lnTo>
                  <a:pt x="25360" y="108533"/>
                </a:lnTo>
                <a:lnTo>
                  <a:pt x="5209" y="154533"/>
                </a:lnTo>
                <a:lnTo>
                  <a:pt x="0" y="182276"/>
                </a:lnTo>
                <a:lnTo>
                  <a:pt x="1433" y="193484"/>
                </a:lnTo>
                <a:lnTo>
                  <a:pt x="10551" y="211582"/>
                </a:lnTo>
                <a:lnTo>
                  <a:pt x="33419" y="222918"/>
                </a:lnTo>
                <a:lnTo>
                  <a:pt x="48409" y="226928"/>
                </a:lnTo>
                <a:lnTo>
                  <a:pt x="83875" y="223859"/>
                </a:lnTo>
                <a:lnTo>
                  <a:pt x="121040" y="211676"/>
                </a:lnTo>
                <a:lnTo>
                  <a:pt x="154021" y="192151"/>
                </a:lnTo>
                <a:lnTo>
                  <a:pt x="190243" y="150616"/>
                </a:lnTo>
                <a:lnTo>
                  <a:pt x="200300" y="111390"/>
                </a:lnTo>
                <a:lnTo>
                  <a:pt x="199597" y="69262"/>
                </a:lnTo>
                <a:lnTo>
                  <a:pt x="187524" y="34076"/>
                </a:lnTo>
                <a:lnTo>
                  <a:pt x="177953" y="22717"/>
                </a:lnTo>
                <a:lnTo>
                  <a:pt x="129183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9" name="SMARTInkShape-5574"/>
          <p:cNvSpPr/>
          <p:nvPr>
            <p:custDataLst>
              <p:tags r:id="rId3"/>
            </p:custDataLst>
          </p:nvPr>
        </p:nvSpPr>
        <p:spPr>
          <a:xfrm>
            <a:off x="10337800" y="863600"/>
            <a:ext cx="88901" cy="57151"/>
          </a:xfrm>
          <a:custGeom>
            <a:avLst/>
            <a:gdLst/>
            <a:ahLst/>
            <a:cxnLst/>
            <a:rect l="0" t="0" r="0" b="0"/>
            <a:pathLst>
              <a:path w="88901" h="57151">
                <a:moveTo>
                  <a:pt x="88900" y="0"/>
                </a:moveTo>
                <a:lnTo>
                  <a:pt x="88900" y="0"/>
                </a:lnTo>
                <a:lnTo>
                  <a:pt x="68048" y="17325"/>
                </a:lnTo>
                <a:lnTo>
                  <a:pt x="23612" y="43469"/>
                </a:lnTo>
                <a:lnTo>
                  <a:pt x="0" y="571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0" name="SMARTInkShape-5575"/>
          <p:cNvSpPr/>
          <p:nvPr>
            <p:custDataLst>
              <p:tags r:id="rId4"/>
            </p:custDataLst>
          </p:nvPr>
        </p:nvSpPr>
        <p:spPr>
          <a:xfrm>
            <a:off x="10861632" y="500996"/>
            <a:ext cx="471452" cy="344630"/>
          </a:xfrm>
          <a:custGeom>
            <a:avLst/>
            <a:gdLst/>
            <a:ahLst/>
            <a:cxnLst/>
            <a:rect l="0" t="0" r="0" b="0"/>
            <a:pathLst>
              <a:path w="471452" h="344630">
                <a:moveTo>
                  <a:pt x="168318" y="13354"/>
                </a:moveTo>
                <a:lnTo>
                  <a:pt x="168318" y="13354"/>
                </a:lnTo>
                <a:lnTo>
                  <a:pt x="164947" y="9983"/>
                </a:lnTo>
                <a:lnTo>
                  <a:pt x="159529" y="8328"/>
                </a:lnTo>
                <a:lnTo>
                  <a:pt x="156108" y="7887"/>
                </a:lnTo>
                <a:lnTo>
                  <a:pt x="152416" y="11120"/>
                </a:lnTo>
                <a:lnTo>
                  <a:pt x="139774" y="35348"/>
                </a:lnTo>
                <a:lnTo>
                  <a:pt x="128820" y="64757"/>
                </a:lnTo>
                <a:lnTo>
                  <a:pt x="116896" y="104639"/>
                </a:lnTo>
                <a:lnTo>
                  <a:pt x="104543" y="150586"/>
                </a:lnTo>
                <a:lnTo>
                  <a:pt x="98284" y="174692"/>
                </a:lnTo>
                <a:lnTo>
                  <a:pt x="91996" y="199229"/>
                </a:lnTo>
                <a:lnTo>
                  <a:pt x="79365" y="245308"/>
                </a:lnTo>
                <a:lnTo>
                  <a:pt x="68811" y="285778"/>
                </a:lnTo>
                <a:lnTo>
                  <a:pt x="64280" y="326278"/>
                </a:lnTo>
                <a:lnTo>
                  <a:pt x="68222" y="341991"/>
                </a:lnTo>
                <a:lnTo>
                  <a:pt x="70543" y="344629"/>
                </a:lnTo>
                <a:lnTo>
                  <a:pt x="72797" y="344270"/>
                </a:lnTo>
                <a:lnTo>
                  <a:pt x="75005" y="341915"/>
                </a:lnTo>
                <a:lnTo>
                  <a:pt x="78110" y="318374"/>
                </a:lnTo>
                <a:lnTo>
                  <a:pt x="65546" y="274475"/>
                </a:lnTo>
                <a:lnTo>
                  <a:pt x="47321" y="227993"/>
                </a:lnTo>
                <a:lnTo>
                  <a:pt x="32932" y="207292"/>
                </a:lnTo>
                <a:lnTo>
                  <a:pt x="18541" y="194798"/>
                </a:lnTo>
                <a:lnTo>
                  <a:pt x="7442" y="189246"/>
                </a:lnTo>
                <a:lnTo>
                  <a:pt x="3916" y="188471"/>
                </a:lnTo>
                <a:lnTo>
                  <a:pt x="1566" y="188660"/>
                </a:lnTo>
                <a:lnTo>
                  <a:pt x="0" y="189491"/>
                </a:lnTo>
                <a:lnTo>
                  <a:pt x="368" y="190751"/>
                </a:lnTo>
                <a:lnTo>
                  <a:pt x="4537" y="194032"/>
                </a:lnTo>
                <a:lnTo>
                  <a:pt x="16740" y="192198"/>
                </a:lnTo>
                <a:lnTo>
                  <a:pt x="63431" y="176152"/>
                </a:lnTo>
                <a:lnTo>
                  <a:pt x="107216" y="145238"/>
                </a:lnTo>
                <a:lnTo>
                  <a:pt x="151467" y="101428"/>
                </a:lnTo>
                <a:lnTo>
                  <a:pt x="177292" y="69196"/>
                </a:lnTo>
                <a:lnTo>
                  <a:pt x="204138" y="26842"/>
                </a:lnTo>
                <a:lnTo>
                  <a:pt x="216560" y="3945"/>
                </a:lnTo>
                <a:lnTo>
                  <a:pt x="219530" y="731"/>
                </a:lnTo>
                <a:lnTo>
                  <a:pt x="221509" y="0"/>
                </a:lnTo>
                <a:lnTo>
                  <a:pt x="222829" y="924"/>
                </a:lnTo>
                <a:lnTo>
                  <a:pt x="223708" y="2950"/>
                </a:lnTo>
                <a:lnTo>
                  <a:pt x="223710" y="40148"/>
                </a:lnTo>
                <a:lnTo>
                  <a:pt x="218572" y="76533"/>
                </a:lnTo>
                <a:lnTo>
                  <a:pt x="211586" y="118574"/>
                </a:lnTo>
                <a:lnTo>
                  <a:pt x="203776" y="162424"/>
                </a:lnTo>
                <a:lnTo>
                  <a:pt x="195601" y="205431"/>
                </a:lnTo>
                <a:lnTo>
                  <a:pt x="183064" y="249085"/>
                </a:lnTo>
                <a:lnTo>
                  <a:pt x="177033" y="266724"/>
                </a:lnTo>
                <a:lnTo>
                  <a:pt x="192124" y="226281"/>
                </a:lnTo>
                <a:lnTo>
                  <a:pt x="216710" y="192161"/>
                </a:lnTo>
                <a:lnTo>
                  <a:pt x="221747" y="187592"/>
                </a:lnTo>
                <a:lnTo>
                  <a:pt x="225104" y="185957"/>
                </a:lnTo>
                <a:lnTo>
                  <a:pt x="227343" y="186278"/>
                </a:lnTo>
                <a:lnTo>
                  <a:pt x="228833" y="187903"/>
                </a:lnTo>
                <a:lnTo>
                  <a:pt x="234305" y="200304"/>
                </a:lnTo>
                <a:lnTo>
                  <a:pt x="241198" y="241317"/>
                </a:lnTo>
                <a:lnTo>
                  <a:pt x="245128" y="245763"/>
                </a:lnTo>
                <a:lnTo>
                  <a:pt x="257017" y="250702"/>
                </a:lnTo>
                <a:lnTo>
                  <a:pt x="269829" y="249135"/>
                </a:lnTo>
                <a:lnTo>
                  <a:pt x="283285" y="242323"/>
                </a:lnTo>
                <a:lnTo>
                  <a:pt x="306021" y="221210"/>
                </a:lnTo>
                <a:lnTo>
                  <a:pt x="331140" y="178747"/>
                </a:lnTo>
                <a:lnTo>
                  <a:pt x="338755" y="158123"/>
                </a:lnTo>
                <a:lnTo>
                  <a:pt x="339789" y="139549"/>
                </a:lnTo>
                <a:lnTo>
                  <a:pt x="337666" y="134173"/>
                </a:lnTo>
                <a:lnTo>
                  <a:pt x="334133" y="131295"/>
                </a:lnTo>
                <a:lnTo>
                  <a:pt x="329662" y="130081"/>
                </a:lnTo>
                <a:lnTo>
                  <a:pt x="315286" y="136259"/>
                </a:lnTo>
                <a:lnTo>
                  <a:pt x="306513" y="141857"/>
                </a:lnTo>
                <a:lnTo>
                  <a:pt x="294882" y="159366"/>
                </a:lnTo>
                <a:lnTo>
                  <a:pt x="290795" y="169962"/>
                </a:lnTo>
                <a:lnTo>
                  <a:pt x="290015" y="191143"/>
                </a:lnTo>
                <a:lnTo>
                  <a:pt x="291783" y="201730"/>
                </a:lnTo>
                <a:lnTo>
                  <a:pt x="301273" y="217256"/>
                </a:lnTo>
                <a:lnTo>
                  <a:pt x="313485" y="227449"/>
                </a:lnTo>
                <a:lnTo>
                  <a:pt x="323619" y="231980"/>
                </a:lnTo>
                <a:lnTo>
                  <a:pt x="329707" y="231071"/>
                </a:lnTo>
                <a:lnTo>
                  <a:pt x="351054" y="219679"/>
                </a:lnTo>
                <a:lnTo>
                  <a:pt x="396469" y="182091"/>
                </a:lnTo>
                <a:lnTo>
                  <a:pt x="398032" y="182290"/>
                </a:lnTo>
                <a:lnTo>
                  <a:pt x="398365" y="183833"/>
                </a:lnTo>
                <a:lnTo>
                  <a:pt x="393584" y="196511"/>
                </a:lnTo>
                <a:lnTo>
                  <a:pt x="380011" y="231754"/>
                </a:lnTo>
                <a:lnTo>
                  <a:pt x="378821" y="236715"/>
                </a:lnTo>
                <a:lnTo>
                  <a:pt x="378504" y="237050"/>
                </a:lnTo>
                <a:lnTo>
                  <a:pt x="378292" y="236568"/>
                </a:lnTo>
                <a:lnTo>
                  <a:pt x="390115" y="196964"/>
                </a:lnTo>
                <a:lnTo>
                  <a:pt x="405014" y="160342"/>
                </a:lnTo>
                <a:lnTo>
                  <a:pt x="422835" y="128324"/>
                </a:lnTo>
                <a:lnTo>
                  <a:pt x="435248" y="115487"/>
                </a:lnTo>
                <a:lnTo>
                  <a:pt x="441521" y="111076"/>
                </a:lnTo>
                <a:lnTo>
                  <a:pt x="447820" y="110957"/>
                </a:lnTo>
                <a:lnTo>
                  <a:pt x="454136" y="113701"/>
                </a:lnTo>
                <a:lnTo>
                  <a:pt x="460464" y="118352"/>
                </a:lnTo>
                <a:lnTo>
                  <a:pt x="467494" y="134809"/>
                </a:lnTo>
                <a:lnTo>
                  <a:pt x="471451" y="169755"/>
                </a:lnTo>
                <a:lnTo>
                  <a:pt x="470742" y="211390"/>
                </a:lnTo>
                <a:lnTo>
                  <a:pt x="466768" y="25465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3" name="SMARTInkShape-Group999"/>
          <p:cNvGrpSpPr/>
          <p:nvPr/>
        </p:nvGrpSpPr>
        <p:grpSpPr>
          <a:xfrm>
            <a:off x="2343739" y="1271905"/>
            <a:ext cx="208962" cy="439977"/>
            <a:chOff x="2343739" y="1271905"/>
            <a:chExt cx="208962" cy="439977"/>
          </a:xfrm>
        </p:grpSpPr>
        <p:sp>
          <p:nvSpPr>
            <p:cNvPr id="681" name="SMARTInkShape-5576"/>
            <p:cNvSpPr/>
            <p:nvPr>
              <p:custDataLst>
                <p:tags r:id="rId233"/>
              </p:custDataLst>
            </p:nvPr>
          </p:nvSpPr>
          <p:spPr>
            <a:xfrm>
              <a:off x="2343739" y="1457191"/>
              <a:ext cx="208962" cy="254691"/>
            </a:xfrm>
            <a:custGeom>
              <a:avLst/>
              <a:gdLst/>
              <a:ahLst/>
              <a:cxnLst/>
              <a:rect l="0" t="0" r="0" b="0"/>
              <a:pathLst>
                <a:path w="208962" h="254691">
                  <a:moveTo>
                    <a:pt x="120061" y="41409"/>
                  </a:moveTo>
                  <a:lnTo>
                    <a:pt x="120061" y="41409"/>
                  </a:lnTo>
                  <a:lnTo>
                    <a:pt x="115035" y="29476"/>
                  </a:lnTo>
                  <a:lnTo>
                    <a:pt x="114594" y="27103"/>
                  </a:lnTo>
                  <a:lnTo>
                    <a:pt x="112222" y="22586"/>
                  </a:lnTo>
                  <a:lnTo>
                    <a:pt x="110601" y="20394"/>
                  </a:lnTo>
                  <a:lnTo>
                    <a:pt x="105038" y="17958"/>
                  </a:lnTo>
                  <a:lnTo>
                    <a:pt x="101579" y="17308"/>
                  </a:lnTo>
                  <a:lnTo>
                    <a:pt x="90210" y="22231"/>
                  </a:lnTo>
                  <a:lnTo>
                    <a:pt x="75044" y="34296"/>
                  </a:lnTo>
                  <a:lnTo>
                    <a:pt x="46672" y="70268"/>
                  </a:lnTo>
                  <a:lnTo>
                    <a:pt x="26295" y="102918"/>
                  </a:lnTo>
                  <a:lnTo>
                    <a:pt x="11124" y="136715"/>
                  </a:lnTo>
                  <a:lnTo>
                    <a:pt x="1795" y="169845"/>
                  </a:lnTo>
                  <a:lnTo>
                    <a:pt x="0" y="201032"/>
                  </a:lnTo>
                  <a:lnTo>
                    <a:pt x="7199" y="225712"/>
                  </a:lnTo>
                  <a:lnTo>
                    <a:pt x="13069" y="236244"/>
                  </a:lnTo>
                  <a:lnTo>
                    <a:pt x="29000" y="249828"/>
                  </a:lnTo>
                  <a:lnTo>
                    <a:pt x="38187" y="254438"/>
                  </a:lnTo>
                  <a:lnTo>
                    <a:pt x="48545" y="254690"/>
                  </a:lnTo>
                  <a:lnTo>
                    <a:pt x="71343" y="247443"/>
                  </a:lnTo>
                  <a:lnTo>
                    <a:pt x="107978" y="220754"/>
                  </a:lnTo>
                  <a:lnTo>
                    <a:pt x="149015" y="182664"/>
                  </a:lnTo>
                  <a:lnTo>
                    <a:pt x="178969" y="140099"/>
                  </a:lnTo>
                  <a:lnTo>
                    <a:pt x="188576" y="107143"/>
                  </a:lnTo>
                  <a:lnTo>
                    <a:pt x="190729" y="73446"/>
                  </a:lnTo>
                  <a:lnTo>
                    <a:pt x="184630" y="44359"/>
                  </a:lnTo>
                  <a:lnTo>
                    <a:pt x="169219" y="21083"/>
                  </a:lnTo>
                  <a:lnTo>
                    <a:pt x="159183" y="10925"/>
                  </a:lnTo>
                  <a:lnTo>
                    <a:pt x="134862" y="1520"/>
                  </a:lnTo>
                  <a:lnTo>
                    <a:pt x="121461" y="0"/>
                  </a:lnTo>
                  <a:lnTo>
                    <a:pt x="95283" y="5836"/>
                  </a:lnTo>
                  <a:lnTo>
                    <a:pt x="70948" y="18543"/>
                  </a:lnTo>
                  <a:lnTo>
                    <a:pt x="50726" y="35950"/>
                  </a:lnTo>
                  <a:lnTo>
                    <a:pt x="39856" y="57327"/>
                  </a:lnTo>
                  <a:lnTo>
                    <a:pt x="36958" y="68955"/>
                  </a:lnTo>
                  <a:lnTo>
                    <a:pt x="37142" y="78823"/>
                  </a:lnTo>
                  <a:lnTo>
                    <a:pt x="42991" y="95432"/>
                  </a:lnTo>
                  <a:lnTo>
                    <a:pt x="49631" y="101413"/>
                  </a:lnTo>
                  <a:lnTo>
                    <a:pt x="68298" y="109941"/>
                  </a:lnTo>
                  <a:lnTo>
                    <a:pt x="98231" y="110438"/>
                  </a:lnTo>
                  <a:lnTo>
                    <a:pt x="134348" y="105250"/>
                  </a:lnTo>
                  <a:lnTo>
                    <a:pt x="171566" y="95888"/>
                  </a:lnTo>
                  <a:lnTo>
                    <a:pt x="208961" y="858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SMARTInkShape-5577"/>
            <p:cNvSpPr/>
            <p:nvPr>
              <p:custDataLst>
                <p:tags r:id="rId234"/>
              </p:custDataLst>
            </p:nvPr>
          </p:nvSpPr>
          <p:spPr>
            <a:xfrm>
              <a:off x="2382833" y="1271905"/>
              <a:ext cx="144468" cy="113887"/>
            </a:xfrm>
            <a:custGeom>
              <a:avLst/>
              <a:gdLst/>
              <a:ahLst/>
              <a:cxnLst/>
              <a:rect l="0" t="0" r="0" b="0"/>
              <a:pathLst>
                <a:path w="144468" h="113887">
                  <a:moveTo>
                    <a:pt x="36517" y="29845"/>
                  </a:moveTo>
                  <a:lnTo>
                    <a:pt x="36517" y="29845"/>
                  </a:lnTo>
                  <a:lnTo>
                    <a:pt x="30742" y="37031"/>
                  </a:lnTo>
                  <a:lnTo>
                    <a:pt x="9385" y="83709"/>
                  </a:lnTo>
                  <a:lnTo>
                    <a:pt x="0" y="113574"/>
                  </a:lnTo>
                  <a:lnTo>
                    <a:pt x="884" y="113886"/>
                  </a:lnTo>
                  <a:lnTo>
                    <a:pt x="5628" y="110471"/>
                  </a:lnTo>
                  <a:lnTo>
                    <a:pt x="32998" y="70209"/>
                  </a:lnTo>
                  <a:lnTo>
                    <a:pt x="64593" y="22688"/>
                  </a:lnTo>
                  <a:lnTo>
                    <a:pt x="82857" y="2011"/>
                  </a:lnTo>
                  <a:lnTo>
                    <a:pt x="87166" y="0"/>
                  </a:lnTo>
                  <a:lnTo>
                    <a:pt x="90744" y="70"/>
                  </a:lnTo>
                  <a:lnTo>
                    <a:pt x="93835" y="1529"/>
                  </a:lnTo>
                  <a:lnTo>
                    <a:pt x="99151" y="12556"/>
                  </a:lnTo>
                  <a:lnTo>
                    <a:pt x="115054" y="51752"/>
                  </a:lnTo>
                  <a:lnTo>
                    <a:pt x="144467" y="996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7" name="SMARTInkShape-Group1000"/>
          <p:cNvGrpSpPr/>
          <p:nvPr/>
        </p:nvGrpSpPr>
        <p:grpSpPr>
          <a:xfrm>
            <a:off x="3069741" y="1468237"/>
            <a:ext cx="157539" cy="208164"/>
            <a:chOff x="3069741" y="1468237"/>
            <a:chExt cx="157539" cy="208164"/>
          </a:xfrm>
        </p:grpSpPr>
        <p:sp>
          <p:nvSpPr>
            <p:cNvPr id="684" name="SMARTInkShape-5578"/>
            <p:cNvSpPr/>
            <p:nvPr>
              <p:custDataLst>
                <p:tags r:id="rId230"/>
              </p:custDataLst>
            </p:nvPr>
          </p:nvSpPr>
          <p:spPr>
            <a:xfrm>
              <a:off x="3092450" y="1593850"/>
              <a:ext cx="25401" cy="82551"/>
            </a:xfrm>
            <a:custGeom>
              <a:avLst/>
              <a:gdLst/>
              <a:ahLst/>
              <a:cxnLst/>
              <a:rect l="0" t="0" r="0" b="0"/>
              <a:pathLst>
                <a:path w="25401" h="82551">
                  <a:moveTo>
                    <a:pt x="0" y="0"/>
                  </a:moveTo>
                  <a:lnTo>
                    <a:pt x="0" y="0"/>
                  </a:lnTo>
                  <a:lnTo>
                    <a:pt x="6907" y="44571"/>
                  </a:lnTo>
                  <a:lnTo>
                    <a:pt x="11536" y="60026"/>
                  </a:lnTo>
                  <a:lnTo>
                    <a:pt x="2540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SMARTInkShape-5579"/>
            <p:cNvSpPr/>
            <p:nvPr>
              <p:custDataLst>
                <p:tags r:id="rId231"/>
              </p:custDataLst>
            </p:nvPr>
          </p:nvSpPr>
          <p:spPr>
            <a:xfrm>
              <a:off x="3069741" y="1468237"/>
              <a:ext cx="16360" cy="30364"/>
            </a:xfrm>
            <a:custGeom>
              <a:avLst/>
              <a:gdLst/>
              <a:ahLst/>
              <a:cxnLst/>
              <a:rect l="0" t="0" r="0" b="0"/>
              <a:pathLst>
                <a:path w="16360" h="30364">
                  <a:moveTo>
                    <a:pt x="3659" y="30363"/>
                  </a:moveTo>
                  <a:lnTo>
                    <a:pt x="3659" y="30363"/>
                  </a:lnTo>
                  <a:lnTo>
                    <a:pt x="0" y="11496"/>
                  </a:lnTo>
                  <a:lnTo>
                    <a:pt x="1563" y="1751"/>
                  </a:lnTo>
                  <a:lnTo>
                    <a:pt x="3673" y="0"/>
                  </a:lnTo>
                  <a:lnTo>
                    <a:pt x="6491" y="243"/>
                  </a:lnTo>
                  <a:lnTo>
                    <a:pt x="16359" y="49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SMARTInkShape-5580"/>
            <p:cNvSpPr/>
            <p:nvPr>
              <p:custDataLst>
                <p:tags r:id="rId232"/>
              </p:custDataLst>
            </p:nvPr>
          </p:nvSpPr>
          <p:spPr>
            <a:xfrm>
              <a:off x="3146408" y="1494538"/>
              <a:ext cx="80872" cy="175513"/>
            </a:xfrm>
            <a:custGeom>
              <a:avLst/>
              <a:gdLst/>
              <a:ahLst/>
              <a:cxnLst/>
              <a:rect l="0" t="0" r="0" b="0"/>
              <a:pathLst>
                <a:path w="80872" h="175513">
                  <a:moveTo>
                    <a:pt x="79392" y="23112"/>
                  </a:moveTo>
                  <a:lnTo>
                    <a:pt x="79392" y="23112"/>
                  </a:lnTo>
                  <a:lnTo>
                    <a:pt x="67459" y="9297"/>
                  </a:lnTo>
                  <a:lnTo>
                    <a:pt x="65087" y="5435"/>
                  </a:lnTo>
                  <a:lnTo>
                    <a:pt x="60683" y="2861"/>
                  </a:lnTo>
                  <a:lnTo>
                    <a:pt x="48264" y="0"/>
                  </a:lnTo>
                  <a:lnTo>
                    <a:pt x="25405" y="1761"/>
                  </a:lnTo>
                  <a:lnTo>
                    <a:pt x="12829" y="6802"/>
                  </a:lnTo>
                  <a:lnTo>
                    <a:pt x="7500" y="10122"/>
                  </a:lnTo>
                  <a:lnTo>
                    <a:pt x="1579" y="17574"/>
                  </a:lnTo>
                  <a:lnTo>
                    <a:pt x="0" y="21537"/>
                  </a:lnTo>
                  <a:lnTo>
                    <a:pt x="1064" y="26295"/>
                  </a:lnTo>
                  <a:lnTo>
                    <a:pt x="23635" y="58652"/>
                  </a:lnTo>
                  <a:lnTo>
                    <a:pt x="69303" y="102458"/>
                  </a:lnTo>
                  <a:lnTo>
                    <a:pt x="78436" y="118820"/>
                  </a:lnTo>
                  <a:lnTo>
                    <a:pt x="80871" y="127133"/>
                  </a:lnTo>
                  <a:lnTo>
                    <a:pt x="79814" y="142016"/>
                  </a:lnTo>
                  <a:lnTo>
                    <a:pt x="77557" y="148948"/>
                  </a:lnTo>
                  <a:lnTo>
                    <a:pt x="65641" y="160413"/>
                  </a:lnTo>
                  <a:lnTo>
                    <a:pt x="41292" y="1755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8" name="SMARTInkShape-5581"/>
          <p:cNvSpPr/>
          <p:nvPr>
            <p:custDataLst>
              <p:tags r:id="rId5"/>
            </p:custDataLst>
          </p:nvPr>
        </p:nvSpPr>
        <p:spPr>
          <a:xfrm>
            <a:off x="3794754" y="1509681"/>
            <a:ext cx="148597" cy="127527"/>
          </a:xfrm>
          <a:custGeom>
            <a:avLst/>
            <a:gdLst/>
            <a:ahLst/>
            <a:cxnLst/>
            <a:rect l="0" t="0" r="0" b="0"/>
            <a:pathLst>
              <a:path w="148597" h="127527">
                <a:moveTo>
                  <a:pt x="91446" y="39719"/>
                </a:moveTo>
                <a:lnTo>
                  <a:pt x="91446" y="39719"/>
                </a:lnTo>
                <a:lnTo>
                  <a:pt x="79236" y="13204"/>
                </a:lnTo>
                <a:lnTo>
                  <a:pt x="67681" y="1681"/>
                </a:lnTo>
                <a:lnTo>
                  <a:pt x="55719" y="0"/>
                </a:lnTo>
                <a:lnTo>
                  <a:pt x="48578" y="540"/>
                </a:lnTo>
                <a:lnTo>
                  <a:pt x="41701" y="4427"/>
                </a:lnTo>
                <a:lnTo>
                  <a:pt x="28415" y="18154"/>
                </a:lnTo>
                <a:lnTo>
                  <a:pt x="9035" y="55829"/>
                </a:lnTo>
                <a:lnTo>
                  <a:pt x="0" y="95998"/>
                </a:lnTo>
                <a:lnTo>
                  <a:pt x="1554" y="106166"/>
                </a:lnTo>
                <a:lnTo>
                  <a:pt x="5413" y="114356"/>
                </a:lnTo>
                <a:lnTo>
                  <a:pt x="10807" y="121227"/>
                </a:lnTo>
                <a:lnTo>
                  <a:pt x="18636" y="125102"/>
                </a:lnTo>
                <a:lnTo>
                  <a:pt x="38625" y="127526"/>
                </a:lnTo>
                <a:lnTo>
                  <a:pt x="59739" y="118726"/>
                </a:lnTo>
                <a:lnTo>
                  <a:pt x="79470" y="103055"/>
                </a:lnTo>
                <a:lnTo>
                  <a:pt x="95295" y="84332"/>
                </a:lnTo>
                <a:lnTo>
                  <a:pt x="103740" y="66132"/>
                </a:lnTo>
                <a:lnTo>
                  <a:pt x="109607" y="40244"/>
                </a:lnTo>
                <a:lnTo>
                  <a:pt x="109903" y="40775"/>
                </a:lnTo>
                <a:lnTo>
                  <a:pt x="113749" y="65249"/>
                </a:lnTo>
                <a:lnTo>
                  <a:pt x="148596" y="11591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1" name="SMARTInkShape-Group1002"/>
          <p:cNvGrpSpPr/>
          <p:nvPr/>
        </p:nvGrpSpPr>
        <p:grpSpPr>
          <a:xfrm>
            <a:off x="4430184" y="1206500"/>
            <a:ext cx="1329267" cy="439991"/>
            <a:chOff x="4430184" y="1206500"/>
            <a:chExt cx="1329267" cy="439991"/>
          </a:xfrm>
        </p:grpSpPr>
        <p:sp>
          <p:nvSpPr>
            <p:cNvPr id="689" name="SMARTInkShape-5582"/>
            <p:cNvSpPr/>
            <p:nvPr>
              <p:custDataLst>
                <p:tags r:id="rId218"/>
              </p:custDataLst>
            </p:nvPr>
          </p:nvSpPr>
          <p:spPr>
            <a:xfrm>
              <a:off x="4430184" y="1488450"/>
              <a:ext cx="97367" cy="158041"/>
            </a:xfrm>
            <a:custGeom>
              <a:avLst/>
              <a:gdLst/>
              <a:ahLst/>
              <a:cxnLst/>
              <a:rect l="0" t="0" r="0" b="0"/>
              <a:pathLst>
                <a:path w="97367" h="158041">
                  <a:moveTo>
                    <a:pt x="78316" y="29200"/>
                  </a:moveTo>
                  <a:lnTo>
                    <a:pt x="78316" y="29200"/>
                  </a:lnTo>
                  <a:lnTo>
                    <a:pt x="78316" y="6056"/>
                  </a:lnTo>
                  <a:lnTo>
                    <a:pt x="76905" y="3187"/>
                  </a:lnTo>
                  <a:lnTo>
                    <a:pt x="74553" y="1275"/>
                  </a:lnTo>
                  <a:lnTo>
                    <a:pt x="71574" y="0"/>
                  </a:lnTo>
                  <a:lnTo>
                    <a:pt x="67471" y="1267"/>
                  </a:lnTo>
                  <a:lnTo>
                    <a:pt x="32882" y="30931"/>
                  </a:lnTo>
                  <a:lnTo>
                    <a:pt x="10055" y="66715"/>
                  </a:lnTo>
                  <a:lnTo>
                    <a:pt x="0" y="105227"/>
                  </a:lnTo>
                  <a:lnTo>
                    <a:pt x="1411" y="126960"/>
                  </a:lnTo>
                  <a:lnTo>
                    <a:pt x="3762" y="136707"/>
                  </a:lnTo>
                  <a:lnTo>
                    <a:pt x="9564" y="144615"/>
                  </a:lnTo>
                  <a:lnTo>
                    <a:pt x="27298" y="157166"/>
                  </a:lnTo>
                  <a:lnTo>
                    <a:pt x="53054" y="158040"/>
                  </a:lnTo>
                  <a:lnTo>
                    <a:pt x="97366" y="14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SMARTInkShape-5583"/>
            <p:cNvSpPr/>
            <p:nvPr>
              <p:custDataLst>
                <p:tags r:id="rId219"/>
              </p:custDataLst>
            </p:nvPr>
          </p:nvSpPr>
          <p:spPr>
            <a:xfrm>
              <a:off x="4548139" y="1513948"/>
              <a:ext cx="92512" cy="120862"/>
            </a:xfrm>
            <a:custGeom>
              <a:avLst/>
              <a:gdLst/>
              <a:ahLst/>
              <a:cxnLst/>
              <a:rect l="0" t="0" r="0" b="0"/>
              <a:pathLst>
                <a:path w="92512" h="120862">
                  <a:moveTo>
                    <a:pt x="81011" y="16402"/>
                  </a:moveTo>
                  <a:lnTo>
                    <a:pt x="81011" y="16402"/>
                  </a:lnTo>
                  <a:lnTo>
                    <a:pt x="77640" y="6289"/>
                  </a:lnTo>
                  <a:lnTo>
                    <a:pt x="73825" y="3310"/>
                  </a:lnTo>
                  <a:lnTo>
                    <a:pt x="62059" y="0"/>
                  </a:lnTo>
                  <a:lnTo>
                    <a:pt x="47424" y="4173"/>
                  </a:lnTo>
                  <a:lnTo>
                    <a:pt x="39569" y="8249"/>
                  </a:lnTo>
                  <a:lnTo>
                    <a:pt x="15031" y="34212"/>
                  </a:lnTo>
                  <a:lnTo>
                    <a:pt x="0" y="68716"/>
                  </a:lnTo>
                  <a:lnTo>
                    <a:pt x="898" y="79500"/>
                  </a:lnTo>
                  <a:lnTo>
                    <a:pt x="11302" y="99008"/>
                  </a:lnTo>
                  <a:lnTo>
                    <a:pt x="27687" y="113323"/>
                  </a:lnTo>
                  <a:lnTo>
                    <a:pt x="36995" y="119116"/>
                  </a:lnTo>
                  <a:lnTo>
                    <a:pt x="46022" y="120861"/>
                  </a:lnTo>
                  <a:lnTo>
                    <a:pt x="63579" y="117156"/>
                  </a:lnTo>
                  <a:lnTo>
                    <a:pt x="78908" y="106572"/>
                  </a:lnTo>
                  <a:lnTo>
                    <a:pt x="85959" y="99799"/>
                  </a:lnTo>
                  <a:lnTo>
                    <a:pt x="89954" y="91755"/>
                  </a:lnTo>
                  <a:lnTo>
                    <a:pt x="92511" y="73411"/>
                  </a:lnTo>
                  <a:lnTo>
                    <a:pt x="86614" y="46621"/>
                  </a:lnTo>
                  <a:lnTo>
                    <a:pt x="79738" y="35007"/>
                  </a:lnTo>
                  <a:lnTo>
                    <a:pt x="72684" y="28198"/>
                  </a:lnTo>
                  <a:lnTo>
                    <a:pt x="61961" y="227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1" name="SMARTInkShape-5584"/>
            <p:cNvSpPr/>
            <p:nvPr>
              <p:custDataLst>
                <p:tags r:id="rId220"/>
              </p:custDataLst>
            </p:nvPr>
          </p:nvSpPr>
          <p:spPr>
            <a:xfrm>
              <a:off x="5557269" y="1371600"/>
              <a:ext cx="202182" cy="25401"/>
            </a:xfrm>
            <a:custGeom>
              <a:avLst/>
              <a:gdLst/>
              <a:ahLst/>
              <a:cxnLst/>
              <a:rect l="0" t="0" r="0" b="0"/>
              <a:pathLst>
                <a:path w="202182" h="25401">
                  <a:moveTo>
                    <a:pt x="11681" y="25400"/>
                  </a:moveTo>
                  <a:lnTo>
                    <a:pt x="11681" y="25400"/>
                  </a:lnTo>
                  <a:lnTo>
                    <a:pt x="1568" y="22029"/>
                  </a:lnTo>
                  <a:lnTo>
                    <a:pt x="0" y="21036"/>
                  </a:lnTo>
                  <a:lnTo>
                    <a:pt x="366" y="20374"/>
                  </a:lnTo>
                  <a:lnTo>
                    <a:pt x="8063" y="19638"/>
                  </a:lnTo>
                  <a:lnTo>
                    <a:pt x="44397" y="17813"/>
                  </a:lnTo>
                  <a:lnTo>
                    <a:pt x="87135" y="12385"/>
                  </a:lnTo>
                  <a:lnTo>
                    <a:pt x="132939" y="7151"/>
                  </a:lnTo>
                  <a:lnTo>
                    <a:pt x="171407" y="3178"/>
                  </a:lnTo>
                  <a:lnTo>
                    <a:pt x="2021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2" name="SMARTInkShape-5585"/>
            <p:cNvSpPr/>
            <p:nvPr>
              <p:custDataLst>
                <p:tags r:id="rId221"/>
              </p:custDataLst>
            </p:nvPr>
          </p:nvSpPr>
          <p:spPr>
            <a:xfrm>
              <a:off x="5610240" y="1206500"/>
              <a:ext cx="79361" cy="360340"/>
            </a:xfrm>
            <a:custGeom>
              <a:avLst/>
              <a:gdLst/>
              <a:ahLst/>
              <a:cxnLst/>
              <a:rect l="0" t="0" r="0" b="0"/>
              <a:pathLst>
                <a:path w="79361" h="360340">
                  <a:moveTo>
                    <a:pt x="79360" y="0"/>
                  </a:moveTo>
                  <a:lnTo>
                    <a:pt x="79360" y="0"/>
                  </a:lnTo>
                  <a:lnTo>
                    <a:pt x="63445" y="34651"/>
                  </a:lnTo>
                  <a:lnTo>
                    <a:pt x="49474" y="73256"/>
                  </a:lnTo>
                  <a:lnTo>
                    <a:pt x="41798" y="96815"/>
                  </a:lnTo>
                  <a:lnTo>
                    <a:pt x="33857" y="122399"/>
                  </a:lnTo>
                  <a:lnTo>
                    <a:pt x="25741" y="149332"/>
                  </a:lnTo>
                  <a:lnTo>
                    <a:pt x="18919" y="176460"/>
                  </a:lnTo>
                  <a:lnTo>
                    <a:pt x="12960" y="203718"/>
                  </a:lnTo>
                  <a:lnTo>
                    <a:pt x="7577" y="231062"/>
                  </a:lnTo>
                  <a:lnTo>
                    <a:pt x="3987" y="256347"/>
                  </a:lnTo>
                  <a:lnTo>
                    <a:pt x="0" y="303256"/>
                  </a:lnTo>
                  <a:lnTo>
                    <a:pt x="4498" y="349106"/>
                  </a:lnTo>
                  <a:lnTo>
                    <a:pt x="9695" y="356210"/>
                  </a:lnTo>
                  <a:lnTo>
                    <a:pt x="16689" y="359534"/>
                  </a:lnTo>
                  <a:lnTo>
                    <a:pt x="24878" y="360339"/>
                  </a:lnTo>
                  <a:lnTo>
                    <a:pt x="43387" y="353708"/>
                  </a:lnTo>
                  <a:lnTo>
                    <a:pt x="73010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SMARTInkShape-5586"/>
            <p:cNvSpPr/>
            <p:nvPr>
              <p:custDataLst>
                <p:tags r:id="rId222"/>
              </p:custDataLst>
            </p:nvPr>
          </p:nvSpPr>
          <p:spPr>
            <a:xfrm>
              <a:off x="5344397" y="1410914"/>
              <a:ext cx="187512" cy="138487"/>
            </a:xfrm>
            <a:custGeom>
              <a:avLst/>
              <a:gdLst/>
              <a:ahLst/>
              <a:cxnLst/>
              <a:rect l="0" t="0" r="0" b="0"/>
              <a:pathLst>
                <a:path w="187512" h="138487">
                  <a:moveTo>
                    <a:pt x="46753" y="49586"/>
                  </a:moveTo>
                  <a:lnTo>
                    <a:pt x="46753" y="49586"/>
                  </a:lnTo>
                  <a:lnTo>
                    <a:pt x="46753" y="46215"/>
                  </a:lnTo>
                  <a:lnTo>
                    <a:pt x="48634" y="42678"/>
                  </a:lnTo>
                  <a:lnTo>
                    <a:pt x="55591" y="31288"/>
                  </a:lnTo>
                  <a:lnTo>
                    <a:pt x="55855" y="21698"/>
                  </a:lnTo>
                  <a:lnTo>
                    <a:pt x="50276" y="1666"/>
                  </a:lnTo>
                  <a:lnTo>
                    <a:pt x="45574" y="0"/>
                  </a:lnTo>
                  <a:lnTo>
                    <a:pt x="30942" y="1913"/>
                  </a:lnTo>
                  <a:lnTo>
                    <a:pt x="16442" y="11229"/>
                  </a:lnTo>
                  <a:lnTo>
                    <a:pt x="9612" y="17665"/>
                  </a:lnTo>
                  <a:lnTo>
                    <a:pt x="2024" y="36104"/>
                  </a:lnTo>
                  <a:lnTo>
                    <a:pt x="0" y="46948"/>
                  </a:lnTo>
                  <a:lnTo>
                    <a:pt x="3396" y="70286"/>
                  </a:lnTo>
                  <a:lnTo>
                    <a:pt x="22823" y="113020"/>
                  </a:lnTo>
                  <a:lnTo>
                    <a:pt x="36588" y="125521"/>
                  </a:lnTo>
                  <a:lnTo>
                    <a:pt x="44209" y="129843"/>
                  </a:lnTo>
                  <a:lnTo>
                    <a:pt x="63967" y="130882"/>
                  </a:lnTo>
                  <a:lnTo>
                    <a:pt x="75162" y="129183"/>
                  </a:lnTo>
                  <a:lnTo>
                    <a:pt x="95128" y="117888"/>
                  </a:lnTo>
                  <a:lnTo>
                    <a:pt x="111997" y="100404"/>
                  </a:lnTo>
                  <a:lnTo>
                    <a:pt x="128722" y="66760"/>
                  </a:lnTo>
                  <a:lnTo>
                    <a:pt x="136343" y="34213"/>
                  </a:lnTo>
                  <a:lnTo>
                    <a:pt x="135408" y="28754"/>
                  </a:lnTo>
                  <a:lnTo>
                    <a:pt x="133373" y="25115"/>
                  </a:lnTo>
                  <a:lnTo>
                    <a:pt x="130604" y="24805"/>
                  </a:lnTo>
                  <a:lnTo>
                    <a:pt x="127348" y="26715"/>
                  </a:lnTo>
                  <a:lnTo>
                    <a:pt x="123767" y="30106"/>
                  </a:lnTo>
                  <a:lnTo>
                    <a:pt x="115355" y="51732"/>
                  </a:lnTo>
                  <a:lnTo>
                    <a:pt x="110925" y="99066"/>
                  </a:lnTo>
                  <a:lnTo>
                    <a:pt x="110386" y="123879"/>
                  </a:lnTo>
                  <a:lnTo>
                    <a:pt x="111048" y="125926"/>
                  </a:lnTo>
                  <a:lnTo>
                    <a:pt x="112193" y="126585"/>
                  </a:lnTo>
                  <a:lnTo>
                    <a:pt x="113662" y="126318"/>
                  </a:lnTo>
                  <a:lnTo>
                    <a:pt x="122474" y="112460"/>
                  </a:lnTo>
                  <a:lnTo>
                    <a:pt x="139504" y="71648"/>
                  </a:lnTo>
                  <a:lnTo>
                    <a:pt x="166701" y="24284"/>
                  </a:lnTo>
                  <a:lnTo>
                    <a:pt x="178379" y="10824"/>
                  </a:lnTo>
                  <a:lnTo>
                    <a:pt x="182482" y="8222"/>
                  </a:lnTo>
                  <a:lnTo>
                    <a:pt x="185922" y="7194"/>
                  </a:lnTo>
                  <a:lnTo>
                    <a:pt x="187511" y="9330"/>
                  </a:lnTo>
                  <a:lnTo>
                    <a:pt x="183360" y="50783"/>
                  </a:lnTo>
                  <a:lnTo>
                    <a:pt x="181068" y="88041"/>
                  </a:lnTo>
                  <a:lnTo>
                    <a:pt x="180103" y="1384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4" name="SMARTInkShape-5587"/>
            <p:cNvSpPr/>
            <p:nvPr>
              <p:custDataLst>
                <p:tags r:id="rId223"/>
              </p:custDataLst>
            </p:nvPr>
          </p:nvSpPr>
          <p:spPr>
            <a:xfrm>
              <a:off x="5200650" y="1447800"/>
              <a:ext cx="114301" cy="6351"/>
            </a:xfrm>
            <a:custGeom>
              <a:avLst/>
              <a:gdLst/>
              <a:ahLst/>
              <a:cxnLst/>
              <a:rect l="0" t="0" r="0" b="0"/>
              <a:pathLst>
                <a:path w="114301" h="6351">
                  <a:moveTo>
                    <a:pt x="0" y="0"/>
                  </a:moveTo>
                  <a:lnTo>
                    <a:pt x="0" y="0"/>
                  </a:lnTo>
                  <a:lnTo>
                    <a:pt x="37350" y="1882"/>
                  </a:lnTo>
                  <a:lnTo>
                    <a:pt x="73391" y="5026"/>
                  </a:lnTo>
                  <a:lnTo>
                    <a:pt x="1143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5" name="SMARTInkShape-5588"/>
            <p:cNvSpPr/>
            <p:nvPr>
              <p:custDataLst>
                <p:tags r:id="rId224"/>
              </p:custDataLst>
            </p:nvPr>
          </p:nvSpPr>
          <p:spPr>
            <a:xfrm>
              <a:off x="5272328" y="1257300"/>
              <a:ext cx="48973" cy="321060"/>
            </a:xfrm>
            <a:custGeom>
              <a:avLst/>
              <a:gdLst/>
              <a:ahLst/>
              <a:cxnLst/>
              <a:rect l="0" t="0" r="0" b="0"/>
              <a:pathLst>
                <a:path w="48973" h="321060">
                  <a:moveTo>
                    <a:pt x="48972" y="0"/>
                  </a:moveTo>
                  <a:lnTo>
                    <a:pt x="48972" y="0"/>
                  </a:lnTo>
                  <a:lnTo>
                    <a:pt x="33276" y="35156"/>
                  </a:lnTo>
                  <a:lnTo>
                    <a:pt x="18215" y="80972"/>
                  </a:lnTo>
                  <a:lnTo>
                    <a:pt x="9902" y="117832"/>
                  </a:lnTo>
                  <a:lnTo>
                    <a:pt x="3857" y="160085"/>
                  </a:lnTo>
                  <a:lnTo>
                    <a:pt x="698" y="200971"/>
                  </a:lnTo>
                  <a:lnTo>
                    <a:pt x="0" y="239604"/>
                  </a:lnTo>
                  <a:lnTo>
                    <a:pt x="2042" y="275589"/>
                  </a:lnTo>
                  <a:lnTo>
                    <a:pt x="7158" y="310726"/>
                  </a:lnTo>
                  <a:lnTo>
                    <a:pt x="10513" y="316512"/>
                  </a:lnTo>
                  <a:lnTo>
                    <a:pt x="14866" y="319664"/>
                  </a:lnTo>
                  <a:lnTo>
                    <a:pt x="19884" y="321059"/>
                  </a:lnTo>
                  <a:lnTo>
                    <a:pt x="25347" y="319167"/>
                  </a:lnTo>
                  <a:lnTo>
                    <a:pt x="48972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SMARTInkShape-5589"/>
            <p:cNvSpPr/>
            <p:nvPr>
              <p:custDataLst>
                <p:tags r:id="rId225"/>
              </p:custDataLst>
            </p:nvPr>
          </p:nvSpPr>
          <p:spPr>
            <a:xfrm>
              <a:off x="5083722" y="1418742"/>
              <a:ext cx="94670" cy="160575"/>
            </a:xfrm>
            <a:custGeom>
              <a:avLst/>
              <a:gdLst/>
              <a:ahLst/>
              <a:cxnLst/>
              <a:rect l="0" t="0" r="0" b="0"/>
              <a:pathLst>
                <a:path w="94670" h="160575">
                  <a:moveTo>
                    <a:pt x="78828" y="3658"/>
                  </a:moveTo>
                  <a:lnTo>
                    <a:pt x="78828" y="3658"/>
                  </a:lnTo>
                  <a:lnTo>
                    <a:pt x="52775" y="0"/>
                  </a:lnTo>
                  <a:lnTo>
                    <a:pt x="22425" y="3672"/>
                  </a:lnTo>
                  <a:lnTo>
                    <a:pt x="8839" y="9779"/>
                  </a:lnTo>
                  <a:lnTo>
                    <a:pt x="4652" y="14089"/>
                  </a:lnTo>
                  <a:lnTo>
                    <a:pt x="0" y="24522"/>
                  </a:lnTo>
                  <a:lnTo>
                    <a:pt x="1582" y="30267"/>
                  </a:lnTo>
                  <a:lnTo>
                    <a:pt x="10865" y="42295"/>
                  </a:lnTo>
                  <a:lnTo>
                    <a:pt x="49253" y="73039"/>
                  </a:lnTo>
                  <a:lnTo>
                    <a:pt x="85895" y="110470"/>
                  </a:lnTo>
                  <a:lnTo>
                    <a:pt x="92006" y="119316"/>
                  </a:lnTo>
                  <a:lnTo>
                    <a:pt x="94669" y="127330"/>
                  </a:lnTo>
                  <a:lnTo>
                    <a:pt x="93865" y="141879"/>
                  </a:lnTo>
                  <a:lnTo>
                    <a:pt x="89558" y="148016"/>
                  </a:lnTo>
                  <a:lnTo>
                    <a:pt x="75365" y="158599"/>
                  </a:lnTo>
                  <a:lnTo>
                    <a:pt x="67347" y="160574"/>
                  </a:lnTo>
                  <a:lnTo>
                    <a:pt x="50913" y="159006"/>
                  </a:lnTo>
                  <a:lnTo>
                    <a:pt x="44696" y="154495"/>
                  </a:lnTo>
                  <a:lnTo>
                    <a:pt x="28028" y="124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SMARTInkShape-5590"/>
            <p:cNvSpPr/>
            <p:nvPr>
              <p:custDataLst>
                <p:tags r:id="rId226"/>
              </p:custDataLst>
            </p:nvPr>
          </p:nvSpPr>
          <p:spPr>
            <a:xfrm>
              <a:off x="5016500" y="14033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SMARTInkShape-5591"/>
            <p:cNvSpPr/>
            <p:nvPr>
              <p:custDataLst>
                <p:tags r:id="rId227"/>
              </p:custDataLst>
            </p:nvPr>
          </p:nvSpPr>
          <p:spPr>
            <a:xfrm>
              <a:off x="5011033" y="1492250"/>
              <a:ext cx="18168" cy="101601"/>
            </a:xfrm>
            <a:custGeom>
              <a:avLst/>
              <a:gdLst/>
              <a:ahLst/>
              <a:cxnLst/>
              <a:rect l="0" t="0" r="0" b="0"/>
              <a:pathLst>
                <a:path w="18168" h="10160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706"/>
                  </a:lnTo>
                  <a:lnTo>
                    <a:pt x="441" y="1882"/>
                  </a:lnTo>
                  <a:lnTo>
                    <a:pt x="0" y="3371"/>
                  </a:lnTo>
                  <a:lnTo>
                    <a:pt x="8033" y="48184"/>
                  </a:lnTo>
                  <a:lnTo>
                    <a:pt x="18167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SMARTInkShape-5592"/>
            <p:cNvSpPr/>
            <p:nvPr>
              <p:custDataLst>
                <p:tags r:id="rId228"/>
              </p:custDataLst>
            </p:nvPr>
          </p:nvSpPr>
          <p:spPr>
            <a:xfrm>
              <a:off x="4839302" y="1474965"/>
              <a:ext cx="81949" cy="150636"/>
            </a:xfrm>
            <a:custGeom>
              <a:avLst/>
              <a:gdLst/>
              <a:ahLst/>
              <a:cxnLst/>
              <a:rect l="0" t="0" r="0" b="0"/>
              <a:pathLst>
                <a:path w="81949" h="150636">
                  <a:moveTo>
                    <a:pt x="81948" y="10935"/>
                  </a:moveTo>
                  <a:lnTo>
                    <a:pt x="81948" y="10935"/>
                  </a:lnTo>
                  <a:lnTo>
                    <a:pt x="71835" y="4193"/>
                  </a:lnTo>
                  <a:lnTo>
                    <a:pt x="45320" y="0"/>
                  </a:lnTo>
                  <a:lnTo>
                    <a:pt x="17395" y="2129"/>
                  </a:lnTo>
                  <a:lnTo>
                    <a:pt x="5515" y="7257"/>
                  </a:lnTo>
                  <a:lnTo>
                    <a:pt x="1359" y="10599"/>
                  </a:lnTo>
                  <a:lnTo>
                    <a:pt x="0" y="14944"/>
                  </a:lnTo>
                  <a:lnTo>
                    <a:pt x="2252" y="25417"/>
                  </a:lnTo>
                  <a:lnTo>
                    <a:pt x="18196" y="43213"/>
                  </a:lnTo>
                  <a:lnTo>
                    <a:pt x="61993" y="84202"/>
                  </a:lnTo>
                  <a:lnTo>
                    <a:pt x="74938" y="112058"/>
                  </a:lnTo>
                  <a:lnTo>
                    <a:pt x="75863" y="119978"/>
                  </a:lnTo>
                  <a:lnTo>
                    <a:pt x="73129" y="132541"/>
                  </a:lnTo>
                  <a:lnTo>
                    <a:pt x="65328" y="142829"/>
                  </a:lnTo>
                  <a:lnTo>
                    <a:pt x="60285" y="147547"/>
                  </a:lnTo>
                  <a:lnTo>
                    <a:pt x="54100" y="149988"/>
                  </a:lnTo>
                  <a:lnTo>
                    <a:pt x="24798" y="150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0" name="SMARTInkShape-5593"/>
            <p:cNvSpPr/>
            <p:nvPr>
              <p:custDataLst>
                <p:tags r:id="rId229"/>
              </p:custDataLst>
            </p:nvPr>
          </p:nvSpPr>
          <p:spPr>
            <a:xfrm>
              <a:off x="4682929" y="1487477"/>
              <a:ext cx="92272" cy="135772"/>
            </a:xfrm>
            <a:custGeom>
              <a:avLst/>
              <a:gdLst/>
              <a:ahLst/>
              <a:cxnLst/>
              <a:rect l="0" t="0" r="0" b="0"/>
              <a:pathLst>
                <a:path w="92272" h="135772">
                  <a:moveTo>
                    <a:pt x="3371" y="17473"/>
                  </a:moveTo>
                  <a:lnTo>
                    <a:pt x="3371" y="17473"/>
                  </a:lnTo>
                  <a:lnTo>
                    <a:pt x="3371" y="58900"/>
                  </a:lnTo>
                  <a:lnTo>
                    <a:pt x="0" y="98563"/>
                  </a:lnTo>
                  <a:lnTo>
                    <a:pt x="2439" y="134595"/>
                  </a:lnTo>
                  <a:lnTo>
                    <a:pt x="2750" y="135771"/>
                  </a:lnTo>
                  <a:lnTo>
                    <a:pt x="10058" y="95821"/>
                  </a:lnTo>
                  <a:lnTo>
                    <a:pt x="21032" y="57307"/>
                  </a:lnTo>
                  <a:lnTo>
                    <a:pt x="36591" y="21358"/>
                  </a:lnTo>
                  <a:lnTo>
                    <a:pt x="48474" y="6735"/>
                  </a:lnTo>
                  <a:lnTo>
                    <a:pt x="54607" y="1847"/>
                  </a:lnTo>
                  <a:lnTo>
                    <a:pt x="60106" y="0"/>
                  </a:lnTo>
                  <a:lnTo>
                    <a:pt x="65183" y="180"/>
                  </a:lnTo>
                  <a:lnTo>
                    <a:pt x="69979" y="1711"/>
                  </a:lnTo>
                  <a:lnTo>
                    <a:pt x="73882" y="5554"/>
                  </a:lnTo>
                  <a:lnTo>
                    <a:pt x="80100" y="17349"/>
                  </a:lnTo>
                  <a:lnTo>
                    <a:pt x="85476" y="61716"/>
                  </a:lnTo>
                  <a:lnTo>
                    <a:pt x="92271" y="1063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3" name="SMARTInkShape-Group1003"/>
          <p:cNvGrpSpPr/>
          <p:nvPr/>
        </p:nvGrpSpPr>
        <p:grpSpPr>
          <a:xfrm>
            <a:off x="6203950" y="1188161"/>
            <a:ext cx="1276351" cy="351674"/>
            <a:chOff x="6203950" y="1188161"/>
            <a:chExt cx="1276351" cy="351674"/>
          </a:xfrm>
        </p:grpSpPr>
        <p:sp>
          <p:nvSpPr>
            <p:cNvPr id="702" name="SMARTInkShape-5594"/>
            <p:cNvSpPr/>
            <p:nvPr>
              <p:custDataLst>
                <p:tags r:id="rId207"/>
              </p:custDataLst>
            </p:nvPr>
          </p:nvSpPr>
          <p:spPr>
            <a:xfrm>
              <a:off x="6391307" y="1402706"/>
              <a:ext cx="124119" cy="137129"/>
            </a:xfrm>
            <a:custGeom>
              <a:avLst/>
              <a:gdLst/>
              <a:ahLst/>
              <a:cxnLst/>
              <a:rect l="0" t="0" r="0" b="0"/>
              <a:pathLst>
                <a:path w="124119" h="137129">
                  <a:moveTo>
                    <a:pt x="123793" y="26044"/>
                  </a:moveTo>
                  <a:lnTo>
                    <a:pt x="123793" y="26044"/>
                  </a:lnTo>
                  <a:lnTo>
                    <a:pt x="117051" y="15931"/>
                  </a:lnTo>
                  <a:lnTo>
                    <a:pt x="96004" y="2900"/>
                  </a:lnTo>
                  <a:lnTo>
                    <a:pt x="75459" y="0"/>
                  </a:lnTo>
                  <a:lnTo>
                    <a:pt x="38210" y="4216"/>
                  </a:lnTo>
                  <a:lnTo>
                    <a:pt x="14495" y="10698"/>
                  </a:lnTo>
                  <a:lnTo>
                    <a:pt x="1604" y="18283"/>
                  </a:lnTo>
                  <a:lnTo>
                    <a:pt x="0" y="22281"/>
                  </a:lnTo>
                  <a:lnTo>
                    <a:pt x="1049" y="26357"/>
                  </a:lnTo>
                  <a:lnTo>
                    <a:pt x="3862" y="30486"/>
                  </a:lnTo>
                  <a:lnTo>
                    <a:pt x="48231" y="52322"/>
                  </a:lnTo>
                  <a:lnTo>
                    <a:pt x="88625" y="71459"/>
                  </a:lnTo>
                  <a:lnTo>
                    <a:pt x="109809" y="86680"/>
                  </a:lnTo>
                  <a:lnTo>
                    <a:pt x="121105" y="102853"/>
                  </a:lnTo>
                  <a:lnTo>
                    <a:pt x="124118" y="111117"/>
                  </a:lnTo>
                  <a:lnTo>
                    <a:pt x="124009" y="118037"/>
                  </a:lnTo>
                  <a:lnTo>
                    <a:pt x="121821" y="124061"/>
                  </a:lnTo>
                  <a:lnTo>
                    <a:pt x="118245" y="129489"/>
                  </a:lnTo>
                  <a:lnTo>
                    <a:pt x="112333" y="133107"/>
                  </a:lnTo>
                  <a:lnTo>
                    <a:pt x="96357" y="137128"/>
                  </a:lnTo>
                  <a:lnTo>
                    <a:pt x="83142" y="135152"/>
                  </a:lnTo>
                  <a:lnTo>
                    <a:pt x="77642" y="132649"/>
                  </a:lnTo>
                  <a:lnTo>
                    <a:pt x="73975" y="127453"/>
                  </a:lnTo>
                  <a:lnTo>
                    <a:pt x="66643" y="958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SMARTInkShape-5595"/>
            <p:cNvSpPr/>
            <p:nvPr>
              <p:custDataLst>
                <p:tags r:id="rId208"/>
              </p:custDataLst>
            </p:nvPr>
          </p:nvSpPr>
          <p:spPr>
            <a:xfrm>
              <a:off x="6203950" y="1428601"/>
              <a:ext cx="266701" cy="108627"/>
            </a:xfrm>
            <a:custGeom>
              <a:avLst/>
              <a:gdLst/>
              <a:ahLst/>
              <a:cxnLst/>
              <a:rect l="0" t="0" r="0" b="0"/>
              <a:pathLst>
                <a:path w="266701" h="108627">
                  <a:moveTo>
                    <a:pt x="0" y="31899"/>
                  </a:moveTo>
                  <a:lnTo>
                    <a:pt x="0" y="31899"/>
                  </a:lnTo>
                  <a:lnTo>
                    <a:pt x="8839" y="46205"/>
                  </a:lnTo>
                  <a:lnTo>
                    <a:pt x="21669" y="56285"/>
                  </a:lnTo>
                  <a:lnTo>
                    <a:pt x="34796" y="58495"/>
                  </a:lnTo>
                  <a:lnTo>
                    <a:pt x="59934" y="53890"/>
                  </a:lnTo>
                  <a:lnTo>
                    <a:pt x="78143" y="46612"/>
                  </a:lnTo>
                  <a:lnTo>
                    <a:pt x="93292" y="36322"/>
                  </a:lnTo>
                  <a:lnTo>
                    <a:pt x="101435" y="24692"/>
                  </a:lnTo>
                  <a:lnTo>
                    <a:pt x="103606" y="18628"/>
                  </a:lnTo>
                  <a:lnTo>
                    <a:pt x="102938" y="13174"/>
                  </a:lnTo>
                  <a:lnTo>
                    <a:pt x="96550" y="3351"/>
                  </a:lnTo>
                  <a:lnTo>
                    <a:pt x="91178" y="873"/>
                  </a:lnTo>
                  <a:lnTo>
                    <a:pt x="77683" y="0"/>
                  </a:lnTo>
                  <a:lnTo>
                    <a:pt x="50847" y="10218"/>
                  </a:lnTo>
                  <a:lnTo>
                    <a:pt x="23923" y="33393"/>
                  </a:lnTo>
                  <a:lnTo>
                    <a:pt x="14162" y="52554"/>
                  </a:lnTo>
                  <a:lnTo>
                    <a:pt x="11557" y="62602"/>
                  </a:lnTo>
                  <a:lnTo>
                    <a:pt x="12643" y="72123"/>
                  </a:lnTo>
                  <a:lnTo>
                    <a:pt x="21377" y="90228"/>
                  </a:lnTo>
                  <a:lnTo>
                    <a:pt x="40310" y="102038"/>
                  </a:lnTo>
                  <a:lnTo>
                    <a:pt x="67305" y="108227"/>
                  </a:lnTo>
                  <a:lnTo>
                    <a:pt x="102821" y="108626"/>
                  </a:lnTo>
                  <a:lnTo>
                    <a:pt x="142124" y="102689"/>
                  </a:lnTo>
                  <a:lnTo>
                    <a:pt x="183110" y="92289"/>
                  </a:lnTo>
                  <a:lnTo>
                    <a:pt x="224845" y="78259"/>
                  </a:lnTo>
                  <a:lnTo>
                    <a:pt x="266700" y="636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4" name="SMARTInkShape-5596"/>
            <p:cNvSpPr/>
            <p:nvPr>
              <p:custDataLst>
                <p:tags r:id="rId209"/>
              </p:custDataLst>
            </p:nvPr>
          </p:nvSpPr>
          <p:spPr>
            <a:xfrm>
              <a:off x="7327900" y="1308100"/>
              <a:ext cx="152401" cy="195951"/>
            </a:xfrm>
            <a:custGeom>
              <a:avLst/>
              <a:gdLst/>
              <a:ahLst/>
              <a:cxnLst/>
              <a:rect l="0" t="0" r="0" b="0"/>
              <a:pathLst>
                <a:path w="152401" h="195951">
                  <a:moveTo>
                    <a:pt x="0" y="31750"/>
                  </a:moveTo>
                  <a:lnTo>
                    <a:pt x="0" y="31750"/>
                  </a:lnTo>
                  <a:lnTo>
                    <a:pt x="24419" y="47330"/>
                  </a:lnTo>
                  <a:lnTo>
                    <a:pt x="44159" y="71095"/>
                  </a:lnTo>
                  <a:lnTo>
                    <a:pt x="60042" y="107221"/>
                  </a:lnTo>
                  <a:lnTo>
                    <a:pt x="66944" y="145834"/>
                  </a:lnTo>
                  <a:lnTo>
                    <a:pt x="62247" y="177344"/>
                  </a:lnTo>
                  <a:lnTo>
                    <a:pt x="55288" y="194441"/>
                  </a:lnTo>
                  <a:lnTo>
                    <a:pt x="52382" y="195950"/>
                  </a:lnTo>
                  <a:lnTo>
                    <a:pt x="49033" y="195544"/>
                  </a:lnTo>
                  <a:lnTo>
                    <a:pt x="45388" y="193863"/>
                  </a:lnTo>
                  <a:lnTo>
                    <a:pt x="42959" y="189920"/>
                  </a:lnTo>
                  <a:lnTo>
                    <a:pt x="40260" y="178012"/>
                  </a:lnTo>
                  <a:lnTo>
                    <a:pt x="48851" y="141958"/>
                  </a:lnTo>
                  <a:lnTo>
                    <a:pt x="66632" y="105896"/>
                  </a:lnTo>
                  <a:lnTo>
                    <a:pt x="91703" y="66820"/>
                  </a:lnTo>
                  <a:lnTo>
                    <a:pt x="131907" y="21994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SMARTInkShape-5597"/>
            <p:cNvSpPr/>
            <p:nvPr>
              <p:custDataLst>
                <p:tags r:id="rId210"/>
              </p:custDataLst>
            </p:nvPr>
          </p:nvSpPr>
          <p:spPr>
            <a:xfrm>
              <a:off x="7242044" y="1353433"/>
              <a:ext cx="73018" cy="95205"/>
            </a:xfrm>
            <a:custGeom>
              <a:avLst/>
              <a:gdLst/>
              <a:ahLst/>
              <a:cxnLst/>
              <a:rect l="0" t="0" r="0" b="0"/>
              <a:pathLst>
                <a:path w="73018" h="95205">
                  <a:moveTo>
                    <a:pt x="54106" y="5467"/>
                  </a:moveTo>
                  <a:lnTo>
                    <a:pt x="54106" y="5467"/>
                  </a:lnTo>
                  <a:lnTo>
                    <a:pt x="31501" y="441"/>
                  </a:lnTo>
                  <a:lnTo>
                    <a:pt x="24219" y="0"/>
                  </a:lnTo>
                  <a:lnTo>
                    <a:pt x="12365" y="3272"/>
                  </a:lnTo>
                  <a:lnTo>
                    <a:pt x="7229" y="6120"/>
                  </a:lnTo>
                  <a:lnTo>
                    <a:pt x="3804" y="10842"/>
                  </a:lnTo>
                  <a:lnTo>
                    <a:pt x="0" y="23613"/>
                  </a:lnTo>
                  <a:lnTo>
                    <a:pt x="1229" y="50041"/>
                  </a:lnTo>
                  <a:lnTo>
                    <a:pt x="12803" y="76843"/>
                  </a:lnTo>
                  <a:lnTo>
                    <a:pt x="23754" y="88460"/>
                  </a:lnTo>
                  <a:lnTo>
                    <a:pt x="29639" y="92546"/>
                  </a:lnTo>
                  <a:lnTo>
                    <a:pt x="43702" y="95204"/>
                  </a:lnTo>
                  <a:lnTo>
                    <a:pt x="63723" y="92733"/>
                  </a:lnTo>
                  <a:lnTo>
                    <a:pt x="68984" y="91161"/>
                  </a:lnTo>
                  <a:lnTo>
                    <a:pt x="71786" y="87291"/>
                  </a:lnTo>
                  <a:lnTo>
                    <a:pt x="73017" y="75465"/>
                  </a:lnTo>
                  <a:lnTo>
                    <a:pt x="67676" y="28392"/>
                  </a:lnTo>
                  <a:lnTo>
                    <a:pt x="66806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SMARTInkShape-5598"/>
            <p:cNvSpPr/>
            <p:nvPr>
              <p:custDataLst>
                <p:tags r:id="rId211"/>
              </p:custDataLst>
            </p:nvPr>
          </p:nvSpPr>
          <p:spPr>
            <a:xfrm>
              <a:off x="7099300" y="1327150"/>
              <a:ext cx="158751" cy="6351"/>
            </a:xfrm>
            <a:custGeom>
              <a:avLst/>
              <a:gdLst/>
              <a:ahLst/>
              <a:cxnLst/>
              <a:rect l="0" t="0" r="0" b="0"/>
              <a:pathLst>
                <a:path w="158751" h="6351">
                  <a:moveTo>
                    <a:pt x="0" y="6350"/>
                  </a:moveTo>
                  <a:lnTo>
                    <a:pt x="0" y="6350"/>
                  </a:lnTo>
                  <a:lnTo>
                    <a:pt x="36886" y="1986"/>
                  </a:lnTo>
                  <a:lnTo>
                    <a:pt x="79054" y="588"/>
                  </a:lnTo>
                  <a:lnTo>
                    <a:pt x="118156" y="261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SMARTInkShape-5599"/>
            <p:cNvSpPr/>
            <p:nvPr>
              <p:custDataLst>
                <p:tags r:id="rId212"/>
              </p:custDataLst>
            </p:nvPr>
          </p:nvSpPr>
          <p:spPr>
            <a:xfrm>
              <a:off x="7149168" y="1188161"/>
              <a:ext cx="86627" cy="316235"/>
            </a:xfrm>
            <a:custGeom>
              <a:avLst/>
              <a:gdLst/>
              <a:ahLst/>
              <a:cxnLst/>
              <a:rect l="0" t="0" r="0" b="0"/>
              <a:pathLst>
                <a:path w="86627" h="316235">
                  <a:moveTo>
                    <a:pt x="83482" y="43739"/>
                  </a:moveTo>
                  <a:lnTo>
                    <a:pt x="83482" y="43739"/>
                  </a:lnTo>
                  <a:lnTo>
                    <a:pt x="86626" y="3531"/>
                  </a:lnTo>
                  <a:lnTo>
                    <a:pt x="85578" y="0"/>
                  </a:lnTo>
                  <a:lnTo>
                    <a:pt x="81351" y="1174"/>
                  </a:lnTo>
                  <a:lnTo>
                    <a:pt x="67247" y="11886"/>
                  </a:lnTo>
                  <a:lnTo>
                    <a:pt x="42846" y="51234"/>
                  </a:lnTo>
                  <a:lnTo>
                    <a:pt x="26144" y="92696"/>
                  </a:lnTo>
                  <a:lnTo>
                    <a:pt x="17741" y="116594"/>
                  </a:lnTo>
                  <a:lnTo>
                    <a:pt x="11432" y="140992"/>
                  </a:lnTo>
                  <a:lnTo>
                    <a:pt x="6521" y="165724"/>
                  </a:lnTo>
                  <a:lnTo>
                    <a:pt x="2541" y="190679"/>
                  </a:lnTo>
                  <a:lnTo>
                    <a:pt x="0" y="235340"/>
                  </a:lnTo>
                  <a:lnTo>
                    <a:pt x="3340" y="272828"/>
                  </a:lnTo>
                  <a:lnTo>
                    <a:pt x="14232" y="298897"/>
                  </a:lnTo>
                  <a:lnTo>
                    <a:pt x="26599" y="312365"/>
                  </a:lnTo>
                  <a:lnTo>
                    <a:pt x="32860" y="315956"/>
                  </a:lnTo>
                  <a:lnTo>
                    <a:pt x="39856" y="316234"/>
                  </a:lnTo>
                  <a:lnTo>
                    <a:pt x="55155" y="310898"/>
                  </a:lnTo>
                  <a:lnTo>
                    <a:pt x="67599" y="293945"/>
                  </a:lnTo>
                  <a:lnTo>
                    <a:pt x="83482" y="2596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SMARTInkShape-5600"/>
            <p:cNvSpPr/>
            <p:nvPr>
              <p:custDataLst>
                <p:tags r:id="rId213"/>
              </p:custDataLst>
            </p:nvPr>
          </p:nvSpPr>
          <p:spPr>
            <a:xfrm>
              <a:off x="6984769" y="1362191"/>
              <a:ext cx="108182" cy="105206"/>
            </a:xfrm>
            <a:custGeom>
              <a:avLst/>
              <a:gdLst/>
              <a:ahLst/>
              <a:cxnLst/>
              <a:rect l="0" t="0" r="0" b="0"/>
              <a:pathLst>
                <a:path w="108182" h="105206">
                  <a:moveTo>
                    <a:pt x="38331" y="91959"/>
                  </a:moveTo>
                  <a:lnTo>
                    <a:pt x="38331" y="91959"/>
                  </a:lnTo>
                  <a:lnTo>
                    <a:pt x="52636" y="53235"/>
                  </a:lnTo>
                  <a:lnTo>
                    <a:pt x="55976" y="26784"/>
                  </a:lnTo>
                  <a:lnTo>
                    <a:pt x="52993" y="13369"/>
                  </a:lnTo>
                  <a:lnTo>
                    <a:pt x="50222" y="7815"/>
                  </a:lnTo>
                  <a:lnTo>
                    <a:pt x="46258" y="4113"/>
                  </a:lnTo>
                  <a:lnTo>
                    <a:pt x="36209" y="0"/>
                  </a:lnTo>
                  <a:lnTo>
                    <a:pt x="30567" y="1725"/>
                  </a:lnTo>
                  <a:lnTo>
                    <a:pt x="18652" y="11168"/>
                  </a:lnTo>
                  <a:lnTo>
                    <a:pt x="3415" y="32351"/>
                  </a:lnTo>
                  <a:lnTo>
                    <a:pt x="0" y="50180"/>
                  </a:lnTo>
                  <a:lnTo>
                    <a:pt x="1539" y="69157"/>
                  </a:lnTo>
                  <a:lnTo>
                    <a:pt x="6927" y="86999"/>
                  </a:lnTo>
                  <a:lnTo>
                    <a:pt x="15906" y="98691"/>
                  </a:lnTo>
                  <a:lnTo>
                    <a:pt x="21265" y="102797"/>
                  </a:lnTo>
                  <a:lnTo>
                    <a:pt x="26954" y="104829"/>
                  </a:lnTo>
                  <a:lnTo>
                    <a:pt x="38919" y="105205"/>
                  </a:lnTo>
                  <a:lnTo>
                    <a:pt x="49411" y="101139"/>
                  </a:lnTo>
                  <a:lnTo>
                    <a:pt x="73990" y="81500"/>
                  </a:lnTo>
                  <a:lnTo>
                    <a:pt x="66153" y="90225"/>
                  </a:lnTo>
                  <a:lnTo>
                    <a:pt x="64807" y="94246"/>
                  </a:lnTo>
                  <a:lnTo>
                    <a:pt x="66565" y="95600"/>
                  </a:lnTo>
                  <a:lnTo>
                    <a:pt x="74163" y="97105"/>
                  </a:lnTo>
                  <a:lnTo>
                    <a:pt x="108181" y="856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9" name="SMARTInkShape-5601"/>
            <p:cNvSpPr/>
            <p:nvPr>
              <p:custDataLst>
                <p:tags r:id="rId214"/>
              </p:custDataLst>
            </p:nvPr>
          </p:nvSpPr>
          <p:spPr>
            <a:xfrm>
              <a:off x="6782753" y="1384300"/>
              <a:ext cx="157798" cy="103641"/>
            </a:xfrm>
            <a:custGeom>
              <a:avLst/>
              <a:gdLst/>
              <a:ahLst/>
              <a:cxnLst/>
              <a:rect l="0" t="0" r="0" b="0"/>
              <a:pathLst>
                <a:path w="157798" h="103641">
                  <a:moveTo>
                    <a:pt x="5397" y="0"/>
                  </a:moveTo>
                  <a:lnTo>
                    <a:pt x="5397" y="0"/>
                  </a:lnTo>
                  <a:lnTo>
                    <a:pt x="6102" y="10845"/>
                  </a:lnTo>
                  <a:lnTo>
                    <a:pt x="10864" y="42063"/>
                  </a:lnTo>
                  <a:lnTo>
                    <a:pt x="6605" y="85938"/>
                  </a:lnTo>
                  <a:lnTo>
                    <a:pt x="5228" y="98167"/>
                  </a:lnTo>
                  <a:lnTo>
                    <a:pt x="3873" y="101428"/>
                  </a:lnTo>
                  <a:lnTo>
                    <a:pt x="2265" y="103602"/>
                  </a:lnTo>
                  <a:lnTo>
                    <a:pt x="1191" y="103640"/>
                  </a:lnTo>
                  <a:lnTo>
                    <a:pt x="477" y="102255"/>
                  </a:lnTo>
                  <a:lnTo>
                    <a:pt x="0" y="99920"/>
                  </a:lnTo>
                  <a:lnTo>
                    <a:pt x="13436" y="59032"/>
                  </a:lnTo>
                  <a:lnTo>
                    <a:pt x="30200" y="30818"/>
                  </a:lnTo>
                  <a:lnTo>
                    <a:pt x="41350" y="20752"/>
                  </a:lnTo>
                  <a:lnTo>
                    <a:pt x="46298" y="18068"/>
                  </a:lnTo>
                  <a:lnTo>
                    <a:pt x="55561" y="16967"/>
                  </a:lnTo>
                  <a:lnTo>
                    <a:pt x="60006" y="17662"/>
                  </a:lnTo>
                  <a:lnTo>
                    <a:pt x="62969" y="19536"/>
                  </a:lnTo>
                  <a:lnTo>
                    <a:pt x="64945" y="22196"/>
                  </a:lnTo>
                  <a:lnTo>
                    <a:pt x="66262" y="25381"/>
                  </a:lnTo>
                  <a:lnTo>
                    <a:pt x="64745" y="43347"/>
                  </a:lnTo>
                  <a:lnTo>
                    <a:pt x="57272" y="70244"/>
                  </a:lnTo>
                  <a:lnTo>
                    <a:pt x="57619" y="71524"/>
                  </a:lnTo>
                  <a:lnTo>
                    <a:pt x="58556" y="71671"/>
                  </a:lnTo>
                  <a:lnTo>
                    <a:pt x="59885" y="71064"/>
                  </a:lnTo>
                  <a:lnTo>
                    <a:pt x="68500" y="63468"/>
                  </a:lnTo>
                  <a:lnTo>
                    <a:pt x="100714" y="16606"/>
                  </a:lnTo>
                  <a:lnTo>
                    <a:pt x="104924" y="13187"/>
                  </a:lnTo>
                  <a:lnTo>
                    <a:pt x="109144" y="11614"/>
                  </a:lnTo>
                  <a:lnTo>
                    <a:pt x="117593" y="11747"/>
                  </a:lnTo>
                  <a:lnTo>
                    <a:pt x="121116" y="14887"/>
                  </a:lnTo>
                  <a:lnTo>
                    <a:pt x="145490" y="57216"/>
                  </a:lnTo>
                  <a:lnTo>
                    <a:pt x="157797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SMARTInkShape-5602"/>
            <p:cNvSpPr/>
            <p:nvPr>
              <p:custDataLst>
                <p:tags r:id="rId215"/>
              </p:custDataLst>
            </p:nvPr>
          </p:nvSpPr>
          <p:spPr>
            <a:xfrm>
              <a:off x="6711972" y="1358900"/>
              <a:ext cx="12679" cy="136007"/>
            </a:xfrm>
            <a:custGeom>
              <a:avLst/>
              <a:gdLst/>
              <a:ahLst/>
              <a:cxnLst/>
              <a:rect l="0" t="0" r="0" b="0"/>
              <a:pathLst>
                <a:path w="12679" h="136007">
                  <a:moveTo>
                    <a:pt x="6328" y="95250"/>
                  </a:moveTo>
                  <a:lnTo>
                    <a:pt x="6328" y="95250"/>
                  </a:lnTo>
                  <a:lnTo>
                    <a:pt x="4446" y="120998"/>
                  </a:lnTo>
                  <a:lnTo>
                    <a:pt x="860" y="136006"/>
                  </a:lnTo>
                  <a:lnTo>
                    <a:pt x="566" y="135826"/>
                  </a:lnTo>
                  <a:lnTo>
                    <a:pt x="0" y="88703"/>
                  </a:lnTo>
                  <a:lnTo>
                    <a:pt x="3355" y="51839"/>
                  </a:lnTo>
                  <a:lnTo>
                    <a:pt x="1267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SMARTInkShape-5603"/>
            <p:cNvSpPr/>
            <p:nvPr>
              <p:custDataLst>
                <p:tags r:id="rId216"/>
              </p:custDataLst>
            </p:nvPr>
          </p:nvSpPr>
          <p:spPr>
            <a:xfrm>
              <a:off x="6534150" y="1397000"/>
              <a:ext cx="177801" cy="1"/>
            </a:xfrm>
            <a:custGeom>
              <a:avLst/>
              <a:gdLst/>
              <a:ahLst/>
              <a:cxnLst/>
              <a:rect l="0" t="0" r="0" b="0"/>
              <a:pathLst>
                <a:path w="177801" h="1">
                  <a:moveTo>
                    <a:pt x="0" y="0"/>
                  </a:moveTo>
                  <a:lnTo>
                    <a:pt x="0" y="0"/>
                  </a:lnTo>
                  <a:lnTo>
                    <a:pt x="44749" y="0"/>
                  </a:lnTo>
                  <a:lnTo>
                    <a:pt x="87185" y="0"/>
                  </a:lnTo>
                  <a:lnTo>
                    <a:pt x="129941" y="0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SMARTInkShape-5604"/>
            <p:cNvSpPr/>
            <p:nvPr>
              <p:custDataLst>
                <p:tags r:id="rId217"/>
              </p:custDataLst>
            </p:nvPr>
          </p:nvSpPr>
          <p:spPr>
            <a:xfrm>
              <a:off x="6607973" y="1244600"/>
              <a:ext cx="72228" cy="266700"/>
            </a:xfrm>
            <a:custGeom>
              <a:avLst/>
              <a:gdLst/>
              <a:ahLst/>
              <a:cxnLst/>
              <a:rect l="0" t="0" r="0" b="0"/>
              <a:pathLst>
                <a:path w="72228" h="266700">
                  <a:moveTo>
                    <a:pt x="72227" y="0"/>
                  </a:moveTo>
                  <a:lnTo>
                    <a:pt x="72227" y="0"/>
                  </a:lnTo>
                  <a:lnTo>
                    <a:pt x="65485" y="3371"/>
                  </a:lnTo>
                  <a:lnTo>
                    <a:pt x="51179" y="18951"/>
                  </a:lnTo>
                  <a:lnTo>
                    <a:pt x="30164" y="54926"/>
                  </a:lnTo>
                  <a:lnTo>
                    <a:pt x="16137" y="89087"/>
                  </a:lnTo>
                  <a:lnTo>
                    <a:pt x="4965" y="127083"/>
                  </a:lnTo>
                  <a:lnTo>
                    <a:pt x="0" y="165137"/>
                  </a:lnTo>
                  <a:lnTo>
                    <a:pt x="1556" y="199454"/>
                  </a:lnTo>
                  <a:lnTo>
                    <a:pt x="10366" y="240896"/>
                  </a:lnTo>
                  <a:lnTo>
                    <a:pt x="14052" y="251614"/>
                  </a:lnTo>
                  <a:lnTo>
                    <a:pt x="18627" y="258759"/>
                  </a:lnTo>
                  <a:lnTo>
                    <a:pt x="23794" y="263523"/>
                  </a:lnTo>
                  <a:lnTo>
                    <a:pt x="29354" y="266698"/>
                  </a:lnTo>
                  <a:lnTo>
                    <a:pt x="34473" y="266699"/>
                  </a:lnTo>
                  <a:lnTo>
                    <a:pt x="39296" y="264583"/>
                  </a:lnTo>
                  <a:lnTo>
                    <a:pt x="53177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4" name="SMARTInkShape-5605"/>
          <p:cNvSpPr/>
          <p:nvPr>
            <p:custDataLst>
              <p:tags r:id="rId6"/>
            </p:custDataLst>
          </p:nvPr>
        </p:nvSpPr>
        <p:spPr>
          <a:xfrm>
            <a:off x="7864459" y="1192136"/>
            <a:ext cx="320692" cy="606576"/>
          </a:xfrm>
          <a:custGeom>
            <a:avLst/>
            <a:gdLst/>
            <a:ahLst/>
            <a:cxnLst/>
            <a:rect l="0" t="0" r="0" b="0"/>
            <a:pathLst>
              <a:path w="320692" h="606576">
                <a:moveTo>
                  <a:pt x="168291" y="204864"/>
                </a:moveTo>
                <a:lnTo>
                  <a:pt x="168291" y="204864"/>
                </a:lnTo>
                <a:lnTo>
                  <a:pt x="158177" y="194751"/>
                </a:lnTo>
                <a:lnTo>
                  <a:pt x="141924" y="189786"/>
                </a:lnTo>
                <a:lnTo>
                  <a:pt x="119176" y="188990"/>
                </a:lnTo>
                <a:lnTo>
                  <a:pt x="90254" y="193340"/>
                </a:lnTo>
                <a:lnTo>
                  <a:pt x="45607" y="217207"/>
                </a:lnTo>
                <a:lnTo>
                  <a:pt x="11211" y="254461"/>
                </a:lnTo>
                <a:lnTo>
                  <a:pt x="1581" y="282411"/>
                </a:lnTo>
                <a:lnTo>
                  <a:pt x="0" y="296778"/>
                </a:lnTo>
                <a:lnTo>
                  <a:pt x="3887" y="307768"/>
                </a:lnTo>
                <a:lnTo>
                  <a:pt x="11416" y="316506"/>
                </a:lnTo>
                <a:lnTo>
                  <a:pt x="21374" y="323742"/>
                </a:lnTo>
                <a:lnTo>
                  <a:pt x="51253" y="329900"/>
                </a:lnTo>
                <a:lnTo>
                  <a:pt x="85936" y="328169"/>
                </a:lnTo>
                <a:lnTo>
                  <a:pt x="117812" y="317992"/>
                </a:lnTo>
                <a:lnTo>
                  <a:pt x="139036" y="304062"/>
                </a:lnTo>
                <a:lnTo>
                  <a:pt x="146671" y="296396"/>
                </a:lnTo>
                <a:lnTo>
                  <a:pt x="157035" y="276589"/>
                </a:lnTo>
                <a:lnTo>
                  <a:pt x="166838" y="237875"/>
                </a:lnTo>
                <a:lnTo>
                  <a:pt x="171878" y="206130"/>
                </a:lnTo>
                <a:lnTo>
                  <a:pt x="176471" y="170854"/>
                </a:lnTo>
                <a:lnTo>
                  <a:pt x="184626" y="135891"/>
                </a:lnTo>
                <a:lnTo>
                  <a:pt x="195307" y="102948"/>
                </a:lnTo>
                <a:lnTo>
                  <a:pt x="213219" y="61308"/>
                </a:lnTo>
                <a:lnTo>
                  <a:pt x="238235" y="19038"/>
                </a:lnTo>
                <a:lnTo>
                  <a:pt x="250883" y="5858"/>
                </a:lnTo>
                <a:lnTo>
                  <a:pt x="263560" y="0"/>
                </a:lnTo>
                <a:lnTo>
                  <a:pt x="267786" y="555"/>
                </a:lnTo>
                <a:lnTo>
                  <a:pt x="270605" y="3041"/>
                </a:lnTo>
                <a:lnTo>
                  <a:pt x="272485" y="6815"/>
                </a:lnTo>
                <a:lnTo>
                  <a:pt x="271756" y="35724"/>
                </a:lnTo>
                <a:lnTo>
                  <a:pt x="265075" y="67367"/>
                </a:lnTo>
                <a:lnTo>
                  <a:pt x="253639" y="105654"/>
                </a:lnTo>
                <a:lnTo>
                  <a:pt x="236798" y="148541"/>
                </a:lnTo>
                <a:lnTo>
                  <a:pt x="226661" y="172960"/>
                </a:lnTo>
                <a:lnTo>
                  <a:pt x="215671" y="199117"/>
                </a:lnTo>
                <a:lnTo>
                  <a:pt x="204111" y="226432"/>
                </a:lnTo>
                <a:lnTo>
                  <a:pt x="192877" y="255932"/>
                </a:lnTo>
                <a:lnTo>
                  <a:pt x="181859" y="286887"/>
                </a:lnTo>
                <a:lnTo>
                  <a:pt x="170986" y="318813"/>
                </a:lnTo>
                <a:lnTo>
                  <a:pt x="162327" y="350680"/>
                </a:lnTo>
                <a:lnTo>
                  <a:pt x="155142" y="382508"/>
                </a:lnTo>
                <a:lnTo>
                  <a:pt x="148942" y="414310"/>
                </a:lnTo>
                <a:lnTo>
                  <a:pt x="146219" y="443978"/>
                </a:lnTo>
                <a:lnTo>
                  <a:pt x="145815" y="472223"/>
                </a:lnTo>
                <a:lnTo>
                  <a:pt x="146957" y="499520"/>
                </a:lnTo>
                <a:lnTo>
                  <a:pt x="155751" y="544902"/>
                </a:lnTo>
                <a:lnTo>
                  <a:pt x="168362" y="580359"/>
                </a:lnTo>
                <a:lnTo>
                  <a:pt x="181022" y="603173"/>
                </a:lnTo>
                <a:lnTo>
                  <a:pt x="188067" y="606575"/>
                </a:lnTo>
                <a:lnTo>
                  <a:pt x="195586" y="605316"/>
                </a:lnTo>
                <a:lnTo>
                  <a:pt x="203421" y="600949"/>
                </a:lnTo>
                <a:lnTo>
                  <a:pt x="215890" y="582926"/>
                </a:lnTo>
                <a:lnTo>
                  <a:pt x="232724" y="539367"/>
                </a:lnTo>
                <a:lnTo>
                  <a:pt x="242083" y="500993"/>
                </a:lnTo>
                <a:lnTo>
                  <a:pt x="243891" y="458068"/>
                </a:lnTo>
                <a:lnTo>
                  <a:pt x="237572" y="410494"/>
                </a:lnTo>
                <a:lnTo>
                  <a:pt x="229275" y="378022"/>
                </a:lnTo>
                <a:lnTo>
                  <a:pt x="230202" y="367430"/>
                </a:lnTo>
                <a:lnTo>
                  <a:pt x="232142" y="364042"/>
                </a:lnTo>
                <a:lnTo>
                  <a:pt x="234847" y="361783"/>
                </a:lnTo>
                <a:lnTo>
                  <a:pt x="259440" y="354786"/>
                </a:lnTo>
                <a:lnTo>
                  <a:pt x="303470" y="347315"/>
                </a:lnTo>
                <a:lnTo>
                  <a:pt x="320691" y="34456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7" name="SMARTInkShape-Group1005"/>
          <p:cNvGrpSpPr/>
          <p:nvPr/>
        </p:nvGrpSpPr>
        <p:grpSpPr>
          <a:xfrm>
            <a:off x="8455871" y="1280231"/>
            <a:ext cx="310305" cy="230174"/>
            <a:chOff x="8455871" y="1280231"/>
            <a:chExt cx="310305" cy="230174"/>
          </a:xfrm>
        </p:grpSpPr>
        <p:sp>
          <p:nvSpPr>
            <p:cNvPr id="715" name="SMARTInkShape-5606"/>
            <p:cNvSpPr/>
            <p:nvPr>
              <p:custDataLst>
                <p:tags r:id="rId205"/>
              </p:custDataLst>
            </p:nvPr>
          </p:nvSpPr>
          <p:spPr>
            <a:xfrm>
              <a:off x="8756650" y="14541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" name="SMARTInkShape-5607"/>
            <p:cNvSpPr/>
            <p:nvPr>
              <p:custDataLst>
                <p:tags r:id="rId206"/>
              </p:custDataLst>
            </p:nvPr>
          </p:nvSpPr>
          <p:spPr>
            <a:xfrm>
              <a:off x="8455871" y="1280231"/>
              <a:ext cx="288080" cy="230174"/>
            </a:xfrm>
            <a:custGeom>
              <a:avLst/>
              <a:gdLst/>
              <a:ahLst/>
              <a:cxnLst/>
              <a:rect l="0" t="0" r="0" b="0"/>
              <a:pathLst>
                <a:path w="288080" h="230174">
                  <a:moveTo>
                    <a:pt x="110279" y="85019"/>
                  </a:moveTo>
                  <a:lnTo>
                    <a:pt x="110279" y="85019"/>
                  </a:lnTo>
                  <a:lnTo>
                    <a:pt x="106908" y="81648"/>
                  </a:lnTo>
                  <a:lnTo>
                    <a:pt x="107326" y="78538"/>
                  </a:lnTo>
                  <a:lnTo>
                    <a:pt x="116255" y="62102"/>
                  </a:lnTo>
                  <a:lnTo>
                    <a:pt x="118496" y="59158"/>
                  </a:lnTo>
                  <a:lnTo>
                    <a:pt x="119285" y="57195"/>
                  </a:lnTo>
                  <a:lnTo>
                    <a:pt x="119106" y="55886"/>
                  </a:lnTo>
                  <a:lnTo>
                    <a:pt x="118280" y="55014"/>
                  </a:lnTo>
                  <a:lnTo>
                    <a:pt x="116317" y="55843"/>
                  </a:lnTo>
                  <a:lnTo>
                    <a:pt x="75489" y="95312"/>
                  </a:lnTo>
                  <a:lnTo>
                    <a:pt x="46505" y="132048"/>
                  </a:lnTo>
                  <a:lnTo>
                    <a:pt x="33488" y="162130"/>
                  </a:lnTo>
                  <a:lnTo>
                    <a:pt x="30523" y="188670"/>
                  </a:lnTo>
                  <a:lnTo>
                    <a:pt x="34615" y="210108"/>
                  </a:lnTo>
                  <a:lnTo>
                    <a:pt x="43489" y="224340"/>
                  </a:lnTo>
                  <a:lnTo>
                    <a:pt x="50231" y="227994"/>
                  </a:lnTo>
                  <a:lnTo>
                    <a:pt x="67127" y="230173"/>
                  </a:lnTo>
                  <a:lnTo>
                    <a:pt x="96474" y="220691"/>
                  </a:lnTo>
                  <a:lnTo>
                    <a:pt x="127512" y="197734"/>
                  </a:lnTo>
                  <a:lnTo>
                    <a:pt x="142868" y="174861"/>
                  </a:lnTo>
                  <a:lnTo>
                    <a:pt x="148939" y="161847"/>
                  </a:lnTo>
                  <a:lnTo>
                    <a:pt x="153801" y="128572"/>
                  </a:lnTo>
                  <a:lnTo>
                    <a:pt x="154110" y="109821"/>
                  </a:lnTo>
                  <a:lnTo>
                    <a:pt x="143165" y="72053"/>
                  </a:lnTo>
                  <a:lnTo>
                    <a:pt x="122778" y="37629"/>
                  </a:lnTo>
                  <a:lnTo>
                    <a:pt x="94902" y="12921"/>
                  </a:lnTo>
                  <a:lnTo>
                    <a:pt x="65579" y="1940"/>
                  </a:lnTo>
                  <a:lnTo>
                    <a:pt x="50847" y="0"/>
                  </a:lnTo>
                  <a:lnTo>
                    <a:pt x="25069" y="5370"/>
                  </a:lnTo>
                  <a:lnTo>
                    <a:pt x="13254" y="10753"/>
                  </a:lnTo>
                  <a:lnTo>
                    <a:pt x="6085" y="18575"/>
                  </a:lnTo>
                  <a:lnTo>
                    <a:pt x="0" y="38555"/>
                  </a:lnTo>
                  <a:lnTo>
                    <a:pt x="5292" y="61546"/>
                  </a:lnTo>
                  <a:lnTo>
                    <a:pt x="24139" y="98290"/>
                  </a:lnTo>
                  <a:lnTo>
                    <a:pt x="41655" y="121256"/>
                  </a:lnTo>
                  <a:lnTo>
                    <a:pt x="65902" y="138519"/>
                  </a:lnTo>
                  <a:lnTo>
                    <a:pt x="110693" y="153396"/>
                  </a:lnTo>
                  <a:lnTo>
                    <a:pt x="143153" y="155860"/>
                  </a:lnTo>
                  <a:lnTo>
                    <a:pt x="177807" y="153898"/>
                  </a:lnTo>
                  <a:lnTo>
                    <a:pt x="216726" y="148323"/>
                  </a:lnTo>
                  <a:lnTo>
                    <a:pt x="261449" y="140621"/>
                  </a:lnTo>
                  <a:lnTo>
                    <a:pt x="288079" y="1358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8" name="SMARTInkShape-5608"/>
          <p:cNvSpPr/>
          <p:nvPr>
            <p:custDataLst>
              <p:tags r:id="rId7"/>
            </p:custDataLst>
          </p:nvPr>
        </p:nvSpPr>
        <p:spPr>
          <a:xfrm>
            <a:off x="2167405" y="2224139"/>
            <a:ext cx="7395696" cy="174679"/>
          </a:xfrm>
          <a:custGeom>
            <a:avLst/>
            <a:gdLst/>
            <a:ahLst/>
            <a:cxnLst/>
            <a:rect l="0" t="0" r="0" b="0"/>
            <a:pathLst>
              <a:path w="7395696" h="174679">
                <a:moveTo>
                  <a:pt x="55095" y="157111"/>
                </a:moveTo>
                <a:lnTo>
                  <a:pt x="55095" y="157111"/>
                </a:lnTo>
                <a:lnTo>
                  <a:pt x="8347" y="151153"/>
                </a:lnTo>
                <a:lnTo>
                  <a:pt x="0" y="150839"/>
                </a:lnTo>
                <a:lnTo>
                  <a:pt x="43591" y="162977"/>
                </a:lnTo>
                <a:lnTo>
                  <a:pt x="77734" y="168655"/>
                </a:lnTo>
                <a:lnTo>
                  <a:pt x="124424" y="172825"/>
                </a:lnTo>
                <a:lnTo>
                  <a:pt x="155642" y="173937"/>
                </a:lnTo>
                <a:lnTo>
                  <a:pt x="189859" y="174678"/>
                </a:lnTo>
                <a:lnTo>
                  <a:pt x="231721" y="174467"/>
                </a:lnTo>
                <a:lnTo>
                  <a:pt x="278679" y="173620"/>
                </a:lnTo>
                <a:lnTo>
                  <a:pt x="329034" y="172351"/>
                </a:lnTo>
                <a:lnTo>
                  <a:pt x="389416" y="168682"/>
                </a:lnTo>
                <a:lnTo>
                  <a:pt x="456481" y="163414"/>
                </a:lnTo>
                <a:lnTo>
                  <a:pt x="528002" y="157079"/>
                </a:lnTo>
                <a:lnTo>
                  <a:pt x="606728" y="150034"/>
                </a:lnTo>
                <a:lnTo>
                  <a:pt x="690256" y="142515"/>
                </a:lnTo>
                <a:lnTo>
                  <a:pt x="776985" y="134681"/>
                </a:lnTo>
                <a:lnTo>
                  <a:pt x="872905" y="125930"/>
                </a:lnTo>
                <a:lnTo>
                  <a:pt x="974952" y="116568"/>
                </a:lnTo>
                <a:lnTo>
                  <a:pt x="1081083" y="106799"/>
                </a:lnTo>
                <a:lnTo>
                  <a:pt x="1192759" y="97464"/>
                </a:lnTo>
                <a:lnTo>
                  <a:pt x="1308132" y="88418"/>
                </a:lnTo>
                <a:lnTo>
                  <a:pt x="1425970" y="79566"/>
                </a:lnTo>
                <a:lnTo>
                  <a:pt x="1551095" y="71548"/>
                </a:lnTo>
                <a:lnTo>
                  <a:pt x="1681078" y="64085"/>
                </a:lnTo>
                <a:lnTo>
                  <a:pt x="1814300" y="56994"/>
                </a:lnTo>
                <a:lnTo>
                  <a:pt x="1953210" y="50855"/>
                </a:lnTo>
                <a:lnTo>
                  <a:pt x="2095910" y="45351"/>
                </a:lnTo>
                <a:lnTo>
                  <a:pt x="2241139" y="40271"/>
                </a:lnTo>
                <a:lnTo>
                  <a:pt x="2394402" y="35473"/>
                </a:lnTo>
                <a:lnTo>
                  <a:pt x="2553022" y="30863"/>
                </a:lnTo>
                <a:lnTo>
                  <a:pt x="2715213" y="26379"/>
                </a:lnTo>
                <a:lnTo>
                  <a:pt x="2884724" y="21979"/>
                </a:lnTo>
                <a:lnTo>
                  <a:pt x="3059114" y="17634"/>
                </a:lnTo>
                <a:lnTo>
                  <a:pt x="3236757" y="13326"/>
                </a:lnTo>
                <a:lnTo>
                  <a:pt x="3413748" y="9749"/>
                </a:lnTo>
                <a:lnTo>
                  <a:pt x="3590302" y="6659"/>
                </a:lnTo>
                <a:lnTo>
                  <a:pt x="3766567" y="3893"/>
                </a:lnTo>
                <a:lnTo>
                  <a:pt x="3948282" y="2049"/>
                </a:lnTo>
                <a:lnTo>
                  <a:pt x="4133631" y="819"/>
                </a:lnTo>
                <a:lnTo>
                  <a:pt x="4321400" y="0"/>
                </a:lnTo>
                <a:lnTo>
                  <a:pt x="4507260" y="159"/>
                </a:lnTo>
                <a:lnTo>
                  <a:pt x="4691844" y="971"/>
                </a:lnTo>
                <a:lnTo>
                  <a:pt x="4875578" y="2218"/>
                </a:lnTo>
                <a:lnTo>
                  <a:pt x="5055922" y="4460"/>
                </a:lnTo>
                <a:lnTo>
                  <a:pt x="5234007" y="7365"/>
                </a:lnTo>
                <a:lnTo>
                  <a:pt x="5410587" y="10714"/>
                </a:lnTo>
                <a:lnTo>
                  <a:pt x="5581928" y="15063"/>
                </a:lnTo>
                <a:lnTo>
                  <a:pt x="5749778" y="20079"/>
                </a:lnTo>
                <a:lnTo>
                  <a:pt x="5915300" y="25540"/>
                </a:lnTo>
                <a:lnTo>
                  <a:pt x="6076448" y="32708"/>
                </a:lnTo>
                <a:lnTo>
                  <a:pt x="6234680" y="41014"/>
                </a:lnTo>
                <a:lnTo>
                  <a:pt x="6390967" y="50080"/>
                </a:lnTo>
                <a:lnTo>
                  <a:pt x="6537494" y="60357"/>
                </a:lnTo>
                <a:lnTo>
                  <a:pt x="6677510" y="71442"/>
                </a:lnTo>
                <a:lnTo>
                  <a:pt x="6813189" y="83065"/>
                </a:lnTo>
                <a:lnTo>
                  <a:pt x="6938214" y="95753"/>
                </a:lnTo>
                <a:lnTo>
                  <a:pt x="7056135" y="109150"/>
                </a:lnTo>
                <a:lnTo>
                  <a:pt x="7169322" y="123020"/>
                </a:lnTo>
                <a:lnTo>
                  <a:pt x="7244779" y="132267"/>
                </a:lnTo>
                <a:lnTo>
                  <a:pt x="7395695" y="15076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1" name="SMARTInkShape-Group1007"/>
          <p:cNvGrpSpPr/>
          <p:nvPr/>
        </p:nvGrpSpPr>
        <p:grpSpPr>
          <a:xfrm>
            <a:off x="1063444" y="2860929"/>
            <a:ext cx="254118" cy="433443"/>
            <a:chOff x="1063444" y="2860929"/>
            <a:chExt cx="254118" cy="433443"/>
          </a:xfrm>
        </p:grpSpPr>
        <p:sp>
          <p:nvSpPr>
            <p:cNvPr id="719" name="SMARTInkShape-5609"/>
            <p:cNvSpPr/>
            <p:nvPr>
              <p:custDataLst>
                <p:tags r:id="rId203"/>
              </p:custDataLst>
            </p:nvPr>
          </p:nvSpPr>
          <p:spPr>
            <a:xfrm>
              <a:off x="1063444" y="2860929"/>
              <a:ext cx="254118" cy="433443"/>
            </a:xfrm>
            <a:custGeom>
              <a:avLst/>
              <a:gdLst/>
              <a:ahLst/>
              <a:cxnLst/>
              <a:rect l="0" t="0" r="0" b="0"/>
              <a:pathLst>
                <a:path w="254118" h="433443">
                  <a:moveTo>
                    <a:pt x="174806" y="53721"/>
                  </a:moveTo>
                  <a:lnTo>
                    <a:pt x="174806" y="53721"/>
                  </a:lnTo>
                  <a:lnTo>
                    <a:pt x="163961" y="39218"/>
                  </a:lnTo>
                  <a:lnTo>
                    <a:pt x="139485" y="21150"/>
                  </a:lnTo>
                  <a:lnTo>
                    <a:pt x="128769" y="19960"/>
                  </a:lnTo>
                  <a:lnTo>
                    <a:pt x="97901" y="28316"/>
                  </a:lnTo>
                  <a:lnTo>
                    <a:pt x="71507" y="49643"/>
                  </a:lnTo>
                  <a:lnTo>
                    <a:pt x="38011" y="94935"/>
                  </a:lnTo>
                  <a:lnTo>
                    <a:pt x="23697" y="124720"/>
                  </a:lnTo>
                  <a:lnTo>
                    <a:pt x="12161" y="162417"/>
                  </a:lnTo>
                  <a:lnTo>
                    <a:pt x="3742" y="205041"/>
                  </a:lnTo>
                  <a:lnTo>
                    <a:pt x="0" y="249856"/>
                  </a:lnTo>
                  <a:lnTo>
                    <a:pt x="218" y="293763"/>
                  </a:lnTo>
                  <a:lnTo>
                    <a:pt x="4784" y="335384"/>
                  </a:lnTo>
                  <a:lnTo>
                    <a:pt x="16220" y="372697"/>
                  </a:lnTo>
                  <a:lnTo>
                    <a:pt x="41896" y="415325"/>
                  </a:lnTo>
                  <a:lnTo>
                    <a:pt x="63524" y="429628"/>
                  </a:lnTo>
                  <a:lnTo>
                    <a:pt x="75218" y="433442"/>
                  </a:lnTo>
                  <a:lnTo>
                    <a:pt x="101382" y="430155"/>
                  </a:lnTo>
                  <a:lnTo>
                    <a:pt x="129473" y="416464"/>
                  </a:lnTo>
                  <a:lnTo>
                    <a:pt x="172349" y="375611"/>
                  </a:lnTo>
                  <a:lnTo>
                    <a:pt x="199114" y="339070"/>
                  </a:lnTo>
                  <a:lnTo>
                    <a:pt x="219476" y="297430"/>
                  </a:lnTo>
                  <a:lnTo>
                    <a:pt x="234876" y="251642"/>
                  </a:lnTo>
                  <a:lnTo>
                    <a:pt x="240958" y="226590"/>
                  </a:lnTo>
                  <a:lnTo>
                    <a:pt x="246424" y="200717"/>
                  </a:lnTo>
                  <a:lnTo>
                    <a:pt x="250068" y="174296"/>
                  </a:lnTo>
                  <a:lnTo>
                    <a:pt x="252497" y="147510"/>
                  </a:lnTo>
                  <a:lnTo>
                    <a:pt x="254117" y="120480"/>
                  </a:lnTo>
                  <a:lnTo>
                    <a:pt x="250272" y="73514"/>
                  </a:lnTo>
                  <a:lnTo>
                    <a:pt x="240096" y="35707"/>
                  </a:lnTo>
                  <a:lnTo>
                    <a:pt x="223815" y="11848"/>
                  </a:lnTo>
                  <a:lnTo>
                    <a:pt x="211712" y="5344"/>
                  </a:lnTo>
                  <a:lnTo>
                    <a:pt x="181331" y="0"/>
                  </a:lnTo>
                  <a:lnTo>
                    <a:pt x="144780" y="9384"/>
                  </a:lnTo>
                  <a:lnTo>
                    <a:pt x="85906" y="34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SMARTInkShape-5610"/>
            <p:cNvSpPr/>
            <p:nvPr>
              <p:custDataLst>
                <p:tags r:id="rId204"/>
              </p:custDataLst>
            </p:nvPr>
          </p:nvSpPr>
          <p:spPr>
            <a:xfrm>
              <a:off x="1212850" y="3003550"/>
              <a:ext cx="19051" cy="146051"/>
            </a:xfrm>
            <a:custGeom>
              <a:avLst/>
              <a:gdLst/>
              <a:ahLst/>
              <a:cxnLst/>
              <a:rect l="0" t="0" r="0" b="0"/>
              <a:pathLst>
                <a:path w="19051" h="146051">
                  <a:moveTo>
                    <a:pt x="0" y="0"/>
                  </a:moveTo>
                  <a:lnTo>
                    <a:pt x="0" y="0"/>
                  </a:lnTo>
                  <a:lnTo>
                    <a:pt x="4364" y="16620"/>
                  </a:lnTo>
                  <a:lnTo>
                    <a:pt x="9459" y="62457"/>
                  </a:lnTo>
                  <a:lnTo>
                    <a:pt x="12765" y="106882"/>
                  </a:lnTo>
                  <a:lnTo>
                    <a:pt x="1905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0" name="SMARTInkShape-Group1008"/>
          <p:cNvGrpSpPr/>
          <p:nvPr/>
        </p:nvGrpSpPr>
        <p:grpSpPr>
          <a:xfrm>
            <a:off x="1804699" y="2641633"/>
            <a:ext cx="919452" cy="816458"/>
            <a:chOff x="1804699" y="2641633"/>
            <a:chExt cx="919452" cy="816458"/>
          </a:xfrm>
        </p:grpSpPr>
        <p:sp>
          <p:nvSpPr>
            <p:cNvPr id="722" name="SMARTInkShape-5611"/>
            <p:cNvSpPr/>
            <p:nvPr>
              <p:custDataLst>
                <p:tags r:id="rId195"/>
              </p:custDataLst>
            </p:nvPr>
          </p:nvSpPr>
          <p:spPr>
            <a:xfrm>
              <a:off x="2527300" y="2914650"/>
              <a:ext cx="99884" cy="311151"/>
            </a:xfrm>
            <a:custGeom>
              <a:avLst/>
              <a:gdLst/>
              <a:ahLst/>
              <a:cxnLst/>
              <a:rect l="0" t="0" r="0" b="0"/>
              <a:pathLst>
                <a:path w="99884" h="311151">
                  <a:moveTo>
                    <a:pt x="88900" y="0"/>
                  </a:moveTo>
                  <a:lnTo>
                    <a:pt x="88900" y="0"/>
                  </a:lnTo>
                  <a:lnTo>
                    <a:pt x="90781" y="12552"/>
                  </a:lnTo>
                  <a:lnTo>
                    <a:pt x="97738" y="51554"/>
                  </a:lnTo>
                  <a:lnTo>
                    <a:pt x="99883" y="84061"/>
                  </a:lnTo>
                  <a:lnTo>
                    <a:pt x="99426" y="122027"/>
                  </a:lnTo>
                  <a:lnTo>
                    <a:pt x="94519" y="162420"/>
                  </a:lnTo>
                  <a:lnTo>
                    <a:pt x="80108" y="202009"/>
                  </a:lnTo>
                  <a:lnTo>
                    <a:pt x="58182" y="240065"/>
                  </a:lnTo>
                  <a:lnTo>
                    <a:pt x="19748" y="287579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SMARTInkShape-5612"/>
            <p:cNvSpPr/>
            <p:nvPr>
              <p:custDataLst>
                <p:tags r:id="rId196"/>
              </p:custDataLst>
            </p:nvPr>
          </p:nvSpPr>
          <p:spPr>
            <a:xfrm>
              <a:off x="2289638" y="2984500"/>
              <a:ext cx="205913" cy="162782"/>
            </a:xfrm>
            <a:custGeom>
              <a:avLst/>
              <a:gdLst/>
              <a:ahLst/>
              <a:cxnLst/>
              <a:rect l="0" t="0" r="0" b="0"/>
              <a:pathLst>
                <a:path w="205913" h="162782">
                  <a:moveTo>
                    <a:pt x="186862" y="0"/>
                  </a:moveTo>
                  <a:lnTo>
                    <a:pt x="186862" y="0"/>
                  </a:lnTo>
                  <a:lnTo>
                    <a:pt x="186156" y="6481"/>
                  </a:lnTo>
                  <a:lnTo>
                    <a:pt x="181836" y="30443"/>
                  </a:lnTo>
                  <a:lnTo>
                    <a:pt x="177402" y="72100"/>
                  </a:lnTo>
                  <a:lnTo>
                    <a:pt x="161638" y="111988"/>
                  </a:lnTo>
                  <a:lnTo>
                    <a:pt x="139093" y="141602"/>
                  </a:lnTo>
                  <a:lnTo>
                    <a:pt x="104426" y="160411"/>
                  </a:lnTo>
                  <a:lnTo>
                    <a:pt x="77081" y="162781"/>
                  </a:lnTo>
                  <a:lnTo>
                    <a:pt x="49876" y="158425"/>
                  </a:lnTo>
                  <a:lnTo>
                    <a:pt x="26026" y="149433"/>
                  </a:lnTo>
                  <a:lnTo>
                    <a:pt x="9311" y="134619"/>
                  </a:lnTo>
                  <a:lnTo>
                    <a:pt x="2878" y="125729"/>
                  </a:lnTo>
                  <a:lnTo>
                    <a:pt x="0" y="116980"/>
                  </a:lnTo>
                  <a:lnTo>
                    <a:pt x="566" y="99734"/>
                  </a:lnTo>
                  <a:lnTo>
                    <a:pt x="4809" y="93300"/>
                  </a:lnTo>
                  <a:lnTo>
                    <a:pt x="18931" y="84270"/>
                  </a:lnTo>
                  <a:lnTo>
                    <a:pt x="38848" y="81668"/>
                  </a:lnTo>
                  <a:lnTo>
                    <a:pt x="75743" y="86052"/>
                  </a:lnTo>
                  <a:lnTo>
                    <a:pt x="117955" y="98169"/>
                  </a:lnTo>
                  <a:lnTo>
                    <a:pt x="156097" y="115165"/>
                  </a:lnTo>
                  <a:lnTo>
                    <a:pt x="205912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SMARTInkShape-5613"/>
            <p:cNvSpPr/>
            <p:nvPr>
              <p:custDataLst>
                <p:tags r:id="rId197"/>
              </p:custDataLst>
            </p:nvPr>
          </p:nvSpPr>
          <p:spPr>
            <a:xfrm>
              <a:off x="1823729" y="2641633"/>
              <a:ext cx="138422" cy="190468"/>
            </a:xfrm>
            <a:custGeom>
              <a:avLst/>
              <a:gdLst/>
              <a:ahLst/>
              <a:cxnLst/>
              <a:rect l="0" t="0" r="0" b="0"/>
              <a:pathLst>
                <a:path w="138422" h="190468">
                  <a:moveTo>
                    <a:pt x="55871" y="76167"/>
                  </a:moveTo>
                  <a:lnTo>
                    <a:pt x="55871" y="76167"/>
                  </a:lnTo>
                  <a:lnTo>
                    <a:pt x="43661" y="88376"/>
                  </a:lnTo>
                  <a:lnTo>
                    <a:pt x="25212" y="129970"/>
                  </a:lnTo>
                  <a:lnTo>
                    <a:pt x="7375" y="171090"/>
                  </a:lnTo>
                  <a:lnTo>
                    <a:pt x="3038" y="174799"/>
                  </a:lnTo>
                  <a:lnTo>
                    <a:pt x="1599" y="172966"/>
                  </a:lnTo>
                  <a:lnTo>
                    <a:pt x="0" y="163404"/>
                  </a:lnTo>
                  <a:lnTo>
                    <a:pt x="4749" y="127083"/>
                  </a:lnTo>
                  <a:lnTo>
                    <a:pt x="15402" y="83649"/>
                  </a:lnTo>
                  <a:lnTo>
                    <a:pt x="32356" y="37854"/>
                  </a:lnTo>
                  <a:lnTo>
                    <a:pt x="47066" y="15159"/>
                  </a:lnTo>
                  <a:lnTo>
                    <a:pt x="63011" y="3191"/>
                  </a:lnTo>
                  <a:lnTo>
                    <a:pt x="71215" y="0"/>
                  </a:lnTo>
                  <a:lnTo>
                    <a:pt x="79506" y="1400"/>
                  </a:lnTo>
                  <a:lnTo>
                    <a:pt x="96244" y="12363"/>
                  </a:lnTo>
                  <a:lnTo>
                    <a:pt x="109327" y="32758"/>
                  </a:lnTo>
                  <a:lnTo>
                    <a:pt x="118435" y="58991"/>
                  </a:lnTo>
                  <a:lnTo>
                    <a:pt x="124268" y="104082"/>
                  </a:lnTo>
                  <a:lnTo>
                    <a:pt x="130151" y="144175"/>
                  </a:lnTo>
                  <a:lnTo>
                    <a:pt x="138421" y="190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SMARTInkShape-5614"/>
            <p:cNvSpPr/>
            <p:nvPr>
              <p:custDataLst>
                <p:tags r:id="rId198"/>
              </p:custDataLst>
            </p:nvPr>
          </p:nvSpPr>
          <p:spPr>
            <a:xfrm>
              <a:off x="2711450" y="31242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6350"/>
                  </a:moveTo>
                  <a:lnTo>
                    <a:pt x="1270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SMARTInkShape-5615"/>
            <p:cNvSpPr/>
            <p:nvPr>
              <p:custDataLst>
                <p:tags r:id="rId199"/>
              </p:custDataLst>
            </p:nvPr>
          </p:nvSpPr>
          <p:spPr>
            <a:xfrm>
              <a:off x="1963033" y="3168911"/>
              <a:ext cx="100718" cy="107697"/>
            </a:xfrm>
            <a:custGeom>
              <a:avLst/>
              <a:gdLst/>
              <a:ahLst/>
              <a:cxnLst/>
              <a:rect l="0" t="0" r="0" b="0"/>
              <a:pathLst>
                <a:path w="100718" h="107697">
                  <a:moveTo>
                    <a:pt x="5467" y="6089"/>
                  </a:moveTo>
                  <a:lnTo>
                    <a:pt x="5467" y="6089"/>
                  </a:lnTo>
                  <a:lnTo>
                    <a:pt x="0" y="622"/>
                  </a:lnTo>
                  <a:lnTo>
                    <a:pt x="411" y="327"/>
                  </a:lnTo>
                  <a:lnTo>
                    <a:pt x="2749" y="0"/>
                  </a:lnTo>
                  <a:lnTo>
                    <a:pt x="14775" y="3188"/>
                  </a:lnTo>
                  <a:lnTo>
                    <a:pt x="35114" y="15343"/>
                  </a:lnTo>
                  <a:lnTo>
                    <a:pt x="68690" y="58386"/>
                  </a:lnTo>
                  <a:lnTo>
                    <a:pt x="93228" y="102942"/>
                  </a:lnTo>
                  <a:lnTo>
                    <a:pt x="95724" y="106641"/>
                  </a:lnTo>
                  <a:lnTo>
                    <a:pt x="97389" y="107696"/>
                  </a:lnTo>
                  <a:lnTo>
                    <a:pt x="98498" y="106987"/>
                  </a:lnTo>
                  <a:lnTo>
                    <a:pt x="100717" y="101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SMARTInkShape-5616"/>
            <p:cNvSpPr/>
            <p:nvPr>
              <p:custDataLst>
                <p:tags r:id="rId200"/>
              </p:custDataLst>
            </p:nvPr>
          </p:nvSpPr>
          <p:spPr>
            <a:xfrm>
              <a:off x="1949450" y="3123233"/>
              <a:ext cx="120651" cy="178768"/>
            </a:xfrm>
            <a:custGeom>
              <a:avLst/>
              <a:gdLst/>
              <a:ahLst/>
              <a:cxnLst/>
              <a:rect l="0" t="0" r="0" b="0"/>
              <a:pathLst>
                <a:path w="120651" h="178768">
                  <a:moveTo>
                    <a:pt x="120650" y="7317"/>
                  </a:moveTo>
                  <a:lnTo>
                    <a:pt x="120650" y="7317"/>
                  </a:lnTo>
                  <a:lnTo>
                    <a:pt x="117279" y="575"/>
                  </a:lnTo>
                  <a:lnTo>
                    <a:pt x="114875" y="0"/>
                  </a:lnTo>
                  <a:lnTo>
                    <a:pt x="108440" y="3124"/>
                  </a:lnTo>
                  <a:lnTo>
                    <a:pt x="100256" y="12817"/>
                  </a:lnTo>
                  <a:lnTo>
                    <a:pt x="76738" y="52642"/>
                  </a:lnTo>
                  <a:lnTo>
                    <a:pt x="50201" y="97644"/>
                  </a:lnTo>
                  <a:lnTo>
                    <a:pt x="20395" y="143536"/>
                  </a:lnTo>
                  <a:lnTo>
                    <a:pt x="0" y="178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SMARTInkShape-5617"/>
            <p:cNvSpPr/>
            <p:nvPr>
              <p:custDataLst>
                <p:tags r:id="rId201"/>
              </p:custDataLst>
            </p:nvPr>
          </p:nvSpPr>
          <p:spPr>
            <a:xfrm>
              <a:off x="1804699" y="2921360"/>
              <a:ext cx="146768" cy="536731"/>
            </a:xfrm>
            <a:custGeom>
              <a:avLst/>
              <a:gdLst/>
              <a:ahLst/>
              <a:cxnLst/>
              <a:rect l="0" t="0" r="0" b="0"/>
              <a:pathLst>
                <a:path w="146768" h="536731">
                  <a:moveTo>
                    <a:pt x="11401" y="132990"/>
                  </a:moveTo>
                  <a:lnTo>
                    <a:pt x="11401" y="132990"/>
                  </a:lnTo>
                  <a:lnTo>
                    <a:pt x="5934" y="132990"/>
                  </a:lnTo>
                  <a:lnTo>
                    <a:pt x="5639" y="133696"/>
                  </a:lnTo>
                  <a:lnTo>
                    <a:pt x="5128" y="148570"/>
                  </a:lnTo>
                  <a:lnTo>
                    <a:pt x="9430" y="183915"/>
                  </a:lnTo>
                  <a:lnTo>
                    <a:pt x="11523" y="229296"/>
                  </a:lnTo>
                  <a:lnTo>
                    <a:pt x="14513" y="269396"/>
                  </a:lnTo>
                  <a:lnTo>
                    <a:pt x="16312" y="311208"/>
                  </a:lnTo>
                  <a:lnTo>
                    <a:pt x="17817" y="354014"/>
                  </a:lnTo>
                  <a:lnTo>
                    <a:pt x="20838" y="398910"/>
                  </a:lnTo>
                  <a:lnTo>
                    <a:pt x="22651" y="440970"/>
                  </a:lnTo>
                  <a:lnTo>
                    <a:pt x="23456" y="478715"/>
                  </a:lnTo>
                  <a:lnTo>
                    <a:pt x="23910" y="520236"/>
                  </a:lnTo>
                  <a:lnTo>
                    <a:pt x="24063" y="536730"/>
                  </a:lnTo>
                  <a:lnTo>
                    <a:pt x="24076" y="535500"/>
                  </a:lnTo>
                  <a:lnTo>
                    <a:pt x="14662" y="495922"/>
                  </a:lnTo>
                  <a:lnTo>
                    <a:pt x="9793" y="461275"/>
                  </a:lnTo>
                  <a:lnTo>
                    <a:pt x="7507" y="438630"/>
                  </a:lnTo>
                  <a:lnTo>
                    <a:pt x="5277" y="412950"/>
                  </a:lnTo>
                  <a:lnTo>
                    <a:pt x="3085" y="385247"/>
                  </a:lnTo>
                  <a:lnTo>
                    <a:pt x="1624" y="356900"/>
                  </a:lnTo>
                  <a:lnTo>
                    <a:pt x="650" y="328124"/>
                  </a:lnTo>
                  <a:lnTo>
                    <a:pt x="0" y="299063"/>
                  </a:lnTo>
                  <a:lnTo>
                    <a:pt x="273" y="271222"/>
                  </a:lnTo>
                  <a:lnTo>
                    <a:pt x="1160" y="244195"/>
                  </a:lnTo>
                  <a:lnTo>
                    <a:pt x="2457" y="217710"/>
                  </a:lnTo>
                  <a:lnTo>
                    <a:pt x="4027" y="192292"/>
                  </a:lnTo>
                  <a:lnTo>
                    <a:pt x="5779" y="167586"/>
                  </a:lnTo>
                  <a:lnTo>
                    <a:pt x="11019" y="120143"/>
                  </a:lnTo>
                  <a:lnTo>
                    <a:pt x="20404" y="75540"/>
                  </a:lnTo>
                  <a:lnTo>
                    <a:pt x="31630" y="41604"/>
                  </a:lnTo>
                  <a:lnTo>
                    <a:pt x="44381" y="17585"/>
                  </a:lnTo>
                  <a:lnTo>
                    <a:pt x="59455" y="4558"/>
                  </a:lnTo>
                  <a:lnTo>
                    <a:pt x="75562" y="179"/>
                  </a:lnTo>
                  <a:lnTo>
                    <a:pt x="83808" y="0"/>
                  </a:lnTo>
                  <a:lnTo>
                    <a:pt x="102378" y="9207"/>
                  </a:lnTo>
                  <a:lnTo>
                    <a:pt x="120980" y="26470"/>
                  </a:lnTo>
                  <a:lnTo>
                    <a:pt x="136302" y="50605"/>
                  </a:lnTo>
                  <a:lnTo>
                    <a:pt x="144524" y="81558"/>
                  </a:lnTo>
                  <a:lnTo>
                    <a:pt x="146767" y="115776"/>
                  </a:lnTo>
                  <a:lnTo>
                    <a:pt x="143060" y="149799"/>
                  </a:lnTo>
                  <a:lnTo>
                    <a:pt x="131064" y="178090"/>
                  </a:lnTo>
                  <a:lnTo>
                    <a:pt x="113973" y="201012"/>
                  </a:lnTo>
                  <a:lnTo>
                    <a:pt x="84518" y="224406"/>
                  </a:lnTo>
                  <a:lnTo>
                    <a:pt x="54859" y="235727"/>
                  </a:lnTo>
                  <a:lnTo>
                    <a:pt x="25199" y="240254"/>
                  </a:lnTo>
                  <a:lnTo>
                    <a:pt x="23422" y="239777"/>
                  </a:lnTo>
                  <a:lnTo>
                    <a:pt x="22942" y="238753"/>
                  </a:lnTo>
                  <a:lnTo>
                    <a:pt x="24101" y="2345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SMARTInkShape-5618"/>
            <p:cNvSpPr/>
            <p:nvPr>
              <p:custDataLst>
                <p:tags r:id="rId202"/>
              </p:custDataLst>
            </p:nvPr>
          </p:nvSpPr>
          <p:spPr>
            <a:xfrm>
              <a:off x="2193856" y="2946661"/>
              <a:ext cx="92145" cy="264931"/>
            </a:xfrm>
            <a:custGeom>
              <a:avLst/>
              <a:gdLst/>
              <a:ahLst/>
              <a:cxnLst/>
              <a:rect l="0" t="0" r="0" b="0"/>
              <a:pathLst>
                <a:path w="92145" h="264931">
                  <a:moveTo>
                    <a:pt x="92144" y="6089"/>
                  </a:moveTo>
                  <a:lnTo>
                    <a:pt x="92144" y="6089"/>
                  </a:lnTo>
                  <a:lnTo>
                    <a:pt x="88773" y="2718"/>
                  </a:lnTo>
                  <a:lnTo>
                    <a:pt x="85236" y="1063"/>
                  </a:lnTo>
                  <a:lnTo>
                    <a:pt x="73846" y="0"/>
                  </a:lnTo>
                  <a:lnTo>
                    <a:pt x="62106" y="3188"/>
                  </a:lnTo>
                  <a:lnTo>
                    <a:pt x="46320" y="22084"/>
                  </a:lnTo>
                  <a:lnTo>
                    <a:pt x="24866" y="63510"/>
                  </a:lnTo>
                  <a:lnTo>
                    <a:pt x="12619" y="96050"/>
                  </a:lnTo>
                  <a:lnTo>
                    <a:pt x="3883" y="129327"/>
                  </a:lnTo>
                  <a:lnTo>
                    <a:pt x="0" y="162932"/>
                  </a:lnTo>
                  <a:lnTo>
                    <a:pt x="1185" y="210214"/>
                  </a:lnTo>
                  <a:lnTo>
                    <a:pt x="12747" y="245390"/>
                  </a:lnTo>
                  <a:lnTo>
                    <a:pt x="27458" y="258965"/>
                  </a:lnTo>
                  <a:lnTo>
                    <a:pt x="36320" y="263573"/>
                  </a:lnTo>
                  <a:lnTo>
                    <a:pt x="57456" y="264930"/>
                  </a:lnTo>
                  <a:lnTo>
                    <a:pt x="92144" y="260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2" name="SMARTInkShape-Group1009"/>
          <p:cNvGrpSpPr/>
          <p:nvPr/>
        </p:nvGrpSpPr>
        <p:grpSpPr>
          <a:xfrm>
            <a:off x="4229983" y="2679738"/>
            <a:ext cx="1758159" cy="715206"/>
            <a:chOff x="4229983" y="2679738"/>
            <a:chExt cx="1758159" cy="715206"/>
          </a:xfrm>
        </p:grpSpPr>
        <p:sp>
          <p:nvSpPr>
            <p:cNvPr id="731" name="SMARTInkShape-5619"/>
            <p:cNvSpPr/>
            <p:nvPr>
              <p:custDataLst>
                <p:tags r:id="rId184"/>
              </p:custDataLst>
            </p:nvPr>
          </p:nvSpPr>
          <p:spPr>
            <a:xfrm>
              <a:off x="4242933" y="2897243"/>
              <a:ext cx="208418" cy="342234"/>
            </a:xfrm>
            <a:custGeom>
              <a:avLst/>
              <a:gdLst/>
              <a:ahLst/>
              <a:cxnLst/>
              <a:rect l="0" t="0" r="0" b="0"/>
              <a:pathLst>
                <a:path w="208418" h="342234">
                  <a:moveTo>
                    <a:pt x="208417" y="17407"/>
                  </a:moveTo>
                  <a:lnTo>
                    <a:pt x="208417" y="17407"/>
                  </a:lnTo>
                  <a:lnTo>
                    <a:pt x="208417" y="10665"/>
                  </a:lnTo>
                  <a:lnTo>
                    <a:pt x="207006" y="7973"/>
                  </a:lnTo>
                  <a:lnTo>
                    <a:pt x="201675" y="3102"/>
                  </a:lnTo>
                  <a:lnTo>
                    <a:pt x="194602" y="466"/>
                  </a:lnTo>
                  <a:lnTo>
                    <a:pt x="183932" y="0"/>
                  </a:lnTo>
                  <a:lnTo>
                    <a:pt x="144470" y="5450"/>
                  </a:lnTo>
                  <a:lnTo>
                    <a:pt x="124257" y="10681"/>
                  </a:lnTo>
                  <a:lnTo>
                    <a:pt x="96305" y="26939"/>
                  </a:lnTo>
                  <a:lnTo>
                    <a:pt x="57494" y="65203"/>
                  </a:lnTo>
                  <a:lnTo>
                    <a:pt x="41152" y="90861"/>
                  </a:lnTo>
                  <a:lnTo>
                    <a:pt x="29184" y="123431"/>
                  </a:lnTo>
                  <a:lnTo>
                    <a:pt x="19161" y="159074"/>
                  </a:lnTo>
                  <a:lnTo>
                    <a:pt x="10709" y="194670"/>
                  </a:lnTo>
                  <a:lnTo>
                    <a:pt x="2689" y="241771"/>
                  </a:lnTo>
                  <a:lnTo>
                    <a:pt x="0" y="282147"/>
                  </a:lnTo>
                  <a:lnTo>
                    <a:pt x="614" y="314649"/>
                  </a:lnTo>
                  <a:lnTo>
                    <a:pt x="5758" y="328491"/>
                  </a:lnTo>
                  <a:lnTo>
                    <a:pt x="16511" y="337465"/>
                  </a:lnTo>
                  <a:lnTo>
                    <a:pt x="23330" y="340846"/>
                  </a:lnTo>
                  <a:lnTo>
                    <a:pt x="56523" y="342233"/>
                  </a:lnTo>
                  <a:lnTo>
                    <a:pt x="97638" y="334804"/>
                  </a:lnTo>
                  <a:lnTo>
                    <a:pt x="143523" y="315288"/>
                  </a:lnTo>
                  <a:lnTo>
                    <a:pt x="170317" y="2968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2" name="SMARTInkShape-5620"/>
            <p:cNvSpPr/>
            <p:nvPr>
              <p:custDataLst>
                <p:tags r:id="rId185"/>
              </p:custDataLst>
            </p:nvPr>
          </p:nvSpPr>
          <p:spPr>
            <a:xfrm>
              <a:off x="4229983" y="3073400"/>
              <a:ext cx="145168" cy="50801"/>
            </a:xfrm>
            <a:custGeom>
              <a:avLst/>
              <a:gdLst/>
              <a:ahLst/>
              <a:cxnLst/>
              <a:rect l="0" t="0" r="0" b="0"/>
              <a:pathLst>
                <a:path w="145168" h="50801">
                  <a:moveTo>
                    <a:pt x="5467" y="50800"/>
                  </a:moveTo>
                  <a:lnTo>
                    <a:pt x="5467" y="50800"/>
                  </a:lnTo>
                  <a:lnTo>
                    <a:pt x="2096" y="50800"/>
                  </a:lnTo>
                  <a:lnTo>
                    <a:pt x="1103" y="50094"/>
                  </a:lnTo>
                  <a:lnTo>
                    <a:pt x="441" y="48918"/>
                  </a:lnTo>
                  <a:lnTo>
                    <a:pt x="0" y="47429"/>
                  </a:lnTo>
                  <a:lnTo>
                    <a:pt x="1822" y="45731"/>
                  </a:lnTo>
                  <a:lnTo>
                    <a:pt x="18027" y="39263"/>
                  </a:lnTo>
                  <a:lnTo>
                    <a:pt x="59832" y="27313"/>
                  </a:lnTo>
                  <a:lnTo>
                    <a:pt x="101596" y="14020"/>
                  </a:lnTo>
                  <a:lnTo>
                    <a:pt x="1451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SMARTInkShape-5621"/>
            <p:cNvSpPr/>
            <p:nvPr>
              <p:custDataLst>
                <p:tags r:id="rId186"/>
              </p:custDataLst>
            </p:nvPr>
          </p:nvSpPr>
          <p:spPr>
            <a:xfrm>
              <a:off x="4533773" y="2825750"/>
              <a:ext cx="266828" cy="437713"/>
            </a:xfrm>
            <a:custGeom>
              <a:avLst/>
              <a:gdLst/>
              <a:ahLst/>
              <a:cxnLst/>
              <a:rect l="0" t="0" r="0" b="0"/>
              <a:pathLst>
                <a:path w="266828" h="437713">
                  <a:moveTo>
                    <a:pt x="266827" y="0"/>
                  </a:moveTo>
                  <a:lnTo>
                    <a:pt x="266827" y="0"/>
                  </a:lnTo>
                  <a:lnTo>
                    <a:pt x="232909" y="2117"/>
                  </a:lnTo>
                  <a:lnTo>
                    <a:pt x="196648" y="14503"/>
                  </a:lnTo>
                  <a:lnTo>
                    <a:pt x="159485" y="28835"/>
                  </a:lnTo>
                  <a:lnTo>
                    <a:pt x="114965" y="60128"/>
                  </a:lnTo>
                  <a:lnTo>
                    <a:pt x="88481" y="87901"/>
                  </a:lnTo>
                  <a:lnTo>
                    <a:pt x="77496" y="106800"/>
                  </a:lnTo>
                  <a:lnTo>
                    <a:pt x="66574" y="153427"/>
                  </a:lnTo>
                  <a:lnTo>
                    <a:pt x="64500" y="194567"/>
                  </a:lnTo>
                  <a:lnTo>
                    <a:pt x="61898" y="226880"/>
                  </a:lnTo>
                  <a:lnTo>
                    <a:pt x="53687" y="262408"/>
                  </a:lnTo>
                  <a:lnTo>
                    <a:pt x="42981" y="299365"/>
                  </a:lnTo>
                  <a:lnTo>
                    <a:pt x="31168" y="334840"/>
                  </a:lnTo>
                  <a:lnTo>
                    <a:pt x="13322" y="377906"/>
                  </a:lnTo>
                  <a:lnTo>
                    <a:pt x="900" y="411206"/>
                  </a:lnTo>
                  <a:lnTo>
                    <a:pt x="0" y="425234"/>
                  </a:lnTo>
                  <a:lnTo>
                    <a:pt x="2159" y="430245"/>
                  </a:lnTo>
                  <a:lnTo>
                    <a:pt x="10202" y="437694"/>
                  </a:lnTo>
                  <a:lnTo>
                    <a:pt x="30240" y="437712"/>
                  </a:lnTo>
                  <a:lnTo>
                    <a:pt x="60783" y="431605"/>
                  </a:lnTo>
                  <a:lnTo>
                    <a:pt x="102580" y="419484"/>
                  </a:lnTo>
                  <a:lnTo>
                    <a:pt x="141852" y="408452"/>
                  </a:lnTo>
                  <a:lnTo>
                    <a:pt x="196977" y="393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SMARTInkShape-5622"/>
            <p:cNvSpPr/>
            <p:nvPr>
              <p:custDataLst>
                <p:tags r:id="rId187"/>
              </p:custDataLst>
            </p:nvPr>
          </p:nvSpPr>
          <p:spPr>
            <a:xfrm>
              <a:off x="4988053" y="2901775"/>
              <a:ext cx="134636" cy="493169"/>
            </a:xfrm>
            <a:custGeom>
              <a:avLst/>
              <a:gdLst/>
              <a:ahLst/>
              <a:cxnLst/>
              <a:rect l="0" t="0" r="0" b="0"/>
              <a:pathLst>
                <a:path w="134636" h="493169">
                  <a:moveTo>
                    <a:pt x="22097" y="133525"/>
                  </a:moveTo>
                  <a:lnTo>
                    <a:pt x="22097" y="133525"/>
                  </a:lnTo>
                  <a:lnTo>
                    <a:pt x="25468" y="174145"/>
                  </a:lnTo>
                  <a:lnTo>
                    <a:pt x="29005" y="205672"/>
                  </a:lnTo>
                  <a:lnTo>
                    <a:pt x="32929" y="243907"/>
                  </a:lnTo>
                  <a:lnTo>
                    <a:pt x="37024" y="286770"/>
                  </a:lnTo>
                  <a:lnTo>
                    <a:pt x="37433" y="333573"/>
                  </a:lnTo>
                  <a:lnTo>
                    <a:pt x="34557" y="380479"/>
                  </a:lnTo>
                  <a:lnTo>
                    <a:pt x="28576" y="422494"/>
                  </a:lnTo>
                  <a:lnTo>
                    <a:pt x="20645" y="468363"/>
                  </a:lnTo>
                  <a:lnTo>
                    <a:pt x="13827" y="490813"/>
                  </a:lnTo>
                  <a:lnTo>
                    <a:pt x="12350" y="493072"/>
                  </a:lnTo>
                  <a:lnTo>
                    <a:pt x="11365" y="493168"/>
                  </a:lnTo>
                  <a:lnTo>
                    <a:pt x="10709" y="491820"/>
                  </a:lnTo>
                  <a:lnTo>
                    <a:pt x="8951" y="449937"/>
                  </a:lnTo>
                  <a:lnTo>
                    <a:pt x="6141" y="407267"/>
                  </a:lnTo>
                  <a:lnTo>
                    <a:pt x="4404" y="379520"/>
                  </a:lnTo>
                  <a:lnTo>
                    <a:pt x="2540" y="348322"/>
                  </a:lnTo>
                  <a:lnTo>
                    <a:pt x="592" y="314823"/>
                  </a:lnTo>
                  <a:lnTo>
                    <a:pt x="0" y="279790"/>
                  </a:lnTo>
                  <a:lnTo>
                    <a:pt x="310" y="243735"/>
                  </a:lnTo>
                  <a:lnTo>
                    <a:pt x="1222" y="206999"/>
                  </a:lnTo>
                  <a:lnTo>
                    <a:pt x="4653" y="172629"/>
                  </a:lnTo>
                  <a:lnTo>
                    <a:pt x="9762" y="139839"/>
                  </a:lnTo>
                  <a:lnTo>
                    <a:pt x="15990" y="108101"/>
                  </a:lnTo>
                  <a:lnTo>
                    <a:pt x="24376" y="81298"/>
                  </a:lnTo>
                  <a:lnTo>
                    <a:pt x="44982" y="36465"/>
                  </a:lnTo>
                  <a:lnTo>
                    <a:pt x="70270" y="3088"/>
                  </a:lnTo>
                  <a:lnTo>
                    <a:pt x="78202" y="0"/>
                  </a:lnTo>
                  <a:lnTo>
                    <a:pt x="86311" y="59"/>
                  </a:lnTo>
                  <a:lnTo>
                    <a:pt x="94539" y="2214"/>
                  </a:lnTo>
                  <a:lnTo>
                    <a:pt x="109327" y="17779"/>
                  </a:lnTo>
                  <a:lnTo>
                    <a:pt x="127670" y="58073"/>
                  </a:lnTo>
                  <a:lnTo>
                    <a:pt x="134635" y="92935"/>
                  </a:lnTo>
                  <a:lnTo>
                    <a:pt x="133027" y="131948"/>
                  </a:lnTo>
                  <a:lnTo>
                    <a:pt x="120082" y="170924"/>
                  </a:lnTo>
                  <a:lnTo>
                    <a:pt x="98807" y="208002"/>
                  </a:lnTo>
                  <a:lnTo>
                    <a:pt x="57212" y="253116"/>
                  </a:lnTo>
                  <a:lnTo>
                    <a:pt x="25132" y="274165"/>
                  </a:lnTo>
                  <a:lnTo>
                    <a:pt x="19887" y="275263"/>
                  </a:lnTo>
                  <a:lnTo>
                    <a:pt x="9397" y="273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SMARTInkShape-5623"/>
            <p:cNvSpPr/>
            <p:nvPr>
              <p:custDataLst>
                <p:tags r:id="rId188"/>
              </p:custDataLst>
            </p:nvPr>
          </p:nvSpPr>
          <p:spPr>
            <a:xfrm>
              <a:off x="5157083" y="3111500"/>
              <a:ext cx="81668" cy="120651"/>
            </a:xfrm>
            <a:custGeom>
              <a:avLst/>
              <a:gdLst/>
              <a:ahLst/>
              <a:cxnLst/>
              <a:rect l="0" t="0" r="0" b="0"/>
              <a:pathLst>
                <a:path w="81668" h="12065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1411"/>
                  </a:lnTo>
                  <a:lnTo>
                    <a:pt x="0" y="6742"/>
                  </a:lnTo>
                  <a:lnTo>
                    <a:pt x="5153" y="15696"/>
                  </a:lnTo>
                  <a:lnTo>
                    <a:pt x="44655" y="62997"/>
                  </a:lnTo>
                  <a:lnTo>
                    <a:pt x="74493" y="99992"/>
                  </a:lnTo>
                  <a:lnTo>
                    <a:pt x="81667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SMARTInkShape-5624"/>
            <p:cNvSpPr/>
            <p:nvPr>
              <p:custDataLst>
                <p:tags r:id="rId189"/>
              </p:custDataLst>
            </p:nvPr>
          </p:nvSpPr>
          <p:spPr>
            <a:xfrm>
              <a:off x="5143500" y="3111500"/>
              <a:ext cx="114301" cy="146051"/>
            </a:xfrm>
            <a:custGeom>
              <a:avLst/>
              <a:gdLst/>
              <a:ahLst/>
              <a:cxnLst/>
              <a:rect l="0" t="0" r="0" b="0"/>
              <a:pathLst>
                <a:path w="114301" h="146051">
                  <a:moveTo>
                    <a:pt x="114300" y="0"/>
                  </a:moveTo>
                  <a:lnTo>
                    <a:pt x="114300" y="0"/>
                  </a:lnTo>
                  <a:lnTo>
                    <a:pt x="104161" y="706"/>
                  </a:lnTo>
                  <a:lnTo>
                    <a:pt x="96624" y="3371"/>
                  </a:lnTo>
                  <a:lnTo>
                    <a:pt x="77705" y="18951"/>
                  </a:lnTo>
                  <a:lnTo>
                    <a:pt x="54225" y="54926"/>
                  </a:lnTo>
                  <a:lnTo>
                    <a:pt x="26022" y="94591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SMARTInkShape-5625"/>
            <p:cNvSpPr/>
            <p:nvPr>
              <p:custDataLst>
                <p:tags r:id="rId190"/>
              </p:custDataLst>
            </p:nvPr>
          </p:nvSpPr>
          <p:spPr>
            <a:xfrm>
              <a:off x="5319657" y="2946739"/>
              <a:ext cx="96894" cy="266702"/>
            </a:xfrm>
            <a:custGeom>
              <a:avLst/>
              <a:gdLst/>
              <a:ahLst/>
              <a:cxnLst/>
              <a:rect l="0" t="0" r="0" b="0"/>
              <a:pathLst>
                <a:path w="96894" h="266702">
                  <a:moveTo>
                    <a:pt x="90543" y="12361"/>
                  </a:moveTo>
                  <a:lnTo>
                    <a:pt x="90543" y="12361"/>
                  </a:lnTo>
                  <a:lnTo>
                    <a:pt x="90543" y="8990"/>
                  </a:lnTo>
                  <a:lnTo>
                    <a:pt x="86780" y="5454"/>
                  </a:lnTo>
                  <a:lnTo>
                    <a:pt x="81109" y="2235"/>
                  </a:lnTo>
                  <a:lnTo>
                    <a:pt x="71721" y="170"/>
                  </a:lnTo>
                  <a:lnTo>
                    <a:pt x="69528" y="0"/>
                  </a:lnTo>
                  <a:lnTo>
                    <a:pt x="63328" y="3575"/>
                  </a:lnTo>
                  <a:lnTo>
                    <a:pt x="59700" y="6504"/>
                  </a:lnTo>
                  <a:lnTo>
                    <a:pt x="42326" y="42327"/>
                  </a:lnTo>
                  <a:lnTo>
                    <a:pt x="22477" y="84191"/>
                  </a:lnTo>
                  <a:lnTo>
                    <a:pt x="11843" y="120720"/>
                  </a:lnTo>
                  <a:lnTo>
                    <a:pt x="4295" y="156711"/>
                  </a:lnTo>
                  <a:lnTo>
                    <a:pt x="0" y="190111"/>
                  </a:lnTo>
                  <a:lnTo>
                    <a:pt x="2253" y="231304"/>
                  </a:lnTo>
                  <a:lnTo>
                    <a:pt x="8029" y="252426"/>
                  </a:lnTo>
                  <a:lnTo>
                    <a:pt x="15072" y="259188"/>
                  </a:lnTo>
                  <a:lnTo>
                    <a:pt x="36069" y="266701"/>
                  </a:lnTo>
                  <a:lnTo>
                    <a:pt x="59982" y="264395"/>
                  </a:lnTo>
                  <a:lnTo>
                    <a:pt x="96893" y="2536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SMARTInkShape-5626"/>
            <p:cNvSpPr/>
            <p:nvPr>
              <p:custDataLst>
                <p:tags r:id="rId191"/>
              </p:custDataLst>
            </p:nvPr>
          </p:nvSpPr>
          <p:spPr>
            <a:xfrm>
              <a:off x="5664200" y="2876550"/>
              <a:ext cx="82596" cy="311151"/>
            </a:xfrm>
            <a:custGeom>
              <a:avLst/>
              <a:gdLst/>
              <a:ahLst/>
              <a:cxnLst/>
              <a:rect l="0" t="0" r="0" b="0"/>
              <a:pathLst>
                <a:path w="82596" h="311151">
                  <a:moveTo>
                    <a:pt x="38100" y="0"/>
                  </a:moveTo>
                  <a:lnTo>
                    <a:pt x="38100" y="0"/>
                  </a:lnTo>
                  <a:lnTo>
                    <a:pt x="44842" y="6742"/>
                  </a:lnTo>
                  <a:lnTo>
                    <a:pt x="60466" y="44762"/>
                  </a:lnTo>
                  <a:lnTo>
                    <a:pt x="71324" y="78691"/>
                  </a:lnTo>
                  <a:lnTo>
                    <a:pt x="79442" y="122933"/>
                  </a:lnTo>
                  <a:lnTo>
                    <a:pt x="82595" y="147572"/>
                  </a:lnTo>
                  <a:lnTo>
                    <a:pt x="74808" y="193764"/>
                  </a:lnTo>
                  <a:lnTo>
                    <a:pt x="55826" y="236401"/>
                  </a:lnTo>
                  <a:lnTo>
                    <a:pt x="28575" y="274165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SMARTInkShape-5627"/>
            <p:cNvSpPr/>
            <p:nvPr>
              <p:custDataLst>
                <p:tags r:id="rId192"/>
              </p:custDataLst>
            </p:nvPr>
          </p:nvSpPr>
          <p:spPr>
            <a:xfrm>
              <a:off x="5168978" y="2679738"/>
              <a:ext cx="126923" cy="123509"/>
            </a:xfrm>
            <a:custGeom>
              <a:avLst/>
              <a:gdLst/>
              <a:ahLst/>
              <a:cxnLst/>
              <a:rect l="0" t="0" r="0" b="0"/>
              <a:pathLst>
                <a:path w="126923" h="123509">
                  <a:moveTo>
                    <a:pt x="6272" y="57112"/>
                  </a:moveTo>
                  <a:lnTo>
                    <a:pt x="6272" y="57112"/>
                  </a:lnTo>
                  <a:lnTo>
                    <a:pt x="805" y="51645"/>
                  </a:lnTo>
                  <a:lnTo>
                    <a:pt x="0" y="95031"/>
                  </a:lnTo>
                  <a:lnTo>
                    <a:pt x="5396" y="123508"/>
                  </a:lnTo>
                  <a:lnTo>
                    <a:pt x="6394" y="123248"/>
                  </a:lnTo>
                  <a:lnTo>
                    <a:pt x="9383" y="119197"/>
                  </a:lnTo>
                  <a:lnTo>
                    <a:pt x="17758" y="82703"/>
                  </a:lnTo>
                  <a:lnTo>
                    <a:pt x="29038" y="37883"/>
                  </a:lnTo>
                  <a:lnTo>
                    <a:pt x="39673" y="15170"/>
                  </a:lnTo>
                  <a:lnTo>
                    <a:pt x="46178" y="7984"/>
                  </a:lnTo>
                  <a:lnTo>
                    <a:pt x="60932" y="0"/>
                  </a:lnTo>
                  <a:lnTo>
                    <a:pt x="68818" y="693"/>
                  </a:lnTo>
                  <a:lnTo>
                    <a:pt x="85106" y="8989"/>
                  </a:lnTo>
                  <a:lnTo>
                    <a:pt x="97989" y="25846"/>
                  </a:lnTo>
                  <a:lnTo>
                    <a:pt x="117757" y="71162"/>
                  </a:lnTo>
                  <a:lnTo>
                    <a:pt x="126922" y="952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SMARTInkShape-5628"/>
            <p:cNvSpPr/>
            <p:nvPr>
              <p:custDataLst>
                <p:tags r:id="rId193"/>
              </p:custDataLst>
            </p:nvPr>
          </p:nvSpPr>
          <p:spPr>
            <a:xfrm>
              <a:off x="5765800" y="2744045"/>
              <a:ext cx="222342" cy="515611"/>
            </a:xfrm>
            <a:custGeom>
              <a:avLst/>
              <a:gdLst/>
              <a:ahLst/>
              <a:cxnLst/>
              <a:rect l="0" t="0" r="0" b="0"/>
              <a:pathLst>
                <a:path w="222342" h="515611">
                  <a:moveTo>
                    <a:pt x="0" y="69005"/>
                  </a:moveTo>
                  <a:lnTo>
                    <a:pt x="0" y="69005"/>
                  </a:lnTo>
                  <a:lnTo>
                    <a:pt x="35156" y="48283"/>
                  </a:lnTo>
                  <a:lnTo>
                    <a:pt x="65015" y="36512"/>
                  </a:lnTo>
                  <a:lnTo>
                    <a:pt x="101803" y="24225"/>
                  </a:lnTo>
                  <a:lnTo>
                    <a:pt x="139790" y="13590"/>
                  </a:lnTo>
                  <a:lnTo>
                    <a:pt x="174312" y="5570"/>
                  </a:lnTo>
                  <a:lnTo>
                    <a:pt x="218751" y="0"/>
                  </a:lnTo>
                  <a:lnTo>
                    <a:pt x="221330" y="1835"/>
                  </a:lnTo>
                  <a:lnTo>
                    <a:pt x="222341" y="5175"/>
                  </a:lnTo>
                  <a:lnTo>
                    <a:pt x="220879" y="16647"/>
                  </a:lnTo>
                  <a:lnTo>
                    <a:pt x="211417" y="49729"/>
                  </a:lnTo>
                  <a:lnTo>
                    <a:pt x="201207" y="83956"/>
                  </a:lnTo>
                  <a:lnTo>
                    <a:pt x="193377" y="124568"/>
                  </a:lnTo>
                  <a:lnTo>
                    <a:pt x="186840" y="169194"/>
                  </a:lnTo>
                  <a:lnTo>
                    <a:pt x="183121" y="192948"/>
                  </a:lnTo>
                  <a:lnTo>
                    <a:pt x="179231" y="217250"/>
                  </a:lnTo>
                  <a:lnTo>
                    <a:pt x="175226" y="241918"/>
                  </a:lnTo>
                  <a:lnTo>
                    <a:pt x="171145" y="266831"/>
                  </a:lnTo>
                  <a:lnTo>
                    <a:pt x="167013" y="291905"/>
                  </a:lnTo>
                  <a:lnTo>
                    <a:pt x="164304" y="338581"/>
                  </a:lnTo>
                  <a:lnTo>
                    <a:pt x="166863" y="381433"/>
                  </a:lnTo>
                  <a:lnTo>
                    <a:pt x="175055" y="419293"/>
                  </a:lnTo>
                  <a:lnTo>
                    <a:pt x="184827" y="462228"/>
                  </a:lnTo>
                  <a:lnTo>
                    <a:pt x="185448" y="490551"/>
                  </a:lnTo>
                  <a:lnTo>
                    <a:pt x="182899" y="496791"/>
                  </a:lnTo>
                  <a:lnTo>
                    <a:pt x="174422" y="505606"/>
                  </a:lnTo>
                  <a:lnTo>
                    <a:pt x="137523" y="514536"/>
                  </a:lnTo>
                  <a:lnTo>
                    <a:pt x="102278" y="515610"/>
                  </a:lnTo>
                  <a:lnTo>
                    <a:pt x="44450" y="5135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SMARTInkShape-5629"/>
            <p:cNvSpPr/>
            <p:nvPr>
              <p:custDataLst>
                <p:tags r:id="rId194"/>
              </p:custDataLst>
            </p:nvPr>
          </p:nvSpPr>
          <p:spPr>
            <a:xfrm>
              <a:off x="5421521" y="2955441"/>
              <a:ext cx="166480" cy="216875"/>
            </a:xfrm>
            <a:custGeom>
              <a:avLst/>
              <a:gdLst/>
              <a:ahLst/>
              <a:cxnLst/>
              <a:rect l="0" t="0" r="0" b="0"/>
              <a:pathLst>
                <a:path w="166480" h="216875">
                  <a:moveTo>
                    <a:pt x="153779" y="3659"/>
                  </a:moveTo>
                  <a:lnTo>
                    <a:pt x="153779" y="3659"/>
                  </a:lnTo>
                  <a:lnTo>
                    <a:pt x="157437" y="0"/>
                  </a:lnTo>
                  <a:lnTo>
                    <a:pt x="155875" y="1563"/>
                  </a:lnTo>
                  <a:lnTo>
                    <a:pt x="144759" y="30004"/>
                  </a:lnTo>
                  <a:lnTo>
                    <a:pt x="135192" y="69242"/>
                  </a:lnTo>
                  <a:lnTo>
                    <a:pt x="122705" y="102657"/>
                  </a:lnTo>
                  <a:lnTo>
                    <a:pt x="109630" y="136793"/>
                  </a:lnTo>
                  <a:lnTo>
                    <a:pt x="94646" y="168663"/>
                  </a:lnTo>
                  <a:lnTo>
                    <a:pt x="73875" y="194586"/>
                  </a:lnTo>
                  <a:lnTo>
                    <a:pt x="52413" y="210342"/>
                  </a:lnTo>
                  <a:lnTo>
                    <a:pt x="41753" y="215531"/>
                  </a:lnTo>
                  <a:lnTo>
                    <a:pt x="31822" y="216874"/>
                  </a:lnTo>
                  <a:lnTo>
                    <a:pt x="13263" y="212721"/>
                  </a:lnTo>
                  <a:lnTo>
                    <a:pt x="7185" y="206534"/>
                  </a:lnTo>
                  <a:lnTo>
                    <a:pt x="432" y="188369"/>
                  </a:lnTo>
                  <a:lnTo>
                    <a:pt x="0" y="157714"/>
                  </a:lnTo>
                  <a:lnTo>
                    <a:pt x="6410" y="142448"/>
                  </a:lnTo>
                  <a:lnTo>
                    <a:pt x="11083" y="136402"/>
                  </a:lnTo>
                  <a:lnTo>
                    <a:pt x="23801" y="129683"/>
                  </a:lnTo>
                  <a:lnTo>
                    <a:pt x="31143" y="127892"/>
                  </a:lnTo>
                  <a:lnTo>
                    <a:pt x="61704" y="132112"/>
                  </a:lnTo>
                  <a:lnTo>
                    <a:pt x="104886" y="156320"/>
                  </a:lnTo>
                  <a:lnTo>
                    <a:pt x="151243" y="193217"/>
                  </a:lnTo>
                  <a:lnTo>
                    <a:pt x="166479" y="2068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5" name="SMARTInkShape-Group1010"/>
          <p:cNvGrpSpPr/>
          <p:nvPr/>
        </p:nvGrpSpPr>
        <p:grpSpPr>
          <a:xfrm>
            <a:off x="6267450" y="3067050"/>
            <a:ext cx="215901" cy="120651"/>
            <a:chOff x="6267450" y="3067050"/>
            <a:chExt cx="215901" cy="120651"/>
          </a:xfrm>
        </p:grpSpPr>
        <p:sp>
          <p:nvSpPr>
            <p:cNvPr id="743" name="SMARTInkShape-5630"/>
            <p:cNvSpPr/>
            <p:nvPr>
              <p:custDataLst>
                <p:tags r:id="rId182"/>
              </p:custDataLst>
            </p:nvPr>
          </p:nvSpPr>
          <p:spPr>
            <a:xfrm>
              <a:off x="6267450" y="3067050"/>
              <a:ext cx="215901" cy="6351"/>
            </a:xfrm>
            <a:custGeom>
              <a:avLst/>
              <a:gdLst/>
              <a:ahLst/>
              <a:cxnLst/>
              <a:rect l="0" t="0" r="0" b="0"/>
              <a:pathLst>
                <a:path w="215901" h="6351">
                  <a:moveTo>
                    <a:pt x="0" y="0"/>
                  </a:moveTo>
                  <a:lnTo>
                    <a:pt x="0" y="0"/>
                  </a:lnTo>
                  <a:lnTo>
                    <a:pt x="33894" y="0"/>
                  </a:lnTo>
                  <a:lnTo>
                    <a:pt x="70803" y="0"/>
                  </a:lnTo>
                  <a:lnTo>
                    <a:pt x="94473" y="0"/>
                  </a:lnTo>
                  <a:lnTo>
                    <a:pt x="120133" y="0"/>
                  </a:lnTo>
                  <a:lnTo>
                    <a:pt x="161812" y="1881"/>
                  </a:lnTo>
                  <a:lnTo>
                    <a:pt x="2159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SMARTInkShape-5631"/>
            <p:cNvSpPr/>
            <p:nvPr>
              <p:custDataLst>
                <p:tags r:id="rId183"/>
              </p:custDataLst>
            </p:nvPr>
          </p:nvSpPr>
          <p:spPr>
            <a:xfrm>
              <a:off x="6280150" y="3155950"/>
              <a:ext cx="171451" cy="31751"/>
            </a:xfrm>
            <a:custGeom>
              <a:avLst/>
              <a:gdLst/>
              <a:ahLst/>
              <a:cxnLst/>
              <a:rect l="0" t="0" r="0" b="0"/>
              <a:pathLst>
                <a:path w="171451" h="31751">
                  <a:moveTo>
                    <a:pt x="0" y="31750"/>
                  </a:moveTo>
                  <a:lnTo>
                    <a:pt x="0" y="31750"/>
                  </a:lnTo>
                  <a:lnTo>
                    <a:pt x="32435" y="28379"/>
                  </a:lnTo>
                  <a:lnTo>
                    <a:pt x="80032" y="19198"/>
                  </a:lnTo>
                  <a:lnTo>
                    <a:pt x="110503" y="12798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2" name="SMARTInkShape-Group1011"/>
          <p:cNvGrpSpPr/>
          <p:nvPr/>
        </p:nvGrpSpPr>
        <p:grpSpPr>
          <a:xfrm>
            <a:off x="6838950" y="2895985"/>
            <a:ext cx="787109" cy="510963"/>
            <a:chOff x="6838950" y="2895985"/>
            <a:chExt cx="787109" cy="510963"/>
          </a:xfrm>
        </p:grpSpPr>
        <p:sp>
          <p:nvSpPr>
            <p:cNvPr id="746" name="SMARTInkShape-5632"/>
            <p:cNvSpPr/>
            <p:nvPr>
              <p:custDataLst>
                <p:tags r:id="rId176"/>
              </p:custDataLst>
            </p:nvPr>
          </p:nvSpPr>
          <p:spPr>
            <a:xfrm>
              <a:off x="6838950" y="2895985"/>
              <a:ext cx="169870" cy="510963"/>
            </a:xfrm>
            <a:custGeom>
              <a:avLst/>
              <a:gdLst/>
              <a:ahLst/>
              <a:cxnLst/>
              <a:rect l="0" t="0" r="0" b="0"/>
              <a:pathLst>
                <a:path w="169870" h="510963">
                  <a:moveTo>
                    <a:pt x="0" y="158365"/>
                  </a:moveTo>
                  <a:lnTo>
                    <a:pt x="0" y="158365"/>
                  </a:lnTo>
                  <a:lnTo>
                    <a:pt x="17676" y="203831"/>
                  </a:lnTo>
                  <a:lnTo>
                    <a:pt x="23848" y="238074"/>
                  </a:lnTo>
                  <a:lnTo>
                    <a:pt x="28943" y="280575"/>
                  </a:lnTo>
                  <a:lnTo>
                    <a:pt x="31290" y="304749"/>
                  </a:lnTo>
                  <a:lnTo>
                    <a:pt x="33561" y="330037"/>
                  </a:lnTo>
                  <a:lnTo>
                    <a:pt x="35074" y="354658"/>
                  </a:lnTo>
                  <a:lnTo>
                    <a:pt x="36082" y="378833"/>
                  </a:lnTo>
                  <a:lnTo>
                    <a:pt x="36498" y="424272"/>
                  </a:lnTo>
                  <a:lnTo>
                    <a:pt x="34330" y="463283"/>
                  </a:lnTo>
                  <a:lnTo>
                    <a:pt x="27063" y="509459"/>
                  </a:lnTo>
                  <a:lnTo>
                    <a:pt x="26509" y="510962"/>
                  </a:lnTo>
                  <a:lnTo>
                    <a:pt x="22357" y="492849"/>
                  </a:lnTo>
                  <a:lnTo>
                    <a:pt x="20520" y="462717"/>
                  </a:lnTo>
                  <a:lnTo>
                    <a:pt x="21114" y="417810"/>
                  </a:lnTo>
                  <a:lnTo>
                    <a:pt x="23247" y="387067"/>
                  </a:lnTo>
                  <a:lnTo>
                    <a:pt x="26082" y="353166"/>
                  </a:lnTo>
                  <a:lnTo>
                    <a:pt x="30088" y="315749"/>
                  </a:lnTo>
                  <a:lnTo>
                    <a:pt x="34874" y="275988"/>
                  </a:lnTo>
                  <a:lnTo>
                    <a:pt x="40185" y="234663"/>
                  </a:lnTo>
                  <a:lnTo>
                    <a:pt x="46544" y="193708"/>
                  </a:lnTo>
                  <a:lnTo>
                    <a:pt x="53608" y="153000"/>
                  </a:lnTo>
                  <a:lnTo>
                    <a:pt x="61138" y="112455"/>
                  </a:lnTo>
                  <a:lnTo>
                    <a:pt x="68980" y="81191"/>
                  </a:lnTo>
                  <a:lnTo>
                    <a:pt x="85220" y="35166"/>
                  </a:lnTo>
                  <a:lnTo>
                    <a:pt x="103489" y="2309"/>
                  </a:lnTo>
                  <a:lnTo>
                    <a:pt x="109914" y="0"/>
                  </a:lnTo>
                  <a:lnTo>
                    <a:pt x="117021" y="1283"/>
                  </a:lnTo>
                  <a:lnTo>
                    <a:pt x="124580" y="4960"/>
                  </a:lnTo>
                  <a:lnTo>
                    <a:pt x="152074" y="43846"/>
                  </a:lnTo>
                  <a:lnTo>
                    <a:pt x="164720" y="84184"/>
                  </a:lnTo>
                  <a:lnTo>
                    <a:pt x="169869" y="128924"/>
                  </a:lnTo>
                  <a:lnTo>
                    <a:pt x="165102" y="172326"/>
                  </a:lnTo>
                  <a:lnTo>
                    <a:pt x="146521" y="209490"/>
                  </a:lnTo>
                  <a:lnTo>
                    <a:pt x="118742" y="238943"/>
                  </a:lnTo>
                  <a:lnTo>
                    <a:pt x="85230" y="256737"/>
                  </a:lnTo>
                  <a:lnTo>
                    <a:pt x="44146" y="267945"/>
                  </a:lnTo>
                  <a:lnTo>
                    <a:pt x="28322" y="266805"/>
                  </a:lnTo>
                  <a:lnTo>
                    <a:pt x="23115" y="264525"/>
                  </a:lnTo>
                  <a:lnTo>
                    <a:pt x="21760" y="262299"/>
                  </a:lnTo>
                  <a:lnTo>
                    <a:pt x="22973" y="260110"/>
                  </a:lnTo>
                  <a:lnTo>
                    <a:pt x="31750" y="2536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SMARTInkShape-5633"/>
            <p:cNvSpPr/>
            <p:nvPr>
              <p:custDataLst>
                <p:tags r:id="rId177"/>
              </p:custDataLst>
            </p:nvPr>
          </p:nvSpPr>
          <p:spPr>
            <a:xfrm>
              <a:off x="7010400" y="3130550"/>
              <a:ext cx="95251" cy="107951"/>
            </a:xfrm>
            <a:custGeom>
              <a:avLst/>
              <a:gdLst/>
              <a:ahLst/>
              <a:cxnLst/>
              <a:rect l="0" t="0" r="0" b="0"/>
              <a:pathLst>
                <a:path w="95251" h="107951">
                  <a:moveTo>
                    <a:pt x="0" y="0"/>
                  </a:moveTo>
                  <a:lnTo>
                    <a:pt x="0" y="0"/>
                  </a:lnTo>
                  <a:lnTo>
                    <a:pt x="6741" y="0"/>
                  </a:lnTo>
                  <a:lnTo>
                    <a:pt x="9434" y="1411"/>
                  </a:lnTo>
                  <a:lnTo>
                    <a:pt x="24385" y="21048"/>
                  </a:lnTo>
                  <a:lnTo>
                    <a:pt x="51502" y="64878"/>
                  </a:lnTo>
                  <a:lnTo>
                    <a:pt x="70059" y="90014"/>
                  </a:lnTo>
                  <a:lnTo>
                    <a:pt x="85199" y="102635"/>
                  </a:lnTo>
                  <a:lnTo>
                    <a:pt x="9525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SMARTInkShape-5634"/>
            <p:cNvSpPr/>
            <p:nvPr>
              <p:custDataLst>
                <p:tags r:id="rId178"/>
              </p:custDataLst>
            </p:nvPr>
          </p:nvSpPr>
          <p:spPr>
            <a:xfrm>
              <a:off x="7032478" y="3130550"/>
              <a:ext cx="98573" cy="133351"/>
            </a:xfrm>
            <a:custGeom>
              <a:avLst/>
              <a:gdLst/>
              <a:ahLst/>
              <a:cxnLst/>
              <a:rect l="0" t="0" r="0" b="0"/>
              <a:pathLst>
                <a:path w="98573" h="133351">
                  <a:moveTo>
                    <a:pt x="98572" y="0"/>
                  </a:moveTo>
                  <a:lnTo>
                    <a:pt x="98572" y="0"/>
                  </a:lnTo>
                  <a:lnTo>
                    <a:pt x="95201" y="0"/>
                  </a:lnTo>
                  <a:lnTo>
                    <a:pt x="79620" y="6742"/>
                  </a:lnTo>
                  <a:lnTo>
                    <a:pt x="37115" y="50216"/>
                  </a:lnTo>
                  <a:lnTo>
                    <a:pt x="9571" y="86845"/>
                  </a:lnTo>
                  <a:lnTo>
                    <a:pt x="456" y="107037"/>
                  </a:lnTo>
                  <a:lnTo>
                    <a:pt x="0" y="114397"/>
                  </a:lnTo>
                  <a:lnTo>
                    <a:pt x="3322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SMARTInkShape-5635"/>
            <p:cNvSpPr/>
            <p:nvPr>
              <p:custDataLst>
                <p:tags r:id="rId179"/>
              </p:custDataLst>
            </p:nvPr>
          </p:nvSpPr>
          <p:spPr>
            <a:xfrm>
              <a:off x="7207639" y="2946400"/>
              <a:ext cx="94862" cy="260351"/>
            </a:xfrm>
            <a:custGeom>
              <a:avLst/>
              <a:gdLst/>
              <a:ahLst/>
              <a:cxnLst/>
              <a:rect l="0" t="0" r="0" b="0"/>
              <a:pathLst>
                <a:path w="94862" h="260351">
                  <a:moveTo>
                    <a:pt x="94861" y="0"/>
                  </a:moveTo>
                  <a:lnTo>
                    <a:pt x="94861" y="0"/>
                  </a:lnTo>
                  <a:lnTo>
                    <a:pt x="81377" y="0"/>
                  </a:lnTo>
                  <a:lnTo>
                    <a:pt x="52766" y="10113"/>
                  </a:lnTo>
                  <a:lnTo>
                    <a:pt x="24220" y="36628"/>
                  </a:lnTo>
                  <a:lnTo>
                    <a:pt x="10313" y="66844"/>
                  </a:lnTo>
                  <a:lnTo>
                    <a:pt x="1544" y="104497"/>
                  </a:lnTo>
                  <a:lnTo>
                    <a:pt x="0" y="147103"/>
                  </a:lnTo>
                  <a:lnTo>
                    <a:pt x="3546" y="186264"/>
                  </a:lnTo>
                  <a:lnTo>
                    <a:pt x="10532" y="220367"/>
                  </a:lnTo>
                  <a:lnTo>
                    <a:pt x="20692" y="247284"/>
                  </a:lnTo>
                  <a:lnTo>
                    <a:pt x="27775" y="254461"/>
                  </a:lnTo>
                  <a:lnTo>
                    <a:pt x="36027" y="257835"/>
                  </a:lnTo>
                  <a:lnTo>
                    <a:pt x="63111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SMARTInkShape-5636"/>
            <p:cNvSpPr/>
            <p:nvPr>
              <p:custDataLst>
                <p:tags r:id="rId180"/>
              </p:custDataLst>
            </p:nvPr>
          </p:nvSpPr>
          <p:spPr>
            <a:xfrm>
              <a:off x="7343380" y="2968429"/>
              <a:ext cx="162321" cy="181077"/>
            </a:xfrm>
            <a:custGeom>
              <a:avLst/>
              <a:gdLst/>
              <a:ahLst/>
              <a:cxnLst/>
              <a:rect l="0" t="0" r="0" b="0"/>
              <a:pathLst>
                <a:path w="162321" h="181077">
                  <a:moveTo>
                    <a:pt x="162320" y="3371"/>
                  </a:moveTo>
                  <a:lnTo>
                    <a:pt x="162320" y="3371"/>
                  </a:lnTo>
                  <a:lnTo>
                    <a:pt x="152207" y="0"/>
                  </a:lnTo>
                  <a:lnTo>
                    <a:pt x="147816" y="418"/>
                  </a:lnTo>
                  <a:lnTo>
                    <a:pt x="139176" y="4646"/>
                  </a:lnTo>
                  <a:lnTo>
                    <a:pt x="116355" y="45616"/>
                  </a:lnTo>
                  <a:lnTo>
                    <a:pt x="101439" y="77886"/>
                  </a:lnTo>
                  <a:lnTo>
                    <a:pt x="87284" y="111512"/>
                  </a:lnTo>
                  <a:lnTo>
                    <a:pt x="65534" y="154652"/>
                  </a:lnTo>
                  <a:lnTo>
                    <a:pt x="50159" y="172912"/>
                  </a:lnTo>
                  <a:lnTo>
                    <a:pt x="36270" y="181028"/>
                  </a:lnTo>
                  <a:lnTo>
                    <a:pt x="29604" y="181076"/>
                  </a:lnTo>
                  <a:lnTo>
                    <a:pt x="16551" y="175485"/>
                  </a:lnTo>
                  <a:lnTo>
                    <a:pt x="7457" y="158418"/>
                  </a:lnTo>
                  <a:lnTo>
                    <a:pt x="253" y="121042"/>
                  </a:lnTo>
                  <a:lnTo>
                    <a:pt x="0" y="89977"/>
                  </a:lnTo>
                  <a:lnTo>
                    <a:pt x="1190" y="84392"/>
                  </a:lnTo>
                  <a:lnTo>
                    <a:pt x="3395" y="81374"/>
                  </a:lnTo>
                  <a:lnTo>
                    <a:pt x="6275" y="80067"/>
                  </a:lnTo>
                  <a:lnTo>
                    <a:pt x="9607" y="79902"/>
                  </a:lnTo>
                  <a:lnTo>
                    <a:pt x="31150" y="93153"/>
                  </a:lnTo>
                  <a:lnTo>
                    <a:pt x="78454" y="136071"/>
                  </a:lnTo>
                  <a:lnTo>
                    <a:pt x="102898" y="156284"/>
                  </a:lnTo>
                  <a:lnTo>
                    <a:pt x="116155" y="162349"/>
                  </a:lnTo>
                  <a:lnTo>
                    <a:pt x="136920" y="162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SMARTInkShape-5637"/>
            <p:cNvSpPr/>
            <p:nvPr>
              <p:custDataLst>
                <p:tags r:id="rId181"/>
              </p:custDataLst>
            </p:nvPr>
          </p:nvSpPr>
          <p:spPr>
            <a:xfrm>
              <a:off x="7575550" y="2930329"/>
              <a:ext cx="50509" cy="308172"/>
            </a:xfrm>
            <a:custGeom>
              <a:avLst/>
              <a:gdLst/>
              <a:ahLst/>
              <a:cxnLst/>
              <a:rect l="0" t="0" r="0" b="0"/>
              <a:pathLst>
                <a:path w="50509" h="308172">
                  <a:moveTo>
                    <a:pt x="12700" y="3371"/>
                  </a:moveTo>
                  <a:lnTo>
                    <a:pt x="12700" y="3371"/>
                  </a:lnTo>
                  <a:lnTo>
                    <a:pt x="16070" y="0"/>
                  </a:lnTo>
                  <a:lnTo>
                    <a:pt x="17769" y="418"/>
                  </a:lnTo>
                  <a:lnTo>
                    <a:pt x="21538" y="4646"/>
                  </a:lnTo>
                  <a:lnTo>
                    <a:pt x="35482" y="42663"/>
                  </a:lnTo>
                  <a:lnTo>
                    <a:pt x="46108" y="79160"/>
                  </a:lnTo>
                  <a:lnTo>
                    <a:pt x="50361" y="125014"/>
                  </a:lnTo>
                  <a:lnTo>
                    <a:pt x="50508" y="150083"/>
                  </a:lnTo>
                  <a:lnTo>
                    <a:pt x="48788" y="196752"/>
                  </a:lnTo>
                  <a:lnTo>
                    <a:pt x="47342" y="219075"/>
                  </a:lnTo>
                  <a:lnTo>
                    <a:pt x="32565" y="257049"/>
                  </a:lnTo>
                  <a:lnTo>
                    <a:pt x="0" y="308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6" name="SMARTInkShape-Group1012"/>
          <p:cNvGrpSpPr/>
          <p:nvPr/>
        </p:nvGrpSpPr>
        <p:grpSpPr>
          <a:xfrm>
            <a:off x="7932169" y="2980842"/>
            <a:ext cx="373778" cy="257659"/>
            <a:chOff x="7932169" y="2980842"/>
            <a:chExt cx="373778" cy="257659"/>
          </a:xfrm>
        </p:grpSpPr>
        <p:sp>
          <p:nvSpPr>
            <p:cNvPr id="753" name="SMARTInkShape-5638"/>
            <p:cNvSpPr/>
            <p:nvPr>
              <p:custDataLst>
                <p:tags r:id="rId173"/>
              </p:custDataLst>
            </p:nvPr>
          </p:nvSpPr>
          <p:spPr>
            <a:xfrm>
              <a:off x="7932169" y="3101088"/>
              <a:ext cx="272032" cy="23113"/>
            </a:xfrm>
            <a:custGeom>
              <a:avLst/>
              <a:gdLst/>
              <a:ahLst/>
              <a:cxnLst/>
              <a:rect l="0" t="0" r="0" b="0"/>
              <a:pathLst>
                <a:path w="272032" h="23113">
                  <a:moveTo>
                    <a:pt x="11681" y="23112"/>
                  </a:moveTo>
                  <a:lnTo>
                    <a:pt x="11681" y="23112"/>
                  </a:lnTo>
                  <a:lnTo>
                    <a:pt x="0" y="23112"/>
                  </a:lnTo>
                  <a:lnTo>
                    <a:pt x="2021" y="23112"/>
                  </a:lnTo>
                  <a:lnTo>
                    <a:pt x="44398" y="12973"/>
                  </a:lnTo>
                  <a:lnTo>
                    <a:pt x="87134" y="5435"/>
                  </a:lnTo>
                  <a:lnTo>
                    <a:pt x="111373" y="2861"/>
                  </a:lnTo>
                  <a:lnTo>
                    <a:pt x="136703" y="1145"/>
                  </a:lnTo>
                  <a:lnTo>
                    <a:pt x="162762" y="0"/>
                  </a:lnTo>
                  <a:lnTo>
                    <a:pt x="208650" y="610"/>
                  </a:lnTo>
                  <a:lnTo>
                    <a:pt x="272031" y="40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SMARTInkShape-5639"/>
            <p:cNvSpPr/>
            <p:nvPr>
              <p:custDataLst>
                <p:tags r:id="rId174"/>
              </p:custDataLst>
            </p:nvPr>
          </p:nvSpPr>
          <p:spPr>
            <a:xfrm>
              <a:off x="7953179" y="3168650"/>
              <a:ext cx="263722" cy="50801"/>
            </a:xfrm>
            <a:custGeom>
              <a:avLst/>
              <a:gdLst/>
              <a:ahLst/>
              <a:cxnLst/>
              <a:rect l="0" t="0" r="0" b="0"/>
              <a:pathLst>
                <a:path w="263722" h="50801">
                  <a:moveTo>
                    <a:pt x="3371" y="50800"/>
                  </a:moveTo>
                  <a:lnTo>
                    <a:pt x="3371" y="50800"/>
                  </a:lnTo>
                  <a:lnTo>
                    <a:pt x="0" y="50800"/>
                  </a:lnTo>
                  <a:lnTo>
                    <a:pt x="36332" y="47037"/>
                  </a:lnTo>
                  <a:lnTo>
                    <a:pt x="74464" y="39250"/>
                  </a:lnTo>
                  <a:lnTo>
                    <a:pt x="99450" y="33222"/>
                  </a:lnTo>
                  <a:lnTo>
                    <a:pt x="126690" y="26381"/>
                  </a:lnTo>
                  <a:lnTo>
                    <a:pt x="154022" y="20409"/>
                  </a:lnTo>
                  <a:lnTo>
                    <a:pt x="181416" y="15017"/>
                  </a:lnTo>
                  <a:lnTo>
                    <a:pt x="227141" y="6674"/>
                  </a:lnTo>
                  <a:lnTo>
                    <a:pt x="2637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SMARTInkShape-5640"/>
            <p:cNvSpPr/>
            <p:nvPr>
              <p:custDataLst>
                <p:tags r:id="rId175"/>
              </p:custDataLst>
            </p:nvPr>
          </p:nvSpPr>
          <p:spPr>
            <a:xfrm>
              <a:off x="8140700" y="2980842"/>
              <a:ext cx="165247" cy="257659"/>
            </a:xfrm>
            <a:custGeom>
              <a:avLst/>
              <a:gdLst/>
              <a:ahLst/>
              <a:cxnLst/>
              <a:rect l="0" t="0" r="0" b="0"/>
              <a:pathLst>
                <a:path w="165247" h="25765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5" y="0"/>
                  </a:lnTo>
                  <a:lnTo>
                    <a:pt x="38295" y="19864"/>
                  </a:lnTo>
                  <a:lnTo>
                    <a:pt x="84959" y="46873"/>
                  </a:lnTo>
                  <a:lnTo>
                    <a:pt x="128577" y="82079"/>
                  </a:lnTo>
                  <a:lnTo>
                    <a:pt x="150513" y="109303"/>
                  </a:lnTo>
                  <a:lnTo>
                    <a:pt x="162144" y="135983"/>
                  </a:lnTo>
                  <a:lnTo>
                    <a:pt x="165246" y="149025"/>
                  </a:lnTo>
                  <a:lnTo>
                    <a:pt x="161167" y="172923"/>
                  </a:lnTo>
                  <a:lnTo>
                    <a:pt x="148535" y="194598"/>
                  </a:lnTo>
                  <a:lnTo>
                    <a:pt x="104050" y="231509"/>
                  </a:lnTo>
                  <a:lnTo>
                    <a:pt x="63500" y="257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1" name="SMARTInkShape-Group1013"/>
          <p:cNvGrpSpPr/>
          <p:nvPr/>
        </p:nvGrpSpPr>
        <p:grpSpPr>
          <a:xfrm>
            <a:off x="8620446" y="2921883"/>
            <a:ext cx="526132" cy="364426"/>
            <a:chOff x="8620446" y="2921883"/>
            <a:chExt cx="526132" cy="364426"/>
          </a:xfrm>
        </p:grpSpPr>
        <p:sp>
          <p:nvSpPr>
            <p:cNvPr id="757" name="SMARTInkShape-5641"/>
            <p:cNvSpPr/>
            <p:nvPr>
              <p:custDataLst>
                <p:tags r:id="rId169"/>
              </p:custDataLst>
            </p:nvPr>
          </p:nvSpPr>
          <p:spPr>
            <a:xfrm>
              <a:off x="8620446" y="2921883"/>
              <a:ext cx="127098" cy="364426"/>
            </a:xfrm>
            <a:custGeom>
              <a:avLst/>
              <a:gdLst/>
              <a:ahLst/>
              <a:cxnLst/>
              <a:rect l="0" t="0" r="0" b="0"/>
              <a:pathLst>
                <a:path w="127098" h="364426">
                  <a:moveTo>
                    <a:pt x="47304" y="5467"/>
                  </a:moveTo>
                  <a:lnTo>
                    <a:pt x="47304" y="5467"/>
                  </a:lnTo>
                  <a:lnTo>
                    <a:pt x="47304" y="2096"/>
                  </a:lnTo>
                  <a:lnTo>
                    <a:pt x="48009" y="1103"/>
                  </a:lnTo>
                  <a:lnTo>
                    <a:pt x="49185" y="441"/>
                  </a:lnTo>
                  <a:lnTo>
                    <a:pt x="50674" y="0"/>
                  </a:lnTo>
                  <a:lnTo>
                    <a:pt x="54211" y="8917"/>
                  </a:lnTo>
                  <a:lnTo>
                    <a:pt x="60169" y="41297"/>
                  </a:lnTo>
                  <a:lnTo>
                    <a:pt x="64311" y="77130"/>
                  </a:lnTo>
                  <a:lnTo>
                    <a:pt x="66401" y="100515"/>
                  </a:lnTo>
                  <a:lnTo>
                    <a:pt x="68503" y="125982"/>
                  </a:lnTo>
                  <a:lnTo>
                    <a:pt x="69903" y="152132"/>
                  </a:lnTo>
                  <a:lnTo>
                    <a:pt x="70837" y="178738"/>
                  </a:lnTo>
                  <a:lnTo>
                    <a:pt x="71460" y="205648"/>
                  </a:lnTo>
                  <a:lnTo>
                    <a:pt x="70463" y="231349"/>
                  </a:lnTo>
                  <a:lnTo>
                    <a:pt x="68388" y="256243"/>
                  </a:lnTo>
                  <a:lnTo>
                    <a:pt x="62319" y="301073"/>
                  </a:lnTo>
                  <a:lnTo>
                    <a:pt x="52380" y="346584"/>
                  </a:lnTo>
                  <a:lnTo>
                    <a:pt x="49559" y="361215"/>
                  </a:lnTo>
                  <a:lnTo>
                    <a:pt x="48103" y="363989"/>
                  </a:lnTo>
                  <a:lnTo>
                    <a:pt x="46425" y="364425"/>
                  </a:lnTo>
                  <a:lnTo>
                    <a:pt x="44602" y="363306"/>
                  </a:lnTo>
                  <a:lnTo>
                    <a:pt x="46744" y="324611"/>
                  </a:lnTo>
                  <a:lnTo>
                    <a:pt x="50112" y="292654"/>
                  </a:lnTo>
                  <a:lnTo>
                    <a:pt x="66090" y="245703"/>
                  </a:lnTo>
                  <a:lnTo>
                    <a:pt x="78583" y="220738"/>
                  </a:lnTo>
                  <a:lnTo>
                    <a:pt x="82269" y="217420"/>
                  </a:lnTo>
                  <a:lnTo>
                    <a:pt x="86136" y="215913"/>
                  </a:lnTo>
                  <a:lnTo>
                    <a:pt x="90125" y="215615"/>
                  </a:lnTo>
                  <a:lnTo>
                    <a:pt x="100202" y="219046"/>
                  </a:lnTo>
                  <a:lnTo>
                    <a:pt x="105852" y="221936"/>
                  </a:lnTo>
                  <a:lnTo>
                    <a:pt x="115894" y="232673"/>
                  </a:lnTo>
                  <a:lnTo>
                    <a:pt x="120547" y="239488"/>
                  </a:lnTo>
                  <a:lnTo>
                    <a:pt x="127097" y="265934"/>
                  </a:lnTo>
                  <a:lnTo>
                    <a:pt x="118924" y="302854"/>
                  </a:lnTo>
                  <a:lnTo>
                    <a:pt x="105005" y="325082"/>
                  </a:lnTo>
                  <a:lnTo>
                    <a:pt x="85648" y="342957"/>
                  </a:lnTo>
                  <a:lnTo>
                    <a:pt x="48394" y="359542"/>
                  </a:lnTo>
                  <a:lnTo>
                    <a:pt x="25447" y="363917"/>
                  </a:lnTo>
                  <a:lnTo>
                    <a:pt x="9132" y="362098"/>
                  </a:lnTo>
                  <a:lnTo>
                    <a:pt x="2806" y="359638"/>
                  </a:lnTo>
                  <a:lnTo>
                    <a:pt x="0" y="353764"/>
                  </a:lnTo>
                  <a:lnTo>
                    <a:pt x="2854" y="316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SMARTInkShape-5642"/>
            <p:cNvSpPr/>
            <p:nvPr>
              <p:custDataLst>
                <p:tags r:id="rId170"/>
              </p:custDataLst>
            </p:nvPr>
          </p:nvSpPr>
          <p:spPr>
            <a:xfrm>
              <a:off x="8839200" y="3130550"/>
              <a:ext cx="27073" cy="120651"/>
            </a:xfrm>
            <a:custGeom>
              <a:avLst/>
              <a:gdLst/>
              <a:ahLst/>
              <a:cxnLst/>
              <a:rect l="0" t="0" r="0" b="0"/>
              <a:pathLst>
                <a:path w="27073" h="120651">
                  <a:moveTo>
                    <a:pt x="19050" y="0"/>
                  </a:moveTo>
                  <a:lnTo>
                    <a:pt x="19050" y="0"/>
                  </a:lnTo>
                  <a:lnTo>
                    <a:pt x="25791" y="0"/>
                  </a:lnTo>
                  <a:lnTo>
                    <a:pt x="27072" y="2117"/>
                  </a:lnTo>
                  <a:lnTo>
                    <a:pt x="22389" y="36628"/>
                  </a:lnTo>
                  <a:lnTo>
                    <a:pt x="10275" y="82103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SMARTInkShape-5643"/>
            <p:cNvSpPr/>
            <p:nvPr>
              <p:custDataLst>
                <p:tags r:id="rId171"/>
              </p:custDataLst>
            </p:nvPr>
          </p:nvSpPr>
          <p:spPr>
            <a:xfrm>
              <a:off x="8858250" y="2987666"/>
              <a:ext cx="6351" cy="47635"/>
            </a:xfrm>
            <a:custGeom>
              <a:avLst/>
              <a:gdLst/>
              <a:ahLst/>
              <a:cxnLst/>
              <a:rect l="0" t="0" r="0" b="0"/>
              <a:pathLst>
                <a:path w="6351" h="47635">
                  <a:moveTo>
                    <a:pt x="0" y="47634"/>
                  </a:moveTo>
                  <a:lnTo>
                    <a:pt x="0" y="47634"/>
                  </a:lnTo>
                  <a:lnTo>
                    <a:pt x="3144" y="5544"/>
                  </a:lnTo>
                  <a:lnTo>
                    <a:pt x="2102" y="0"/>
                  </a:lnTo>
                  <a:lnTo>
                    <a:pt x="6350" y="158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SMARTInkShape-5644"/>
            <p:cNvSpPr/>
            <p:nvPr>
              <p:custDataLst>
                <p:tags r:id="rId172"/>
              </p:custDataLst>
            </p:nvPr>
          </p:nvSpPr>
          <p:spPr>
            <a:xfrm>
              <a:off x="8913387" y="3073219"/>
              <a:ext cx="233191" cy="197032"/>
            </a:xfrm>
            <a:custGeom>
              <a:avLst/>
              <a:gdLst/>
              <a:ahLst/>
              <a:cxnLst/>
              <a:rect l="0" t="0" r="0" b="0"/>
              <a:pathLst>
                <a:path w="233191" h="197032">
                  <a:moveTo>
                    <a:pt x="122663" y="63681"/>
                  </a:moveTo>
                  <a:lnTo>
                    <a:pt x="122663" y="63681"/>
                  </a:lnTo>
                  <a:lnTo>
                    <a:pt x="108161" y="52836"/>
                  </a:lnTo>
                  <a:lnTo>
                    <a:pt x="83350" y="28360"/>
                  </a:lnTo>
                  <a:lnTo>
                    <a:pt x="76698" y="26728"/>
                  </a:lnTo>
                  <a:lnTo>
                    <a:pt x="61782" y="28678"/>
                  </a:lnTo>
                  <a:lnTo>
                    <a:pt x="30776" y="51193"/>
                  </a:lnTo>
                  <a:lnTo>
                    <a:pt x="4893" y="91417"/>
                  </a:lnTo>
                  <a:lnTo>
                    <a:pt x="0" y="119047"/>
                  </a:lnTo>
                  <a:lnTo>
                    <a:pt x="3235" y="142616"/>
                  </a:lnTo>
                  <a:lnTo>
                    <a:pt x="11728" y="157795"/>
                  </a:lnTo>
                  <a:lnTo>
                    <a:pt x="17662" y="160996"/>
                  </a:lnTo>
                  <a:lnTo>
                    <a:pt x="24440" y="161719"/>
                  </a:lnTo>
                  <a:lnTo>
                    <a:pt x="31781" y="160789"/>
                  </a:lnTo>
                  <a:lnTo>
                    <a:pt x="58968" y="142627"/>
                  </a:lnTo>
                  <a:lnTo>
                    <a:pt x="94519" y="95296"/>
                  </a:lnTo>
                  <a:lnTo>
                    <a:pt x="106910" y="80118"/>
                  </a:lnTo>
                  <a:lnTo>
                    <a:pt x="107929" y="80283"/>
                  </a:lnTo>
                  <a:lnTo>
                    <a:pt x="108606" y="81805"/>
                  </a:lnTo>
                  <a:lnTo>
                    <a:pt x="113253" y="117267"/>
                  </a:lnTo>
                  <a:lnTo>
                    <a:pt x="118715" y="124656"/>
                  </a:lnTo>
                  <a:lnTo>
                    <a:pt x="122148" y="127614"/>
                  </a:lnTo>
                  <a:lnTo>
                    <a:pt x="126552" y="128881"/>
                  </a:lnTo>
                  <a:lnTo>
                    <a:pt x="137092" y="128407"/>
                  </a:lnTo>
                  <a:lnTo>
                    <a:pt x="161666" y="114060"/>
                  </a:lnTo>
                  <a:lnTo>
                    <a:pt x="200870" y="78153"/>
                  </a:lnTo>
                  <a:lnTo>
                    <a:pt x="225014" y="43980"/>
                  </a:lnTo>
                  <a:lnTo>
                    <a:pt x="231652" y="21999"/>
                  </a:lnTo>
                  <a:lnTo>
                    <a:pt x="232011" y="14021"/>
                  </a:lnTo>
                  <a:lnTo>
                    <a:pt x="230839" y="7997"/>
                  </a:lnTo>
                  <a:lnTo>
                    <a:pt x="228647" y="3275"/>
                  </a:lnTo>
                  <a:lnTo>
                    <a:pt x="225069" y="833"/>
                  </a:lnTo>
                  <a:lnTo>
                    <a:pt x="215449" y="0"/>
                  </a:lnTo>
                  <a:lnTo>
                    <a:pt x="212037" y="2883"/>
                  </a:lnTo>
                  <a:lnTo>
                    <a:pt x="208246" y="13611"/>
                  </a:lnTo>
                  <a:lnTo>
                    <a:pt x="210325" y="25906"/>
                  </a:lnTo>
                  <a:lnTo>
                    <a:pt x="221983" y="71877"/>
                  </a:lnTo>
                  <a:lnTo>
                    <a:pt x="230580" y="116309"/>
                  </a:lnTo>
                  <a:lnTo>
                    <a:pt x="233190" y="151241"/>
                  </a:lnTo>
                  <a:lnTo>
                    <a:pt x="230347" y="171741"/>
                  </a:lnTo>
                  <a:lnTo>
                    <a:pt x="224380" y="187908"/>
                  </a:lnTo>
                  <a:lnTo>
                    <a:pt x="217991" y="192360"/>
                  </a:lnTo>
                  <a:lnTo>
                    <a:pt x="179813" y="1970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1" name="SMARTInkShape-Group1014"/>
          <p:cNvGrpSpPr/>
          <p:nvPr/>
        </p:nvGrpSpPr>
        <p:grpSpPr>
          <a:xfrm>
            <a:off x="9367497" y="2853655"/>
            <a:ext cx="1197981" cy="587671"/>
            <a:chOff x="9367497" y="2853655"/>
            <a:chExt cx="1197981" cy="587671"/>
          </a:xfrm>
        </p:grpSpPr>
        <p:sp>
          <p:nvSpPr>
            <p:cNvPr id="762" name="SMARTInkShape-5645"/>
            <p:cNvSpPr/>
            <p:nvPr>
              <p:custDataLst>
                <p:tags r:id="rId160"/>
              </p:custDataLst>
            </p:nvPr>
          </p:nvSpPr>
          <p:spPr>
            <a:xfrm>
              <a:off x="9545573" y="3017659"/>
              <a:ext cx="159870" cy="423667"/>
            </a:xfrm>
            <a:custGeom>
              <a:avLst/>
              <a:gdLst/>
              <a:ahLst/>
              <a:cxnLst/>
              <a:rect l="0" t="0" r="0" b="0"/>
              <a:pathLst>
                <a:path w="159870" h="423667">
                  <a:moveTo>
                    <a:pt x="68327" y="112891"/>
                  </a:moveTo>
                  <a:lnTo>
                    <a:pt x="68327" y="112891"/>
                  </a:lnTo>
                  <a:lnTo>
                    <a:pt x="61584" y="119633"/>
                  </a:lnTo>
                  <a:lnTo>
                    <a:pt x="46664" y="156948"/>
                  </a:lnTo>
                  <a:lnTo>
                    <a:pt x="38472" y="188210"/>
                  </a:lnTo>
                  <a:lnTo>
                    <a:pt x="32011" y="227035"/>
                  </a:lnTo>
                  <a:lnTo>
                    <a:pt x="26786" y="269455"/>
                  </a:lnTo>
                  <a:lnTo>
                    <a:pt x="22112" y="311827"/>
                  </a:lnTo>
                  <a:lnTo>
                    <a:pt x="15802" y="350414"/>
                  </a:lnTo>
                  <a:lnTo>
                    <a:pt x="6197" y="396346"/>
                  </a:lnTo>
                  <a:lnTo>
                    <a:pt x="0" y="423666"/>
                  </a:lnTo>
                  <a:lnTo>
                    <a:pt x="5670" y="411543"/>
                  </a:lnTo>
                  <a:lnTo>
                    <a:pt x="12916" y="378867"/>
                  </a:lnTo>
                  <a:lnTo>
                    <a:pt x="19241" y="340699"/>
                  </a:lnTo>
                  <a:lnTo>
                    <a:pt x="22903" y="317679"/>
                  </a:lnTo>
                  <a:lnTo>
                    <a:pt x="28166" y="288928"/>
                  </a:lnTo>
                  <a:lnTo>
                    <a:pt x="34497" y="256354"/>
                  </a:lnTo>
                  <a:lnTo>
                    <a:pt x="41540" y="221233"/>
                  </a:lnTo>
                  <a:lnTo>
                    <a:pt x="50470" y="185120"/>
                  </a:lnTo>
                  <a:lnTo>
                    <a:pt x="60655" y="148343"/>
                  </a:lnTo>
                  <a:lnTo>
                    <a:pt x="71679" y="111126"/>
                  </a:lnTo>
                  <a:lnTo>
                    <a:pt x="81144" y="82081"/>
                  </a:lnTo>
                  <a:lnTo>
                    <a:pt x="97307" y="38520"/>
                  </a:lnTo>
                  <a:lnTo>
                    <a:pt x="114935" y="7051"/>
                  </a:lnTo>
                  <a:lnTo>
                    <a:pt x="120563" y="2819"/>
                  </a:lnTo>
                  <a:lnTo>
                    <a:pt x="126436" y="705"/>
                  </a:lnTo>
                  <a:lnTo>
                    <a:pt x="132466" y="0"/>
                  </a:lnTo>
                  <a:lnTo>
                    <a:pt x="138603" y="3058"/>
                  </a:lnTo>
                  <a:lnTo>
                    <a:pt x="151066" y="15863"/>
                  </a:lnTo>
                  <a:lnTo>
                    <a:pt x="158017" y="38958"/>
                  </a:lnTo>
                  <a:lnTo>
                    <a:pt x="159869" y="53019"/>
                  </a:lnTo>
                  <a:lnTo>
                    <a:pt x="154403" y="81813"/>
                  </a:lnTo>
                  <a:lnTo>
                    <a:pt x="140450" y="111073"/>
                  </a:lnTo>
                  <a:lnTo>
                    <a:pt x="105532" y="152491"/>
                  </a:lnTo>
                  <a:lnTo>
                    <a:pt x="62976" y="183115"/>
                  </a:lnTo>
                  <a:lnTo>
                    <a:pt x="42927" y="1954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SMARTInkShape-5646"/>
            <p:cNvSpPr/>
            <p:nvPr>
              <p:custDataLst>
                <p:tags r:id="rId161"/>
              </p:custDataLst>
            </p:nvPr>
          </p:nvSpPr>
          <p:spPr>
            <a:xfrm>
              <a:off x="9367497" y="2947545"/>
              <a:ext cx="132104" cy="348106"/>
            </a:xfrm>
            <a:custGeom>
              <a:avLst/>
              <a:gdLst/>
              <a:ahLst/>
              <a:cxnLst/>
              <a:rect l="0" t="0" r="0" b="0"/>
              <a:pathLst>
                <a:path w="132104" h="348106">
                  <a:moveTo>
                    <a:pt x="132103" y="11555"/>
                  </a:moveTo>
                  <a:lnTo>
                    <a:pt x="132103" y="11555"/>
                  </a:lnTo>
                  <a:lnTo>
                    <a:pt x="111054" y="2717"/>
                  </a:lnTo>
                  <a:lnTo>
                    <a:pt x="93411" y="0"/>
                  </a:lnTo>
                  <a:lnTo>
                    <a:pt x="79160" y="8771"/>
                  </a:lnTo>
                  <a:lnTo>
                    <a:pt x="62710" y="27956"/>
                  </a:lnTo>
                  <a:lnTo>
                    <a:pt x="43641" y="60002"/>
                  </a:lnTo>
                  <a:lnTo>
                    <a:pt x="25290" y="101526"/>
                  </a:lnTo>
                  <a:lnTo>
                    <a:pt x="9841" y="148203"/>
                  </a:lnTo>
                  <a:lnTo>
                    <a:pt x="4733" y="172504"/>
                  </a:lnTo>
                  <a:lnTo>
                    <a:pt x="0" y="219966"/>
                  </a:lnTo>
                  <a:lnTo>
                    <a:pt x="4952" y="262226"/>
                  </a:lnTo>
                  <a:lnTo>
                    <a:pt x="23616" y="294650"/>
                  </a:lnTo>
                  <a:lnTo>
                    <a:pt x="50725" y="318703"/>
                  </a:lnTo>
                  <a:lnTo>
                    <a:pt x="92077" y="338766"/>
                  </a:lnTo>
                  <a:lnTo>
                    <a:pt x="113053" y="3481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SMARTInkShape-5647"/>
            <p:cNvSpPr/>
            <p:nvPr>
              <p:custDataLst>
                <p:tags r:id="rId162"/>
              </p:custDataLst>
            </p:nvPr>
          </p:nvSpPr>
          <p:spPr>
            <a:xfrm>
              <a:off x="10445750" y="2960506"/>
              <a:ext cx="119728" cy="379595"/>
            </a:xfrm>
            <a:custGeom>
              <a:avLst/>
              <a:gdLst/>
              <a:ahLst/>
              <a:cxnLst/>
              <a:rect l="0" t="0" r="0" b="0"/>
              <a:pathLst>
                <a:path w="119728" h="379595">
                  <a:moveTo>
                    <a:pt x="50800" y="17644"/>
                  </a:moveTo>
                  <a:lnTo>
                    <a:pt x="50800" y="17644"/>
                  </a:lnTo>
                  <a:lnTo>
                    <a:pt x="54170" y="10902"/>
                  </a:lnTo>
                  <a:lnTo>
                    <a:pt x="59589" y="5711"/>
                  </a:lnTo>
                  <a:lnTo>
                    <a:pt x="66700" y="1757"/>
                  </a:lnTo>
                  <a:lnTo>
                    <a:pt x="74564" y="0"/>
                  </a:lnTo>
                  <a:lnTo>
                    <a:pt x="86527" y="6744"/>
                  </a:lnTo>
                  <a:lnTo>
                    <a:pt x="93668" y="12494"/>
                  </a:lnTo>
                  <a:lnTo>
                    <a:pt x="113831" y="54296"/>
                  </a:lnTo>
                  <a:lnTo>
                    <a:pt x="119266" y="100962"/>
                  </a:lnTo>
                  <a:lnTo>
                    <a:pt x="119727" y="128223"/>
                  </a:lnTo>
                  <a:lnTo>
                    <a:pt x="116505" y="156274"/>
                  </a:lnTo>
                  <a:lnTo>
                    <a:pt x="110831" y="184853"/>
                  </a:lnTo>
                  <a:lnTo>
                    <a:pt x="103520" y="213783"/>
                  </a:lnTo>
                  <a:lnTo>
                    <a:pt x="93709" y="240831"/>
                  </a:lnTo>
                  <a:lnTo>
                    <a:pt x="82225" y="266624"/>
                  </a:lnTo>
                  <a:lnTo>
                    <a:pt x="56300" y="312452"/>
                  </a:lnTo>
                  <a:lnTo>
                    <a:pt x="18879" y="357819"/>
                  </a:lnTo>
                  <a:lnTo>
                    <a:pt x="0" y="379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SMARTInkShape-5648"/>
            <p:cNvSpPr/>
            <p:nvPr>
              <p:custDataLst>
                <p:tags r:id="rId163"/>
              </p:custDataLst>
            </p:nvPr>
          </p:nvSpPr>
          <p:spPr>
            <a:xfrm>
              <a:off x="10325100" y="2967215"/>
              <a:ext cx="85269" cy="328436"/>
            </a:xfrm>
            <a:custGeom>
              <a:avLst/>
              <a:gdLst/>
              <a:ahLst/>
              <a:cxnLst/>
              <a:rect l="0" t="0" r="0" b="0"/>
              <a:pathLst>
                <a:path w="85269" h="328436">
                  <a:moveTo>
                    <a:pt x="69850" y="10935"/>
                  </a:moveTo>
                  <a:lnTo>
                    <a:pt x="69850" y="10935"/>
                  </a:lnTo>
                  <a:lnTo>
                    <a:pt x="75317" y="0"/>
                  </a:lnTo>
                  <a:lnTo>
                    <a:pt x="79309" y="12242"/>
                  </a:lnTo>
                  <a:lnTo>
                    <a:pt x="84960" y="53969"/>
                  </a:lnTo>
                  <a:lnTo>
                    <a:pt x="85268" y="94972"/>
                  </a:lnTo>
                  <a:lnTo>
                    <a:pt x="81642" y="140713"/>
                  </a:lnTo>
                  <a:lnTo>
                    <a:pt x="72973" y="186912"/>
                  </a:lnTo>
                  <a:lnTo>
                    <a:pt x="56422" y="231434"/>
                  </a:lnTo>
                  <a:lnTo>
                    <a:pt x="36366" y="271212"/>
                  </a:lnTo>
                  <a:lnTo>
                    <a:pt x="0" y="328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SMARTInkShape-5649"/>
            <p:cNvSpPr/>
            <p:nvPr>
              <p:custDataLst>
                <p:tags r:id="rId164"/>
              </p:custDataLst>
            </p:nvPr>
          </p:nvSpPr>
          <p:spPr>
            <a:xfrm>
              <a:off x="10119014" y="3050691"/>
              <a:ext cx="155287" cy="175110"/>
            </a:xfrm>
            <a:custGeom>
              <a:avLst/>
              <a:gdLst/>
              <a:ahLst/>
              <a:cxnLst/>
              <a:rect l="0" t="0" r="0" b="0"/>
              <a:pathLst>
                <a:path w="155287" h="175110">
                  <a:moveTo>
                    <a:pt x="155286" y="3659"/>
                  </a:moveTo>
                  <a:lnTo>
                    <a:pt x="155286" y="3659"/>
                  </a:lnTo>
                  <a:lnTo>
                    <a:pt x="155284" y="288"/>
                  </a:lnTo>
                  <a:lnTo>
                    <a:pt x="154581" y="0"/>
                  </a:lnTo>
                  <a:lnTo>
                    <a:pt x="151915" y="1563"/>
                  </a:lnTo>
                  <a:lnTo>
                    <a:pt x="134316" y="26345"/>
                  </a:lnTo>
                  <a:lnTo>
                    <a:pt x="116613" y="66433"/>
                  </a:lnTo>
                  <a:lnTo>
                    <a:pt x="96555" y="109199"/>
                  </a:lnTo>
                  <a:lnTo>
                    <a:pt x="68897" y="146173"/>
                  </a:lnTo>
                  <a:lnTo>
                    <a:pt x="48686" y="161308"/>
                  </a:lnTo>
                  <a:lnTo>
                    <a:pt x="39768" y="164497"/>
                  </a:lnTo>
                  <a:lnTo>
                    <a:pt x="24216" y="164278"/>
                  </a:lnTo>
                  <a:lnTo>
                    <a:pt x="17812" y="160833"/>
                  </a:lnTo>
                  <a:lnTo>
                    <a:pt x="6933" y="149479"/>
                  </a:lnTo>
                  <a:lnTo>
                    <a:pt x="1157" y="131263"/>
                  </a:lnTo>
                  <a:lnTo>
                    <a:pt x="0" y="111172"/>
                  </a:lnTo>
                  <a:lnTo>
                    <a:pt x="4191" y="95187"/>
                  </a:lnTo>
                  <a:lnTo>
                    <a:pt x="10756" y="84790"/>
                  </a:lnTo>
                  <a:lnTo>
                    <a:pt x="14482" y="81030"/>
                  </a:lnTo>
                  <a:lnTo>
                    <a:pt x="24270" y="76851"/>
                  </a:lnTo>
                  <a:lnTo>
                    <a:pt x="29840" y="75737"/>
                  </a:lnTo>
                  <a:lnTo>
                    <a:pt x="45441" y="80143"/>
                  </a:lnTo>
                  <a:lnTo>
                    <a:pt x="84198" y="103591"/>
                  </a:lnTo>
                  <a:lnTo>
                    <a:pt x="119346" y="143422"/>
                  </a:lnTo>
                  <a:lnTo>
                    <a:pt x="136484" y="164779"/>
                  </a:lnTo>
                  <a:lnTo>
                    <a:pt x="155286" y="1751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SMARTInkShape-5650"/>
            <p:cNvSpPr/>
            <p:nvPr>
              <p:custDataLst>
                <p:tags r:id="rId165"/>
              </p:custDataLst>
            </p:nvPr>
          </p:nvSpPr>
          <p:spPr>
            <a:xfrm>
              <a:off x="10011401" y="3020119"/>
              <a:ext cx="85100" cy="237432"/>
            </a:xfrm>
            <a:custGeom>
              <a:avLst/>
              <a:gdLst/>
              <a:ahLst/>
              <a:cxnLst/>
              <a:rect l="0" t="0" r="0" b="0"/>
              <a:pathLst>
                <a:path w="85100" h="237432">
                  <a:moveTo>
                    <a:pt x="85099" y="15181"/>
                  </a:moveTo>
                  <a:lnTo>
                    <a:pt x="85099" y="15181"/>
                  </a:lnTo>
                  <a:lnTo>
                    <a:pt x="85099" y="8439"/>
                  </a:lnTo>
                  <a:lnTo>
                    <a:pt x="83687" y="5748"/>
                  </a:lnTo>
                  <a:lnTo>
                    <a:pt x="78356" y="876"/>
                  </a:lnTo>
                  <a:lnTo>
                    <a:pt x="74960" y="0"/>
                  </a:lnTo>
                  <a:lnTo>
                    <a:pt x="67422" y="908"/>
                  </a:lnTo>
                  <a:lnTo>
                    <a:pt x="48504" y="12128"/>
                  </a:lnTo>
                  <a:lnTo>
                    <a:pt x="28393" y="45713"/>
                  </a:lnTo>
                  <a:lnTo>
                    <a:pt x="15445" y="77434"/>
                  </a:lnTo>
                  <a:lnTo>
                    <a:pt x="4754" y="111993"/>
                  </a:lnTo>
                  <a:lnTo>
                    <a:pt x="0" y="146168"/>
                  </a:lnTo>
                  <a:lnTo>
                    <a:pt x="4068" y="193771"/>
                  </a:lnTo>
                  <a:lnTo>
                    <a:pt x="14278" y="216615"/>
                  </a:lnTo>
                  <a:lnTo>
                    <a:pt x="20952" y="225670"/>
                  </a:lnTo>
                  <a:lnTo>
                    <a:pt x="31046" y="231002"/>
                  </a:lnTo>
                  <a:lnTo>
                    <a:pt x="85099" y="2374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SMARTInkShape-5651"/>
            <p:cNvSpPr/>
            <p:nvPr>
              <p:custDataLst>
                <p:tags r:id="rId166"/>
              </p:custDataLst>
            </p:nvPr>
          </p:nvSpPr>
          <p:spPr>
            <a:xfrm>
              <a:off x="9728560" y="2853655"/>
              <a:ext cx="113941" cy="101952"/>
            </a:xfrm>
            <a:custGeom>
              <a:avLst/>
              <a:gdLst/>
              <a:ahLst/>
              <a:cxnLst/>
              <a:rect l="0" t="0" r="0" b="0"/>
              <a:pathLst>
                <a:path w="113941" h="101952">
                  <a:moveTo>
                    <a:pt x="5990" y="67345"/>
                  </a:moveTo>
                  <a:lnTo>
                    <a:pt x="5990" y="67345"/>
                  </a:lnTo>
                  <a:lnTo>
                    <a:pt x="12457" y="41332"/>
                  </a:lnTo>
                  <a:lnTo>
                    <a:pt x="13831" y="39420"/>
                  </a:lnTo>
                  <a:lnTo>
                    <a:pt x="17729" y="36351"/>
                  </a:lnTo>
                  <a:lnTo>
                    <a:pt x="7803" y="76860"/>
                  </a:lnTo>
                  <a:lnTo>
                    <a:pt x="853" y="101263"/>
                  </a:lnTo>
                  <a:lnTo>
                    <a:pt x="449" y="101951"/>
                  </a:lnTo>
                  <a:lnTo>
                    <a:pt x="179" y="101705"/>
                  </a:lnTo>
                  <a:lnTo>
                    <a:pt x="0" y="100835"/>
                  </a:lnTo>
                  <a:lnTo>
                    <a:pt x="20410" y="62905"/>
                  </a:lnTo>
                  <a:lnTo>
                    <a:pt x="47801" y="22410"/>
                  </a:lnTo>
                  <a:lnTo>
                    <a:pt x="65338" y="2604"/>
                  </a:lnTo>
                  <a:lnTo>
                    <a:pt x="70249" y="195"/>
                  </a:lnTo>
                  <a:lnTo>
                    <a:pt x="74935" y="0"/>
                  </a:lnTo>
                  <a:lnTo>
                    <a:pt x="79470" y="1282"/>
                  </a:lnTo>
                  <a:lnTo>
                    <a:pt x="83198" y="4958"/>
                  </a:lnTo>
                  <a:lnTo>
                    <a:pt x="91817" y="24322"/>
                  </a:lnTo>
                  <a:lnTo>
                    <a:pt x="102933" y="63995"/>
                  </a:lnTo>
                  <a:lnTo>
                    <a:pt x="113940" y="990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SMARTInkShape-5652"/>
            <p:cNvSpPr/>
            <p:nvPr>
              <p:custDataLst>
                <p:tags r:id="rId167"/>
              </p:custDataLst>
            </p:nvPr>
          </p:nvSpPr>
          <p:spPr>
            <a:xfrm>
              <a:off x="9709150" y="3187700"/>
              <a:ext cx="69851" cy="88901"/>
            </a:xfrm>
            <a:custGeom>
              <a:avLst/>
              <a:gdLst/>
              <a:ahLst/>
              <a:cxnLst/>
              <a:rect l="0" t="0" r="0" b="0"/>
              <a:pathLst>
                <a:path w="69851" h="88901">
                  <a:moveTo>
                    <a:pt x="0" y="0"/>
                  </a:moveTo>
                  <a:lnTo>
                    <a:pt x="0" y="0"/>
                  </a:lnTo>
                  <a:lnTo>
                    <a:pt x="24798" y="28562"/>
                  </a:lnTo>
                  <a:lnTo>
                    <a:pt x="55773" y="72714"/>
                  </a:lnTo>
                  <a:lnTo>
                    <a:pt x="698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SMARTInkShape-5653"/>
            <p:cNvSpPr/>
            <p:nvPr>
              <p:custDataLst>
                <p:tags r:id="rId168"/>
              </p:custDataLst>
            </p:nvPr>
          </p:nvSpPr>
          <p:spPr>
            <a:xfrm>
              <a:off x="9690100" y="3200400"/>
              <a:ext cx="146051" cy="95251"/>
            </a:xfrm>
            <a:custGeom>
              <a:avLst/>
              <a:gdLst/>
              <a:ahLst/>
              <a:cxnLst/>
              <a:rect l="0" t="0" r="0" b="0"/>
              <a:pathLst>
                <a:path w="146051" h="95251">
                  <a:moveTo>
                    <a:pt x="146050" y="0"/>
                  </a:moveTo>
                  <a:lnTo>
                    <a:pt x="146050" y="0"/>
                  </a:lnTo>
                  <a:lnTo>
                    <a:pt x="121632" y="3371"/>
                  </a:lnTo>
                  <a:lnTo>
                    <a:pt x="79529" y="26745"/>
                  </a:lnTo>
                  <a:lnTo>
                    <a:pt x="40811" y="54569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6" name="SMARTInkShape-Group1015"/>
          <p:cNvGrpSpPr/>
          <p:nvPr/>
        </p:nvGrpSpPr>
        <p:grpSpPr>
          <a:xfrm>
            <a:off x="10788257" y="3043001"/>
            <a:ext cx="756044" cy="272867"/>
            <a:chOff x="10788257" y="3043001"/>
            <a:chExt cx="756044" cy="272867"/>
          </a:xfrm>
        </p:grpSpPr>
        <p:sp>
          <p:nvSpPr>
            <p:cNvPr id="772" name="SMARTInkShape-5654"/>
            <p:cNvSpPr/>
            <p:nvPr>
              <p:custDataLst>
                <p:tags r:id="rId156"/>
              </p:custDataLst>
            </p:nvPr>
          </p:nvSpPr>
          <p:spPr>
            <a:xfrm>
              <a:off x="11540644" y="3276600"/>
              <a:ext cx="3657" cy="12701"/>
            </a:xfrm>
            <a:custGeom>
              <a:avLst/>
              <a:gdLst/>
              <a:ahLst/>
              <a:cxnLst/>
              <a:rect l="0" t="0" r="0" b="0"/>
              <a:pathLst>
                <a:path w="3657" h="12701">
                  <a:moveTo>
                    <a:pt x="3656" y="12700"/>
                  </a:moveTo>
                  <a:lnTo>
                    <a:pt x="3656" y="12700"/>
                  </a:lnTo>
                  <a:lnTo>
                    <a:pt x="285" y="5958"/>
                  </a:lnTo>
                  <a:lnTo>
                    <a:pt x="0" y="3972"/>
                  </a:lnTo>
                  <a:lnTo>
                    <a:pt x="512" y="2648"/>
                  </a:lnTo>
                  <a:lnTo>
                    <a:pt x="36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SMARTInkShape-5655"/>
            <p:cNvSpPr/>
            <p:nvPr>
              <p:custDataLst>
                <p:tags r:id="rId157"/>
              </p:custDataLst>
            </p:nvPr>
          </p:nvSpPr>
          <p:spPr>
            <a:xfrm>
              <a:off x="11236031" y="3043001"/>
              <a:ext cx="176299" cy="272867"/>
            </a:xfrm>
            <a:custGeom>
              <a:avLst/>
              <a:gdLst/>
              <a:ahLst/>
              <a:cxnLst/>
              <a:rect l="0" t="0" r="0" b="0"/>
              <a:pathLst>
                <a:path w="176299" h="272867">
                  <a:moveTo>
                    <a:pt x="111419" y="74849"/>
                  </a:moveTo>
                  <a:lnTo>
                    <a:pt x="111419" y="74849"/>
                  </a:lnTo>
                  <a:lnTo>
                    <a:pt x="112124" y="64004"/>
                  </a:lnTo>
                  <a:lnTo>
                    <a:pt x="115075" y="49529"/>
                  </a:lnTo>
                  <a:lnTo>
                    <a:pt x="113513" y="42899"/>
                  </a:lnTo>
                  <a:lnTo>
                    <a:pt x="108587" y="37601"/>
                  </a:lnTo>
                  <a:lnTo>
                    <a:pt x="105298" y="35200"/>
                  </a:lnTo>
                  <a:lnTo>
                    <a:pt x="100282" y="36422"/>
                  </a:lnTo>
                  <a:lnTo>
                    <a:pt x="87182" y="45305"/>
                  </a:lnTo>
                  <a:lnTo>
                    <a:pt x="57201" y="79657"/>
                  </a:lnTo>
                  <a:lnTo>
                    <a:pt x="35582" y="111559"/>
                  </a:lnTo>
                  <a:lnTo>
                    <a:pt x="16333" y="146903"/>
                  </a:lnTo>
                  <a:lnTo>
                    <a:pt x="3070" y="183779"/>
                  </a:lnTo>
                  <a:lnTo>
                    <a:pt x="0" y="215690"/>
                  </a:lnTo>
                  <a:lnTo>
                    <a:pt x="4749" y="241867"/>
                  </a:lnTo>
                  <a:lnTo>
                    <a:pt x="16266" y="260557"/>
                  </a:lnTo>
                  <a:lnTo>
                    <a:pt x="26113" y="266388"/>
                  </a:lnTo>
                  <a:lnTo>
                    <a:pt x="52102" y="272866"/>
                  </a:lnTo>
                  <a:lnTo>
                    <a:pt x="80589" y="268219"/>
                  </a:lnTo>
                  <a:lnTo>
                    <a:pt x="109004" y="254630"/>
                  </a:lnTo>
                  <a:lnTo>
                    <a:pt x="135744" y="232128"/>
                  </a:lnTo>
                  <a:lnTo>
                    <a:pt x="156098" y="200019"/>
                  </a:lnTo>
                  <a:lnTo>
                    <a:pt x="170082" y="158703"/>
                  </a:lnTo>
                  <a:lnTo>
                    <a:pt x="173812" y="132868"/>
                  </a:lnTo>
                  <a:lnTo>
                    <a:pt x="176298" y="105062"/>
                  </a:lnTo>
                  <a:lnTo>
                    <a:pt x="173415" y="59114"/>
                  </a:lnTo>
                  <a:lnTo>
                    <a:pt x="164373" y="24111"/>
                  </a:lnTo>
                  <a:lnTo>
                    <a:pt x="150948" y="3851"/>
                  </a:lnTo>
                  <a:lnTo>
                    <a:pt x="142003" y="0"/>
                  </a:lnTo>
                  <a:lnTo>
                    <a:pt x="98719" y="49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SMARTInkShape-5656"/>
            <p:cNvSpPr/>
            <p:nvPr>
              <p:custDataLst>
                <p:tags r:id="rId158"/>
              </p:custDataLst>
            </p:nvPr>
          </p:nvSpPr>
          <p:spPr>
            <a:xfrm>
              <a:off x="10788257" y="3263900"/>
              <a:ext cx="171844" cy="5468"/>
            </a:xfrm>
            <a:custGeom>
              <a:avLst/>
              <a:gdLst/>
              <a:ahLst/>
              <a:cxnLst/>
              <a:rect l="0" t="0" r="0" b="0"/>
              <a:pathLst>
                <a:path w="171844" h="5468">
                  <a:moveTo>
                    <a:pt x="6743" y="0"/>
                  </a:moveTo>
                  <a:lnTo>
                    <a:pt x="6743" y="0"/>
                  </a:lnTo>
                  <a:lnTo>
                    <a:pt x="0" y="3371"/>
                  </a:lnTo>
                  <a:lnTo>
                    <a:pt x="837" y="4364"/>
                  </a:lnTo>
                  <a:lnTo>
                    <a:pt x="9292" y="5467"/>
                  </a:lnTo>
                  <a:lnTo>
                    <a:pt x="53516" y="2717"/>
                  </a:lnTo>
                  <a:lnTo>
                    <a:pt x="97851" y="1208"/>
                  </a:lnTo>
                  <a:lnTo>
                    <a:pt x="138956" y="537"/>
                  </a:lnTo>
                  <a:lnTo>
                    <a:pt x="17184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SMARTInkShape-5657"/>
            <p:cNvSpPr/>
            <p:nvPr>
              <p:custDataLst>
                <p:tags r:id="rId159"/>
              </p:custDataLst>
            </p:nvPr>
          </p:nvSpPr>
          <p:spPr>
            <a:xfrm>
              <a:off x="10788650" y="3148172"/>
              <a:ext cx="196851" cy="14129"/>
            </a:xfrm>
            <a:custGeom>
              <a:avLst/>
              <a:gdLst/>
              <a:ahLst/>
              <a:cxnLst/>
              <a:rect l="0" t="0" r="0" b="0"/>
              <a:pathLst>
                <a:path w="196851" h="14129">
                  <a:moveTo>
                    <a:pt x="0" y="14128"/>
                  </a:moveTo>
                  <a:lnTo>
                    <a:pt x="0" y="14128"/>
                  </a:lnTo>
                  <a:lnTo>
                    <a:pt x="34531" y="1919"/>
                  </a:lnTo>
                  <a:lnTo>
                    <a:pt x="69676" y="0"/>
                  </a:lnTo>
                  <a:lnTo>
                    <a:pt x="112107" y="1499"/>
                  </a:lnTo>
                  <a:lnTo>
                    <a:pt x="154481" y="4517"/>
                  </a:lnTo>
                  <a:lnTo>
                    <a:pt x="196850" y="77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7" name="SMARTInkShape-5658"/>
          <p:cNvSpPr/>
          <p:nvPr>
            <p:custDataLst>
              <p:tags r:id="rId8"/>
            </p:custDataLst>
          </p:nvPr>
        </p:nvSpPr>
        <p:spPr>
          <a:xfrm>
            <a:off x="3750369" y="908050"/>
            <a:ext cx="675582" cy="290642"/>
          </a:xfrm>
          <a:custGeom>
            <a:avLst/>
            <a:gdLst/>
            <a:ahLst/>
            <a:cxnLst/>
            <a:rect l="0" t="0" r="0" b="0"/>
            <a:pathLst>
              <a:path w="675582" h="290642">
                <a:moveTo>
                  <a:pt x="15181" y="222250"/>
                </a:moveTo>
                <a:lnTo>
                  <a:pt x="15181" y="222250"/>
                </a:lnTo>
                <a:lnTo>
                  <a:pt x="3247" y="217224"/>
                </a:lnTo>
                <a:lnTo>
                  <a:pt x="875" y="216783"/>
                </a:lnTo>
                <a:lnTo>
                  <a:pt x="0" y="217194"/>
                </a:lnTo>
                <a:lnTo>
                  <a:pt x="121" y="218174"/>
                </a:lnTo>
                <a:lnTo>
                  <a:pt x="3549" y="222555"/>
                </a:lnTo>
                <a:lnTo>
                  <a:pt x="46433" y="259654"/>
                </a:lnTo>
                <a:lnTo>
                  <a:pt x="85981" y="281938"/>
                </a:lnTo>
                <a:lnTo>
                  <a:pt x="116968" y="290641"/>
                </a:lnTo>
                <a:lnTo>
                  <a:pt x="155200" y="289335"/>
                </a:lnTo>
                <a:lnTo>
                  <a:pt x="202294" y="276054"/>
                </a:lnTo>
                <a:lnTo>
                  <a:pt x="231645" y="261647"/>
                </a:lnTo>
                <a:lnTo>
                  <a:pt x="263207" y="244282"/>
                </a:lnTo>
                <a:lnTo>
                  <a:pt x="296948" y="222827"/>
                </a:lnTo>
                <a:lnTo>
                  <a:pt x="332142" y="198646"/>
                </a:lnTo>
                <a:lnTo>
                  <a:pt x="368305" y="172647"/>
                </a:lnTo>
                <a:lnTo>
                  <a:pt x="404408" y="148259"/>
                </a:lnTo>
                <a:lnTo>
                  <a:pt x="440472" y="124945"/>
                </a:lnTo>
                <a:lnTo>
                  <a:pt x="476508" y="102347"/>
                </a:lnTo>
                <a:lnTo>
                  <a:pt x="509705" y="82342"/>
                </a:lnTo>
                <a:lnTo>
                  <a:pt x="541007" y="64067"/>
                </a:lnTo>
                <a:lnTo>
                  <a:pt x="571049" y="46945"/>
                </a:lnTo>
                <a:lnTo>
                  <a:pt x="617598" y="24157"/>
                </a:lnTo>
                <a:lnTo>
                  <a:pt x="675581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9" name="SMARTInkShape-Group1017"/>
          <p:cNvGrpSpPr/>
          <p:nvPr/>
        </p:nvGrpSpPr>
        <p:grpSpPr>
          <a:xfrm>
            <a:off x="2307181" y="3970776"/>
            <a:ext cx="1521466" cy="536546"/>
            <a:chOff x="2307181" y="3970776"/>
            <a:chExt cx="1521466" cy="536546"/>
          </a:xfrm>
        </p:grpSpPr>
        <p:sp>
          <p:nvSpPr>
            <p:cNvPr id="778" name="SMARTInkShape-5659"/>
            <p:cNvSpPr/>
            <p:nvPr>
              <p:custDataLst>
                <p:tags r:id="rId145"/>
              </p:custDataLst>
            </p:nvPr>
          </p:nvSpPr>
          <p:spPr>
            <a:xfrm>
              <a:off x="3515172" y="4136542"/>
              <a:ext cx="142429" cy="162409"/>
            </a:xfrm>
            <a:custGeom>
              <a:avLst/>
              <a:gdLst/>
              <a:ahLst/>
              <a:cxnLst/>
              <a:rect l="0" t="0" r="0" b="0"/>
              <a:pathLst>
                <a:path w="142429" h="162409">
                  <a:moveTo>
                    <a:pt x="123378" y="3658"/>
                  </a:moveTo>
                  <a:lnTo>
                    <a:pt x="123378" y="3658"/>
                  </a:lnTo>
                  <a:lnTo>
                    <a:pt x="123378" y="0"/>
                  </a:lnTo>
                  <a:lnTo>
                    <a:pt x="121966" y="19864"/>
                  </a:lnTo>
                  <a:lnTo>
                    <a:pt x="109563" y="59750"/>
                  </a:lnTo>
                  <a:lnTo>
                    <a:pt x="93884" y="96714"/>
                  </a:lnTo>
                  <a:lnTo>
                    <a:pt x="71365" y="126244"/>
                  </a:lnTo>
                  <a:lnTo>
                    <a:pt x="63303" y="134066"/>
                  </a:lnTo>
                  <a:lnTo>
                    <a:pt x="54400" y="137869"/>
                  </a:lnTo>
                  <a:lnTo>
                    <a:pt x="35101" y="138331"/>
                  </a:lnTo>
                  <a:lnTo>
                    <a:pt x="18527" y="130070"/>
                  </a:lnTo>
                  <a:lnTo>
                    <a:pt x="11144" y="123916"/>
                  </a:lnTo>
                  <a:lnTo>
                    <a:pt x="2940" y="107671"/>
                  </a:lnTo>
                  <a:lnTo>
                    <a:pt x="0" y="90808"/>
                  </a:lnTo>
                  <a:lnTo>
                    <a:pt x="1045" y="78610"/>
                  </a:lnTo>
                  <a:lnTo>
                    <a:pt x="3017" y="74792"/>
                  </a:lnTo>
                  <a:lnTo>
                    <a:pt x="5743" y="72248"/>
                  </a:lnTo>
                  <a:lnTo>
                    <a:pt x="8971" y="70551"/>
                  </a:lnTo>
                  <a:lnTo>
                    <a:pt x="20084" y="70547"/>
                  </a:lnTo>
                  <a:lnTo>
                    <a:pt x="35136" y="74309"/>
                  </a:lnTo>
                  <a:lnTo>
                    <a:pt x="73544" y="95852"/>
                  </a:lnTo>
                  <a:lnTo>
                    <a:pt x="92763" y="111661"/>
                  </a:lnTo>
                  <a:lnTo>
                    <a:pt x="129845" y="158289"/>
                  </a:lnTo>
                  <a:lnTo>
                    <a:pt x="133334" y="160368"/>
                  </a:lnTo>
                  <a:lnTo>
                    <a:pt x="142428" y="162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SMARTInkShape-5660"/>
            <p:cNvSpPr/>
            <p:nvPr>
              <p:custDataLst>
                <p:tags r:id="rId146"/>
              </p:custDataLst>
            </p:nvPr>
          </p:nvSpPr>
          <p:spPr>
            <a:xfrm>
              <a:off x="3708400" y="4083050"/>
              <a:ext cx="62045" cy="266701"/>
            </a:xfrm>
            <a:custGeom>
              <a:avLst/>
              <a:gdLst/>
              <a:ahLst/>
              <a:cxnLst/>
              <a:rect l="0" t="0" r="0" b="0"/>
              <a:pathLst>
                <a:path w="62045" h="266701">
                  <a:moveTo>
                    <a:pt x="0" y="0"/>
                  </a:moveTo>
                  <a:lnTo>
                    <a:pt x="0" y="0"/>
                  </a:lnTo>
                  <a:lnTo>
                    <a:pt x="35974" y="42716"/>
                  </a:lnTo>
                  <a:lnTo>
                    <a:pt x="56520" y="87681"/>
                  </a:lnTo>
                  <a:lnTo>
                    <a:pt x="62044" y="122930"/>
                  </a:lnTo>
                  <a:lnTo>
                    <a:pt x="61442" y="160469"/>
                  </a:lnTo>
                  <a:lnTo>
                    <a:pt x="56470" y="200671"/>
                  </a:lnTo>
                  <a:lnTo>
                    <a:pt x="43913" y="232650"/>
                  </a:lnTo>
                  <a:lnTo>
                    <a:pt x="27983" y="254389"/>
                  </a:lnTo>
                  <a:lnTo>
                    <a:pt x="20772" y="259198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SMARTInkShape-5661"/>
            <p:cNvSpPr/>
            <p:nvPr>
              <p:custDataLst>
                <p:tags r:id="rId147"/>
              </p:custDataLst>
            </p:nvPr>
          </p:nvSpPr>
          <p:spPr>
            <a:xfrm>
              <a:off x="2307181" y="4226508"/>
              <a:ext cx="91976" cy="182415"/>
            </a:xfrm>
            <a:custGeom>
              <a:avLst/>
              <a:gdLst/>
              <a:ahLst/>
              <a:cxnLst/>
              <a:rect l="0" t="0" r="0" b="0"/>
              <a:pathLst>
                <a:path w="91976" h="182415">
                  <a:moveTo>
                    <a:pt x="80419" y="27992"/>
                  </a:moveTo>
                  <a:lnTo>
                    <a:pt x="80419" y="27992"/>
                  </a:lnTo>
                  <a:lnTo>
                    <a:pt x="90545" y="17161"/>
                  </a:lnTo>
                  <a:lnTo>
                    <a:pt x="91975" y="13065"/>
                  </a:lnTo>
                  <a:lnTo>
                    <a:pt x="91650" y="10985"/>
                  </a:lnTo>
                  <a:lnTo>
                    <a:pt x="89409" y="6793"/>
                  </a:lnTo>
                  <a:lnTo>
                    <a:pt x="80809" y="465"/>
                  </a:lnTo>
                  <a:lnTo>
                    <a:pt x="71420" y="0"/>
                  </a:lnTo>
                  <a:lnTo>
                    <a:pt x="33242" y="8026"/>
                  </a:lnTo>
                  <a:lnTo>
                    <a:pt x="13054" y="18391"/>
                  </a:lnTo>
                  <a:lnTo>
                    <a:pt x="5088" y="26312"/>
                  </a:lnTo>
                  <a:lnTo>
                    <a:pt x="1077" y="36417"/>
                  </a:lnTo>
                  <a:lnTo>
                    <a:pt x="0" y="47259"/>
                  </a:lnTo>
                  <a:lnTo>
                    <a:pt x="1874" y="56781"/>
                  </a:lnTo>
                  <a:lnTo>
                    <a:pt x="10266" y="73446"/>
                  </a:lnTo>
                  <a:lnTo>
                    <a:pt x="48317" y="120608"/>
                  </a:lnTo>
                  <a:lnTo>
                    <a:pt x="68256" y="145900"/>
                  </a:lnTo>
                  <a:lnTo>
                    <a:pt x="68783" y="150342"/>
                  </a:lnTo>
                  <a:lnTo>
                    <a:pt x="65605" y="159040"/>
                  </a:lnTo>
                  <a:lnTo>
                    <a:pt x="49140" y="171870"/>
                  </a:lnTo>
                  <a:lnTo>
                    <a:pt x="29759" y="181238"/>
                  </a:lnTo>
                  <a:lnTo>
                    <a:pt x="18862" y="182414"/>
                  </a:lnTo>
                  <a:lnTo>
                    <a:pt x="13981" y="181740"/>
                  </a:lnTo>
                  <a:lnTo>
                    <a:pt x="10727" y="179879"/>
                  </a:lnTo>
                  <a:lnTo>
                    <a:pt x="8558" y="177228"/>
                  </a:lnTo>
                  <a:lnTo>
                    <a:pt x="7111" y="174049"/>
                  </a:lnTo>
                  <a:lnTo>
                    <a:pt x="7558" y="170519"/>
                  </a:lnTo>
                  <a:lnTo>
                    <a:pt x="16919" y="1549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SMARTInkShape-5662"/>
            <p:cNvSpPr/>
            <p:nvPr>
              <p:custDataLst>
                <p:tags r:id="rId148"/>
              </p:custDataLst>
            </p:nvPr>
          </p:nvSpPr>
          <p:spPr>
            <a:xfrm>
              <a:off x="2442354" y="4236358"/>
              <a:ext cx="129397" cy="156393"/>
            </a:xfrm>
            <a:custGeom>
              <a:avLst/>
              <a:gdLst/>
              <a:ahLst/>
              <a:cxnLst/>
              <a:rect l="0" t="0" r="0" b="0"/>
              <a:pathLst>
                <a:path w="129397" h="156393">
                  <a:moveTo>
                    <a:pt x="27796" y="56242"/>
                  </a:moveTo>
                  <a:lnTo>
                    <a:pt x="27796" y="56242"/>
                  </a:lnTo>
                  <a:lnTo>
                    <a:pt x="16861" y="61709"/>
                  </a:lnTo>
                  <a:lnTo>
                    <a:pt x="17684" y="62709"/>
                  </a:lnTo>
                  <a:lnTo>
                    <a:pt x="22361" y="65702"/>
                  </a:lnTo>
                  <a:lnTo>
                    <a:pt x="32928" y="67982"/>
                  </a:lnTo>
                  <a:lnTo>
                    <a:pt x="53504" y="63682"/>
                  </a:lnTo>
                  <a:lnTo>
                    <a:pt x="62976" y="60019"/>
                  </a:lnTo>
                  <a:lnTo>
                    <a:pt x="70007" y="52276"/>
                  </a:lnTo>
                  <a:lnTo>
                    <a:pt x="80271" y="30058"/>
                  </a:lnTo>
                  <a:lnTo>
                    <a:pt x="80986" y="19675"/>
                  </a:lnTo>
                  <a:lnTo>
                    <a:pt x="80190" y="14931"/>
                  </a:lnTo>
                  <a:lnTo>
                    <a:pt x="73660" y="5896"/>
                  </a:lnTo>
                  <a:lnTo>
                    <a:pt x="68955" y="1512"/>
                  </a:lnTo>
                  <a:lnTo>
                    <a:pt x="62997" y="0"/>
                  </a:lnTo>
                  <a:lnTo>
                    <a:pt x="48850" y="2082"/>
                  </a:lnTo>
                  <a:lnTo>
                    <a:pt x="35037" y="13356"/>
                  </a:lnTo>
                  <a:lnTo>
                    <a:pt x="21842" y="32243"/>
                  </a:lnTo>
                  <a:lnTo>
                    <a:pt x="4630" y="73904"/>
                  </a:lnTo>
                  <a:lnTo>
                    <a:pt x="0" y="115724"/>
                  </a:lnTo>
                  <a:lnTo>
                    <a:pt x="3918" y="137241"/>
                  </a:lnTo>
                  <a:lnTo>
                    <a:pt x="9055" y="144815"/>
                  </a:lnTo>
                  <a:lnTo>
                    <a:pt x="24170" y="155109"/>
                  </a:lnTo>
                  <a:lnTo>
                    <a:pt x="46411" y="156392"/>
                  </a:lnTo>
                  <a:lnTo>
                    <a:pt x="86699" y="151063"/>
                  </a:lnTo>
                  <a:lnTo>
                    <a:pt x="129396" y="1451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" name="SMARTInkShape-5663"/>
            <p:cNvSpPr/>
            <p:nvPr>
              <p:custDataLst>
                <p:tags r:id="rId149"/>
              </p:custDataLst>
            </p:nvPr>
          </p:nvSpPr>
          <p:spPr>
            <a:xfrm>
              <a:off x="2712495" y="4097156"/>
              <a:ext cx="157706" cy="302811"/>
            </a:xfrm>
            <a:custGeom>
              <a:avLst/>
              <a:gdLst/>
              <a:ahLst/>
              <a:cxnLst/>
              <a:rect l="0" t="0" r="0" b="0"/>
              <a:pathLst>
                <a:path w="157706" h="302811">
                  <a:moveTo>
                    <a:pt x="87855" y="17644"/>
                  </a:moveTo>
                  <a:lnTo>
                    <a:pt x="87855" y="17644"/>
                  </a:lnTo>
                  <a:lnTo>
                    <a:pt x="92881" y="5711"/>
                  </a:lnTo>
                  <a:lnTo>
                    <a:pt x="93944" y="0"/>
                  </a:lnTo>
                  <a:lnTo>
                    <a:pt x="90326" y="1100"/>
                  </a:lnTo>
                  <a:lnTo>
                    <a:pt x="87385" y="2381"/>
                  </a:lnTo>
                  <a:lnTo>
                    <a:pt x="69763" y="17668"/>
                  </a:lnTo>
                  <a:lnTo>
                    <a:pt x="43297" y="53556"/>
                  </a:lnTo>
                  <a:lnTo>
                    <a:pt x="25248" y="87697"/>
                  </a:lnTo>
                  <a:lnTo>
                    <a:pt x="9935" y="127095"/>
                  </a:lnTo>
                  <a:lnTo>
                    <a:pt x="778" y="170476"/>
                  </a:lnTo>
                  <a:lnTo>
                    <a:pt x="0" y="208101"/>
                  </a:lnTo>
                  <a:lnTo>
                    <a:pt x="5769" y="239875"/>
                  </a:lnTo>
                  <a:lnTo>
                    <a:pt x="17741" y="265756"/>
                  </a:lnTo>
                  <a:lnTo>
                    <a:pt x="36232" y="283373"/>
                  </a:lnTo>
                  <a:lnTo>
                    <a:pt x="59267" y="295201"/>
                  </a:lnTo>
                  <a:lnTo>
                    <a:pt x="85968" y="302810"/>
                  </a:lnTo>
                  <a:lnTo>
                    <a:pt x="128767" y="300946"/>
                  </a:lnTo>
                  <a:lnTo>
                    <a:pt x="157705" y="2970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" name="SMARTInkShape-5664"/>
            <p:cNvSpPr/>
            <p:nvPr>
              <p:custDataLst>
                <p:tags r:id="rId150"/>
              </p:custDataLst>
            </p:nvPr>
          </p:nvSpPr>
          <p:spPr>
            <a:xfrm>
              <a:off x="3018017" y="4157952"/>
              <a:ext cx="120033" cy="349370"/>
            </a:xfrm>
            <a:custGeom>
              <a:avLst/>
              <a:gdLst/>
              <a:ahLst/>
              <a:cxnLst/>
              <a:rect l="0" t="0" r="0" b="0"/>
              <a:pathLst>
                <a:path w="120033" h="349370">
                  <a:moveTo>
                    <a:pt x="4583" y="102898"/>
                  </a:moveTo>
                  <a:lnTo>
                    <a:pt x="4583" y="102898"/>
                  </a:lnTo>
                  <a:lnTo>
                    <a:pt x="6465" y="115450"/>
                  </a:lnTo>
                  <a:lnTo>
                    <a:pt x="16792" y="151081"/>
                  </a:lnTo>
                  <a:lnTo>
                    <a:pt x="18711" y="183815"/>
                  </a:lnTo>
                  <a:lnTo>
                    <a:pt x="17918" y="222117"/>
                  </a:lnTo>
                  <a:lnTo>
                    <a:pt x="17565" y="257954"/>
                  </a:lnTo>
                  <a:lnTo>
                    <a:pt x="13996" y="303122"/>
                  </a:lnTo>
                  <a:lnTo>
                    <a:pt x="11112" y="349369"/>
                  </a:lnTo>
                  <a:lnTo>
                    <a:pt x="9537" y="305899"/>
                  </a:lnTo>
                  <a:lnTo>
                    <a:pt x="4198" y="271907"/>
                  </a:lnTo>
                  <a:lnTo>
                    <a:pt x="2210" y="248732"/>
                  </a:lnTo>
                  <a:lnTo>
                    <a:pt x="884" y="221993"/>
                  </a:lnTo>
                  <a:lnTo>
                    <a:pt x="0" y="192878"/>
                  </a:lnTo>
                  <a:lnTo>
                    <a:pt x="822" y="164297"/>
                  </a:lnTo>
                  <a:lnTo>
                    <a:pt x="2781" y="136068"/>
                  </a:lnTo>
                  <a:lnTo>
                    <a:pt x="5499" y="108078"/>
                  </a:lnTo>
                  <a:lnTo>
                    <a:pt x="14162" y="63808"/>
                  </a:lnTo>
                  <a:lnTo>
                    <a:pt x="19436" y="45088"/>
                  </a:lnTo>
                  <a:lnTo>
                    <a:pt x="38465" y="16762"/>
                  </a:lnTo>
                  <a:lnTo>
                    <a:pt x="50454" y="5257"/>
                  </a:lnTo>
                  <a:lnTo>
                    <a:pt x="61270" y="409"/>
                  </a:lnTo>
                  <a:lnTo>
                    <a:pt x="71302" y="0"/>
                  </a:lnTo>
                  <a:lnTo>
                    <a:pt x="80813" y="2549"/>
                  </a:lnTo>
                  <a:lnTo>
                    <a:pt x="98906" y="14789"/>
                  </a:lnTo>
                  <a:lnTo>
                    <a:pt x="107681" y="22992"/>
                  </a:lnTo>
                  <a:lnTo>
                    <a:pt x="117432" y="45277"/>
                  </a:lnTo>
                  <a:lnTo>
                    <a:pt x="120032" y="58134"/>
                  </a:lnTo>
                  <a:lnTo>
                    <a:pt x="117277" y="83708"/>
                  </a:lnTo>
                  <a:lnTo>
                    <a:pt x="107586" y="107775"/>
                  </a:lnTo>
                  <a:lnTo>
                    <a:pt x="91519" y="127878"/>
                  </a:lnTo>
                  <a:lnTo>
                    <a:pt x="59270" y="151692"/>
                  </a:lnTo>
                  <a:lnTo>
                    <a:pt x="33016" y="162041"/>
                  </a:lnTo>
                  <a:lnTo>
                    <a:pt x="28477" y="162787"/>
                  </a:lnTo>
                  <a:lnTo>
                    <a:pt x="26156" y="162580"/>
                  </a:lnTo>
                  <a:lnTo>
                    <a:pt x="23633" y="1600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SMARTInkShape-5665"/>
            <p:cNvSpPr/>
            <p:nvPr>
              <p:custDataLst>
                <p:tags r:id="rId151"/>
              </p:custDataLst>
            </p:nvPr>
          </p:nvSpPr>
          <p:spPr>
            <a:xfrm>
              <a:off x="3187700" y="4286250"/>
              <a:ext cx="76201" cy="69851"/>
            </a:xfrm>
            <a:custGeom>
              <a:avLst/>
              <a:gdLst/>
              <a:ahLst/>
              <a:cxnLst/>
              <a:rect l="0" t="0" r="0" b="0"/>
              <a:pathLst>
                <a:path w="76201" h="69851">
                  <a:moveTo>
                    <a:pt x="0" y="0"/>
                  </a:moveTo>
                  <a:lnTo>
                    <a:pt x="0" y="0"/>
                  </a:lnTo>
                  <a:lnTo>
                    <a:pt x="6481" y="705"/>
                  </a:lnTo>
                  <a:lnTo>
                    <a:pt x="15580" y="3371"/>
                  </a:lnTo>
                  <a:lnTo>
                    <a:pt x="32603" y="15580"/>
                  </a:lnTo>
                  <a:lnTo>
                    <a:pt x="70624" y="63183"/>
                  </a:lnTo>
                  <a:lnTo>
                    <a:pt x="7620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" name="SMARTInkShape-5666"/>
            <p:cNvSpPr/>
            <p:nvPr>
              <p:custDataLst>
                <p:tags r:id="rId152"/>
              </p:custDataLst>
            </p:nvPr>
          </p:nvSpPr>
          <p:spPr>
            <a:xfrm>
              <a:off x="3187700" y="4279900"/>
              <a:ext cx="101601" cy="120651"/>
            </a:xfrm>
            <a:custGeom>
              <a:avLst/>
              <a:gdLst/>
              <a:ahLst/>
              <a:cxnLst/>
              <a:rect l="0" t="0" r="0" b="0"/>
              <a:pathLst>
                <a:path w="101601" h="120651">
                  <a:moveTo>
                    <a:pt x="101600" y="0"/>
                  </a:moveTo>
                  <a:lnTo>
                    <a:pt x="101600" y="0"/>
                  </a:lnTo>
                  <a:lnTo>
                    <a:pt x="98229" y="0"/>
                  </a:lnTo>
                  <a:lnTo>
                    <a:pt x="89391" y="3371"/>
                  </a:lnTo>
                  <a:lnTo>
                    <a:pt x="74464" y="15580"/>
                  </a:lnTo>
                  <a:lnTo>
                    <a:pt x="44682" y="53877"/>
                  </a:lnTo>
                  <a:lnTo>
                    <a:pt x="13085" y="96563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" name="SMARTInkShape-5667"/>
            <p:cNvSpPr/>
            <p:nvPr>
              <p:custDataLst>
                <p:tags r:id="rId153"/>
              </p:custDataLst>
            </p:nvPr>
          </p:nvSpPr>
          <p:spPr>
            <a:xfrm>
              <a:off x="3076854" y="3970776"/>
              <a:ext cx="98147" cy="131325"/>
            </a:xfrm>
            <a:custGeom>
              <a:avLst/>
              <a:gdLst/>
              <a:ahLst/>
              <a:cxnLst/>
              <a:rect l="0" t="0" r="0" b="0"/>
              <a:pathLst>
                <a:path w="98147" h="131325">
                  <a:moveTo>
                    <a:pt x="15596" y="36074"/>
                  </a:moveTo>
                  <a:lnTo>
                    <a:pt x="15596" y="36074"/>
                  </a:lnTo>
                  <a:lnTo>
                    <a:pt x="15596" y="29802"/>
                  </a:lnTo>
                  <a:lnTo>
                    <a:pt x="10526" y="71655"/>
                  </a:lnTo>
                  <a:lnTo>
                    <a:pt x="2731" y="100200"/>
                  </a:lnTo>
                  <a:lnTo>
                    <a:pt x="669" y="104225"/>
                  </a:lnTo>
                  <a:lnTo>
                    <a:pt x="0" y="106908"/>
                  </a:lnTo>
                  <a:lnTo>
                    <a:pt x="260" y="108697"/>
                  </a:lnTo>
                  <a:lnTo>
                    <a:pt x="1139" y="109889"/>
                  </a:lnTo>
                  <a:lnTo>
                    <a:pt x="2430" y="109273"/>
                  </a:lnTo>
                  <a:lnTo>
                    <a:pt x="5746" y="104826"/>
                  </a:lnTo>
                  <a:lnTo>
                    <a:pt x="15693" y="63846"/>
                  </a:lnTo>
                  <a:lnTo>
                    <a:pt x="24082" y="19609"/>
                  </a:lnTo>
                  <a:lnTo>
                    <a:pt x="30186" y="5708"/>
                  </a:lnTo>
                  <a:lnTo>
                    <a:pt x="33789" y="1013"/>
                  </a:lnTo>
                  <a:lnTo>
                    <a:pt x="36897" y="0"/>
                  </a:lnTo>
                  <a:lnTo>
                    <a:pt x="39674" y="1441"/>
                  </a:lnTo>
                  <a:lnTo>
                    <a:pt x="45347" y="10098"/>
                  </a:lnTo>
                  <a:lnTo>
                    <a:pt x="58606" y="46282"/>
                  </a:lnTo>
                  <a:lnTo>
                    <a:pt x="69733" y="77904"/>
                  </a:lnTo>
                  <a:lnTo>
                    <a:pt x="98146" y="1313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7" name="SMARTInkShape-5668"/>
            <p:cNvSpPr/>
            <p:nvPr>
              <p:custDataLst>
                <p:tags r:id="rId154"/>
              </p:custDataLst>
            </p:nvPr>
          </p:nvSpPr>
          <p:spPr>
            <a:xfrm>
              <a:off x="3386113" y="4111730"/>
              <a:ext cx="93688" cy="232336"/>
            </a:xfrm>
            <a:custGeom>
              <a:avLst/>
              <a:gdLst/>
              <a:ahLst/>
              <a:cxnLst/>
              <a:rect l="0" t="0" r="0" b="0"/>
              <a:pathLst>
                <a:path w="93688" h="232336">
                  <a:moveTo>
                    <a:pt x="74637" y="9420"/>
                  </a:moveTo>
                  <a:lnTo>
                    <a:pt x="74637" y="9420"/>
                  </a:lnTo>
                  <a:lnTo>
                    <a:pt x="65799" y="582"/>
                  </a:lnTo>
                  <a:lnTo>
                    <a:pt x="63100" y="0"/>
                  </a:lnTo>
                  <a:lnTo>
                    <a:pt x="56339" y="1235"/>
                  </a:lnTo>
                  <a:lnTo>
                    <a:pt x="48630" y="7899"/>
                  </a:lnTo>
                  <a:lnTo>
                    <a:pt x="40501" y="19327"/>
                  </a:lnTo>
                  <a:lnTo>
                    <a:pt x="21901" y="62935"/>
                  </a:lnTo>
                  <a:lnTo>
                    <a:pt x="10982" y="95999"/>
                  </a:lnTo>
                  <a:lnTo>
                    <a:pt x="1426" y="131861"/>
                  </a:lnTo>
                  <a:lnTo>
                    <a:pt x="0" y="167084"/>
                  </a:lnTo>
                  <a:lnTo>
                    <a:pt x="5482" y="198027"/>
                  </a:lnTo>
                  <a:lnTo>
                    <a:pt x="17327" y="218834"/>
                  </a:lnTo>
                  <a:lnTo>
                    <a:pt x="31997" y="229493"/>
                  </a:lnTo>
                  <a:lnTo>
                    <a:pt x="39860" y="232335"/>
                  </a:lnTo>
                  <a:lnTo>
                    <a:pt x="59886" y="227968"/>
                  </a:lnTo>
                  <a:lnTo>
                    <a:pt x="93687" y="212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" name="SMARTInkShape-5669"/>
            <p:cNvSpPr/>
            <p:nvPr>
              <p:custDataLst>
                <p:tags r:id="rId155"/>
              </p:custDataLst>
            </p:nvPr>
          </p:nvSpPr>
          <p:spPr>
            <a:xfrm>
              <a:off x="3765550" y="4070350"/>
              <a:ext cx="63097" cy="330201"/>
            </a:xfrm>
            <a:custGeom>
              <a:avLst/>
              <a:gdLst/>
              <a:ahLst/>
              <a:cxnLst/>
              <a:rect l="0" t="0" r="0" b="0"/>
              <a:pathLst>
                <a:path w="63097" h="330201">
                  <a:moveTo>
                    <a:pt x="31750" y="0"/>
                  </a:moveTo>
                  <a:lnTo>
                    <a:pt x="31750" y="0"/>
                  </a:lnTo>
                  <a:lnTo>
                    <a:pt x="35121" y="0"/>
                  </a:lnTo>
                  <a:lnTo>
                    <a:pt x="43959" y="10113"/>
                  </a:lnTo>
                  <a:lnTo>
                    <a:pt x="58886" y="39999"/>
                  </a:lnTo>
                  <a:lnTo>
                    <a:pt x="63096" y="77514"/>
                  </a:lnTo>
                  <a:lnTo>
                    <a:pt x="61204" y="124056"/>
                  </a:lnTo>
                  <a:lnTo>
                    <a:pt x="57736" y="148321"/>
                  </a:lnTo>
                  <a:lnTo>
                    <a:pt x="53307" y="172963"/>
                  </a:lnTo>
                  <a:lnTo>
                    <a:pt x="42742" y="219159"/>
                  </a:lnTo>
                  <a:lnTo>
                    <a:pt x="30285" y="261093"/>
                  </a:lnTo>
                  <a:lnTo>
                    <a:pt x="10228" y="307528"/>
                  </a:lnTo>
                  <a:lnTo>
                    <a:pt x="0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2" name="SMARTInkShape-Group1018"/>
          <p:cNvGrpSpPr/>
          <p:nvPr/>
        </p:nvGrpSpPr>
        <p:grpSpPr>
          <a:xfrm>
            <a:off x="4140200" y="4268083"/>
            <a:ext cx="133351" cy="68961"/>
            <a:chOff x="4140200" y="4268083"/>
            <a:chExt cx="133351" cy="68961"/>
          </a:xfrm>
        </p:grpSpPr>
        <p:sp>
          <p:nvSpPr>
            <p:cNvPr id="790" name="SMARTInkShape-5670"/>
            <p:cNvSpPr/>
            <p:nvPr>
              <p:custDataLst>
                <p:tags r:id="rId143"/>
              </p:custDataLst>
            </p:nvPr>
          </p:nvSpPr>
          <p:spPr>
            <a:xfrm>
              <a:off x="4140200" y="4268083"/>
              <a:ext cx="120651" cy="5468"/>
            </a:xfrm>
            <a:custGeom>
              <a:avLst/>
              <a:gdLst/>
              <a:ahLst/>
              <a:cxnLst/>
              <a:rect l="0" t="0" r="0" b="0"/>
              <a:pathLst>
                <a:path w="120651" h="5468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50887" y="5109"/>
                  </a:lnTo>
                  <a:lnTo>
                    <a:pt x="96097" y="5420"/>
                  </a:lnTo>
                  <a:lnTo>
                    <a:pt x="12065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" name="SMARTInkShape-5671"/>
            <p:cNvSpPr/>
            <p:nvPr>
              <p:custDataLst>
                <p:tags r:id="rId144"/>
              </p:custDataLst>
            </p:nvPr>
          </p:nvSpPr>
          <p:spPr>
            <a:xfrm>
              <a:off x="4147073" y="4330700"/>
              <a:ext cx="126478" cy="6344"/>
            </a:xfrm>
            <a:custGeom>
              <a:avLst/>
              <a:gdLst/>
              <a:ahLst/>
              <a:cxnLst/>
              <a:rect l="0" t="0" r="0" b="0"/>
              <a:pathLst>
                <a:path w="126478" h="6344">
                  <a:moveTo>
                    <a:pt x="12177" y="0"/>
                  </a:moveTo>
                  <a:lnTo>
                    <a:pt x="12177" y="0"/>
                  </a:lnTo>
                  <a:lnTo>
                    <a:pt x="0" y="6088"/>
                  </a:lnTo>
                  <a:lnTo>
                    <a:pt x="40932" y="6343"/>
                  </a:lnTo>
                  <a:lnTo>
                    <a:pt x="85335" y="1323"/>
                  </a:lnTo>
                  <a:lnTo>
                    <a:pt x="1264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6" name="SMARTInkShape-Group1019"/>
          <p:cNvGrpSpPr/>
          <p:nvPr/>
        </p:nvGrpSpPr>
        <p:grpSpPr>
          <a:xfrm>
            <a:off x="4679950" y="3994150"/>
            <a:ext cx="1392539" cy="557557"/>
            <a:chOff x="4679950" y="3994150"/>
            <a:chExt cx="1392539" cy="557557"/>
          </a:xfrm>
        </p:grpSpPr>
        <p:sp>
          <p:nvSpPr>
            <p:cNvPr id="793" name="SMARTInkShape-5672"/>
            <p:cNvSpPr/>
            <p:nvPr>
              <p:custDataLst>
                <p:tags r:id="rId130"/>
              </p:custDataLst>
            </p:nvPr>
          </p:nvSpPr>
          <p:spPr>
            <a:xfrm>
              <a:off x="5575300" y="4311650"/>
              <a:ext cx="76201" cy="120651"/>
            </a:xfrm>
            <a:custGeom>
              <a:avLst/>
              <a:gdLst/>
              <a:ahLst/>
              <a:cxnLst/>
              <a:rect l="0" t="0" r="0" b="0"/>
              <a:pathLst>
                <a:path w="76201" h="120651">
                  <a:moveTo>
                    <a:pt x="76200" y="0"/>
                  </a:moveTo>
                  <a:lnTo>
                    <a:pt x="76200" y="0"/>
                  </a:lnTo>
                  <a:lnTo>
                    <a:pt x="70733" y="0"/>
                  </a:lnTo>
                  <a:lnTo>
                    <a:pt x="55521" y="15914"/>
                  </a:lnTo>
                  <a:lnTo>
                    <a:pt x="28265" y="62556"/>
                  </a:lnTo>
                  <a:lnTo>
                    <a:pt x="6419" y="96605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SMARTInkShape-5673"/>
            <p:cNvSpPr/>
            <p:nvPr>
              <p:custDataLst>
                <p:tags r:id="rId131"/>
              </p:custDataLst>
            </p:nvPr>
          </p:nvSpPr>
          <p:spPr>
            <a:xfrm>
              <a:off x="5568950" y="4324350"/>
              <a:ext cx="76201" cy="76201"/>
            </a:xfrm>
            <a:custGeom>
              <a:avLst/>
              <a:gdLst/>
              <a:ahLst/>
              <a:cxnLst/>
              <a:rect l="0" t="0" r="0" b="0"/>
              <a:pathLst>
                <a:path w="76201" h="76201">
                  <a:moveTo>
                    <a:pt x="0" y="0"/>
                  </a:moveTo>
                  <a:lnTo>
                    <a:pt x="0" y="0"/>
                  </a:lnTo>
                  <a:lnTo>
                    <a:pt x="8839" y="0"/>
                  </a:lnTo>
                  <a:lnTo>
                    <a:pt x="14748" y="5644"/>
                  </a:lnTo>
                  <a:lnTo>
                    <a:pt x="46647" y="50315"/>
                  </a:lnTo>
                  <a:lnTo>
                    <a:pt x="63516" y="67455"/>
                  </a:lnTo>
                  <a:lnTo>
                    <a:pt x="7620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SMARTInkShape-5674"/>
            <p:cNvSpPr/>
            <p:nvPr>
              <p:custDataLst>
                <p:tags r:id="rId132"/>
              </p:custDataLst>
            </p:nvPr>
          </p:nvSpPr>
          <p:spPr>
            <a:xfrm>
              <a:off x="5429250" y="4190329"/>
              <a:ext cx="104554" cy="361378"/>
            </a:xfrm>
            <a:custGeom>
              <a:avLst/>
              <a:gdLst/>
              <a:ahLst/>
              <a:cxnLst/>
              <a:rect l="0" t="0" r="0" b="0"/>
              <a:pathLst>
                <a:path w="104554" h="361378">
                  <a:moveTo>
                    <a:pt x="0" y="108621"/>
                  </a:moveTo>
                  <a:lnTo>
                    <a:pt x="0" y="108621"/>
                  </a:lnTo>
                  <a:lnTo>
                    <a:pt x="12209" y="145249"/>
                  </a:lnTo>
                  <a:lnTo>
                    <a:pt x="23765" y="183287"/>
                  </a:lnTo>
                  <a:lnTo>
                    <a:pt x="31964" y="215184"/>
                  </a:lnTo>
                  <a:lnTo>
                    <a:pt x="38901" y="249821"/>
                  </a:lnTo>
                  <a:lnTo>
                    <a:pt x="41983" y="284030"/>
                  </a:lnTo>
                  <a:lnTo>
                    <a:pt x="43719" y="328281"/>
                  </a:lnTo>
                  <a:lnTo>
                    <a:pt x="44386" y="361377"/>
                  </a:lnTo>
                  <a:lnTo>
                    <a:pt x="28865" y="322513"/>
                  </a:lnTo>
                  <a:lnTo>
                    <a:pt x="23412" y="286940"/>
                  </a:lnTo>
                  <a:lnTo>
                    <a:pt x="18871" y="241495"/>
                  </a:lnTo>
                  <a:lnTo>
                    <a:pt x="14698" y="215549"/>
                  </a:lnTo>
                  <a:lnTo>
                    <a:pt x="9799" y="188373"/>
                  </a:lnTo>
                  <a:lnTo>
                    <a:pt x="7238" y="161789"/>
                  </a:lnTo>
                  <a:lnTo>
                    <a:pt x="6236" y="135600"/>
                  </a:lnTo>
                  <a:lnTo>
                    <a:pt x="7710" y="88156"/>
                  </a:lnTo>
                  <a:lnTo>
                    <a:pt x="13069" y="52959"/>
                  </a:lnTo>
                  <a:lnTo>
                    <a:pt x="23918" y="28849"/>
                  </a:lnTo>
                  <a:lnTo>
                    <a:pt x="37441" y="12489"/>
                  </a:lnTo>
                  <a:lnTo>
                    <a:pt x="50507" y="2865"/>
                  </a:lnTo>
                  <a:lnTo>
                    <a:pt x="67133" y="0"/>
                  </a:lnTo>
                  <a:lnTo>
                    <a:pt x="76506" y="224"/>
                  </a:lnTo>
                  <a:lnTo>
                    <a:pt x="90682" y="6116"/>
                  </a:lnTo>
                  <a:lnTo>
                    <a:pt x="96438" y="10651"/>
                  </a:lnTo>
                  <a:lnTo>
                    <a:pt x="102833" y="28860"/>
                  </a:lnTo>
                  <a:lnTo>
                    <a:pt x="104553" y="64997"/>
                  </a:lnTo>
                  <a:lnTo>
                    <a:pt x="103568" y="77422"/>
                  </a:lnTo>
                  <a:lnTo>
                    <a:pt x="93067" y="100634"/>
                  </a:lnTo>
                  <a:lnTo>
                    <a:pt x="65440" y="131654"/>
                  </a:lnTo>
                  <a:lnTo>
                    <a:pt x="43901" y="147080"/>
                  </a:lnTo>
                  <a:lnTo>
                    <a:pt x="6350" y="159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SMARTInkShape-5675"/>
            <p:cNvSpPr/>
            <p:nvPr>
              <p:custDataLst>
                <p:tags r:id="rId133"/>
              </p:custDataLst>
            </p:nvPr>
          </p:nvSpPr>
          <p:spPr>
            <a:xfrm>
              <a:off x="5262459" y="4166560"/>
              <a:ext cx="71542" cy="240022"/>
            </a:xfrm>
            <a:custGeom>
              <a:avLst/>
              <a:gdLst/>
              <a:ahLst/>
              <a:cxnLst/>
              <a:rect l="0" t="0" r="0" b="0"/>
              <a:pathLst>
                <a:path w="71542" h="240022">
                  <a:moveTo>
                    <a:pt x="46141" y="11740"/>
                  </a:moveTo>
                  <a:lnTo>
                    <a:pt x="46141" y="11740"/>
                  </a:lnTo>
                  <a:lnTo>
                    <a:pt x="46141" y="6273"/>
                  </a:lnTo>
                  <a:lnTo>
                    <a:pt x="42770" y="2280"/>
                  </a:lnTo>
                  <a:lnTo>
                    <a:pt x="39234" y="480"/>
                  </a:lnTo>
                  <a:lnTo>
                    <a:pt x="37302" y="0"/>
                  </a:lnTo>
                  <a:lnTo>
                    <a:pt x="31393" y="5111"/>
                  </a:lnTo>
                  <a:lnTo>
                    <a:pt x="12732" y="32381"/>
                  </a:lnTo>
                  <a:lnTo>
                    <a:pt x="1591" y="75006"/>
                  </a:lnTo>
                  <a:lnTo>
                    <a:pt x="0" y="109708"/>
                  </a:lnTo>
                  <a:lnTo>
                    <a:pt x="1645" y="146298"/>
                  </a:lnTo>
                  <a:lnTo>
                    <a:pt x="4728" y="183728"/>
                  </a:lnTo>
                  <a:lnTo>
                    <a:pt x="13802" y="223645"/>
                  </a:lnTo>
                  <a:lnTo>
                    <a:pt x="18231" y="231325"/>
                  </a:lnTo>
                  <a:lnTo>
                    <a:pt x="23301" y="236447"/>
                  </a:lnTo>
                  <a:lnTo>
                    <a:pt x="28797" y="239861"/>
                  </a:lnTo>
                  <a:lnTo>
                    <a:pt x="35990" y="240021"/>
                  </a:lnTo>
                  <a:lnTo>
                    <a:pt x="71541" y="2276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SMARTInkShape-5676"/>
            <p:cNvSpPr/>
            <p:nvPr>
              <p:custDataLst>
                <p:tags r:id="rId134"/>
              </p:custDataLst>
            </p:nvPr>
          </p:nvSpPr>
          <p:spPr>
            <a:xfrm>
              <a:off x="5073650" y="4254500"/>
              <a:ext cx="88901" cy="130407"/>
            </a:xfrm>
            <a:custGeom>
              <a:avLst/>
              <a:gdLst/>
              <a:ahLst/>
              <a:cxnLst/>
              <a:rect l="0" t="0" r="0" b="0"/>
              <a:pathLst>
                <a:path w="88901" h="130407">
                  <a:moveTo>
                    <a:pt x="0" y="38100"/>
                  </a:moveTo>
                  <a:lnTo>
                    <a:pt x="0" y="38100"/>
                  </a:lnTo>
                  <a:lnTo>
                    <a:pt x="13815" y="46889"/>
                  </a:lnTo>
                  <a:lnTo>
                    <a:pt x="48249" y="78853"/>
                  </a:lnTo>
                  <a:lnTo>
                    <a:pt x="56722" y="93607"/>
                  </a:lnTo>
                  <a:lnTo>
                    <a:pt x="60488" y="107219"/>
                  </a:lnTo>
                  <a:lnTo>
                    <a:pt x="60280" y="118444"/>
                  </a:lnTo>
                  <a:lnTo>
                    <a:pt x="57836" y="126725"/>
                  </a:lnTo>
                  <a:lnTo>
                    <a:pt x="56195" y="128934"/>
                  </a:lnTo>
                  <a:lnTo>
                    <a:pt x="54397" y="130406"/>
                  </a:lnTo>
                  <a:lnTo>
                    <a:pt x="51786" y="129270"/>
                  </a:lnTo>
                  <a:lnTo>
                    <a:pt x="45124" y="122363"/>
                  </a:lnTo>
                  <a:lnTo>
                    <a:pt x="33439" y="99834"/>
                  </a:lnTo>
                  <a:lnTo>
                    <a:pt x="31153" y="67445"/>
                  </a:lnTo>
                  <a:lnTo>
                    <a:pt x="38315" y="41150"/>
                  </a:lnTo>
                  <a:lnTo>
                    <a:pt x="56116" y="19954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SMARTInkShape-5677"/>
            <p:cNvSpPr/>
            <p:nvPr>
              <p:custDataLst>
                <p:tags r:id="rId135"/>
              </p:custDataLst>
            </p:nvPr>
          </p:nvSpPr>
          <p:spPr>
            <a:xfrm>
              <a:off x="4954686" y="4303871"/>
              <a:ext cx="80865" cy="93387"/>
            </a:xfrm>
            <a:custGeom>
              <a:avLst/>
              <a:gdLst/>
              <a:ahLst/>
              <a:cxnLst/>
              <a:rect l="0" t="0" r="0" b="0"/>
              <a:pathLst>
                <a:path w="80865" h="93387">
                  <a:moveTo>
                    <a:pt x="55464" y="14129"/>
                  </a:moveTo>
                  <a:lnTo>
                    <a:pt x="55464" y="14129"/>
                  </a:lnTo>
                  <a:lnTo>
                    <a:pt x="52093" y="10758"/>
                  </a:lnTo>
                  <a:lnTo>
                    <a:pt x="50438" y="5340"/>
                  </a:lnTo>
                  <a:lnTo>
                    <a:pt x="49997" y="1920"/>
                  </a:lnTo>
                  <a:lnTo>
                    <a:pt x="48291" y="345"/>
                  </a:lnTo>
                  <a:lnTo>
                    <a:pt x="45743" y="0"/>
                  </a:lnTo>
                  <a:lnTo>
                    <a:pt x="42633" y="477"/>
                  </a:lnTo>
                  <a:lnTo>
                    <a:pt x="28144" y="14631"/>
                  </a:lnTo>
                  <a:lnTo>
                    <a:pt x="10059" y="49061"/>
                  </a:lnTo>
                  <a:lnTo>
                    <a:pt x="0" y="85565"/>
                  </a:lnTo>
                  <a:lnTo>
                    <a:pt x="849" y="89270"/>
                  </a:lnTo>
                  <a:lnTo>
                    <a:pt x="2827" y="91739"/>
                  </a:lnTo>
                  <a:lnTo>
                    <a:pt x="5555" y="93386"/>
                  </a:lnTo>
                  <a:lnTo>
                    <a:pt x="8081" y="93072"/>
                  </a:lnTo>
                  <a:lnTo>
                    <a:pt x="10469" y="91453"/>
                  </a:lnTo>
                  <a:lnTo>
                    <a:pt x="41033" y="57179"/>
                  </a:lnTo>
                  <a:lnTo>
                    <a:pt x="46229" y="54429"/>
                  </a:lnTo>
                  <a:lnTo>
                    <a:pt x="50889" y="53207"/>
                  </a:lnTo>
                  <a:lnTo>
                    <a:pt x="57193" y="56427"/>
                  </a:lnTo>
                  <a:lnTo>
                    <a:pt x="63994" y="62561"/>
                  </a:lnTo>
                  <a:lnTo>
                    <a:pt x="71789" y="72537"/>
                  </a:lnTo>
                  <a:lnTo>
                    <a:pt x="80864" y="776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SMARTInkShape-5678"/>
            <p:cNvSpPr/>
            <p:nvPr>
              <p:custDataLst>
                <p:tags r:id="rId136"/>
              </p:custDataLst>
            </p:nvPr>
          </p:nvSpPr>
          <p:spPr>
            <a:xfrm>
              <a:off x="4813300" y="4197274"/>
              <a:ext cx="123443" cy="222728"/>
            </a:xfrm>
            <a:custGeom>
              <a:avLst/>
              <a:gdLst/>
              <a:ahLst/>
              <a:cxnLst/>
              <a:rect l="0" t="0" r="0" b="0"/>
              <a:pathLst>
                <a:path w="123443" h="222728">
                  <a:moveTo>
                    <a:pt x="0" y="44526"/>
                  </a:moveTo>
                  <a:lnTo>
                    <a:pt x="0" y="44526"/>
                  </a:lnTo>
                  <a:lnTo>
                    <a:pt x="5026" y="32592"/>
                  </a:lnTo>
                  <a:lnTo>
                    <a:pt x="6088" y="23511"/>
                  </a:lnTo>
                  <a:lnTo>
                    <a:pt x="6881" y="22049"/>
                  </a:lnTo>
                  <a:lnTo>
                    <a:pt x="8115" y="21075"/>
                  </a:lnTo>
                  <a:lnTo>
                    <a:pt x="9643" y="20426"/>
                  </a:lnTo>
                  <a:lnTo>
                    <a:pt x="10662" y="21403"/>
                  </a:lnTo>
                  <a:lnTo>
                    <a:pt x="14213" y="30933"/>
                  </a:lnTo>
                  <a:lnTo>
                    <a:pt x="26319" y="53120"/>
                  </a:lnTo>
                  <a:lnTo>
                    <a:pt x="35708" y="90738"/>
                  </a:lnTo>
                  <a:lnTo>
                    <a:pt x="47816" y="136614"/>
                  </a:lnTo>
                  <a:lnTo>
                    <a:pt x="63792" y="179682"/>
                  </a:lnTo>
                  <a:lnTo>
                    <a:pt x="83172" y="219524"/>
                  </a:lnTo>
                  <a:lnTo>
                    <a:pt x="86493" y="221869"/>
                  </a:lnTo>
                  <a:lnTo>
                    <a:pt x="90117" y="222727"/>
                  </a:lnTo>
                  <a:lnTo>
                    <a:pt x="93945" y="222593"/>
                  </a:lnTo>
                  <a:lnTo>
                    <a:pt x="96497" y="221799"/>
                  </a:lnTo>
                  <a:lnTo>
                    <a:pt x="98197" y="220563"/>
                  </a:lnTo>
                  <a:lnTo>
                    <a:pt x="99332" y="219034"/>
                  </a:lnTo>
                  <a:lnTo>
                    <a:pt x="101400" y="174149"/>
                  </a:lnTo>
                  <a:lnTo>
                    <a:pt x="107155" y="141412"/>
                  </a:lnTo>
                  <a:lnTo>
                    <a:pt x="114653" y="102403"/>
                  </a:lnTo>
                  <a:lnTo>
                    <a:pt x="117984" y="63899"/>
                  </a:lnTo>
                  <a:lnTo>
                    <a:pt x="123231" y="23377"/>
                  </a:lnTo>
                  <a:lnTo>
                    <a:pt x="123442" y="8550"/>
                  </a:lnTo>
                  <a:lnTo>
                    <a:pt x="121478" y="0"/>
                  </a:lnTo>
                  <a:lnTo>
                    <a:pt x="121202" y="25"/>
                  </a:lnTo>
                  <a:lnTo>
                    <a:pt x="120650" y="38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SMARTInkShape-5679"/>
            <p:cNvSpPr/>
            <p:nvPr>
              <p:custDataLst>
                <p:tags r:id="rId137"/>
              </p:custDataLst>
            </p:nvPr>
          </p:nvSpPr>
          <p:spPr>
            <a:xfrm>
              <a:off x="4679950" y="3994150"/>
              <a:ext cx="1219201" cy="464339"/>
            </a:xfrm>
            <a:custGeom>
              <a:avLst/>
              <a:gdLst/>
              <a:ahLst/>
              <a:cxnLst/>
              <a:rect l="0" t="0" r="0" b="0"/>
              <a:pathLst>
                <a:path w="1219201" h="464339">
                  <a:moveTo>
                    <a:pt x="0" y="355600"/>
                  </a:moveTo>
                  <a:lnTo>
                    <a:pt x="0" y="355600"/>
                  </a:lnTo>
                  <a:lnTo>
                    <a:pt x="0" y="350133"/>
                  </a:lnTo>
                  <a:lnTo>
                    <a:pt x="3371" y="352882"/>
                  </a:lnTo>
                  <a:lnTo>
                    <a:pt x="19773" y="379727"/>
                  </a:lnTo>
                  <a:lnTo>
                    <a:pt x="36126" y="417986"/>
                  </a:lnTo>
                  <a:lnTo>
                    <a:pt x="50430" y="463674"/>
                  </a:lnTo>
                  <a:lnTo>
                    <a:pt x="51964" y="464338"/>
                  </a:lnTo>
                  <a:lnTo>
                    <a:pt x="53692" y="464076"/>
                  </a:lnTo>
                  <a:lnTo>
                    <a:pt x="57495" y="458139"/>
                  </a:lnTo>
                  <a:lnTo>
                    <a:pt x="63602" y="435371"/>
                  </a:lnTo>
                  <a:lnTo>
                    <a:pt x="65662" y="407987"/>
                  </a:lnTo>
                  <a:lnTo>
                    <a:pt x="61874" y="369946"/>
                  </a:lnTo>
                  <a:lnTo>
                    <a:pt x="58182" y="345408"/>
                  </a:lnTo>
                  <a:lnTo>
                    <a:pt x="53605" y="317761"/>
                  </a:lnTo>
                  <a:lnTo>
                    <a:pt x="48437" y="288041"/>
                  </a:lnTo>
                  <a:lnTo>
                    <a:pt x="44285" y="259055"/>
                  </a:lnTo>
                  <a:lnTo>
                    <a:pt x="40812" y="230559"/>
                  </a:lnTo>
                  <a:lnTo>
                    <a:pt x="37791" y="202389"/>
                  </a:lnTo>
                  <a:lnTo>
                    <a:pt x="34435" y="157919"/>
                  </a:lnTo>
                  <a:lnTo>
                    <a:pt x="32546" y="112642"/>
                  </a:lnTo>
                  <a:lnTo>
                    <a:pt x="31819" y="68232"/>
                  </a:lnTo>
                  <a:lnTo>
                    <a:pt x="31750" y="44662"/>
                  </a:lnTo>
                  <a:lnTo>
                    <a:pt x="31750" y="53307"/>
                  </a:lnTo>
                  <a:lnTo>
                    <a:pt x="33161" y="54588"/>
                  </a:lnTo>
                  <a:lnTo>
                    <a:pt x="43684" y="58525"/>
                  </a:lnTo>
                  <a:lnTo>
                    <a:pt x="46056" y="60184"/>
                  </a:lnTo>
                  <a:lnTo>
                    <a:pt x="66249" y="62518"/>
                  </a:lnTo>
                  <a:lnTo>
                    <a:pt x="101317" y="59837"/>
                  </a:lnTo>
                  <a:lnTo>
                    <a:pt x="140045" y="56463"/>
                  </a:lnTo>
                  <a:lnTo>
                    <a:pt x="163213" y="54575"/>
                  </a:lnTo>
                  <a:lnTo>
                    <a:pt x="189242" y="51906"/>
                  </a:lnTo>
                  <a:lnTo>
                    <a:pt x="217178" y="48715"/>
                  </a:lnTo>
                  <a:lnTo>
                    <a:pt x="246385" y="45177"/>
                  </a:lnTo>
                  <a:lnTo>
                    <a:pt x="277851" y="42112"/>
                  </a:lnTo>
                  <a:lnTo>
                    <a:pt x="310823" y="39363"/>
                  </a:lnTo>
                  <a:lnTo>
                    <a:pt x="344798" y="36826"/>
                  </a:lnTo>
                  <a:lnTo>
                    <a:pt x="380149" y="33723"/>
                  </a:lnTo>
                  <a:lnTo>
                    <a:pt x="416416" y="30243"/>
                  </a:lnTo>
                  <a:lnTo>
                    <a:pt x="453294" y="26512"/>
                  </a:lnTo>
                  <a:lnTo>
                    <a:pt x="491286" y="23319"/>
                  </a:lnTo>
                  <a:lnTo>
                    <a:pt x="530018" y="20485"/>
                  </a:lnTo>
                  <a:lnTo>
                    <a:pt x="569245" y="17890"/>
                  </a:lnTo>
                  <a:lnTo>
                    <a:pt x="608097" y="16159"/>
                  </a:lnTo>
                  <a:lnTo>
                    <a:pt x="646698" y="15006"/>
                  </a:lnTo>
                  <a:lnTo>
                    <a:pt x="685132" y="14238"/>
                  </a:lnTo>
                  <a:lnTo>
                    <a:pt x="724160" y="13019"/>
                  </a:lnTo>
                  <a:lnTo>
                    <a:pt x="763584" y="11502"/>
                  </a:lnTo>
                  <a:lnTo>
                    <a:pt x="803273" y="9785"/>
                  </a:lnTo>
                  <a:lnTo>
                    <a:pt x="841727" y="8640"/>
                  </a:lnTo>
                  <a:lnTo>
                    <a:pt x="879356" y="7877"/>
                  </a:lnTo>
                  <a:lnTo>
                    <a:pt x="916437" y="7367"/>
                  </a:lnTo>
                  <a:lnTo>
                    <a:pt x="953153" y="7028"/>
                  </a:lnTo>
                  <a:lnTo>
                    <a:pt x="989624" y="6802"/>
                  </a:lnTo>
                  <a:lnTo>
                    <a:pt x="1025932" y="6652"/>
                  </a:lnTo>
                  <a:lnTo>
                    <a:pt x="1058606" y="6551"/>
                  </a:lnTo>
                  <a:lnTo>
                    <a:pt x="1088854" y="6484"/>
                  </a:lnTo>
                  <a:lnTo>
                    <a:pt x="1117486" y="6440"/>
                  </a:lnTo>
                  <a:lnTo>
                    <a:pt x="1162470" y="4507"/>
                  </a:lnTo>
                  <a:lnTo>
                    <a:pt x="1204272" y="1336"/>
                  </a:lnTo>
                  <a:lnTo>
                    <a:pt x="1219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SMARTInkShape-5680"/>
            <p:cNvSpPr/>
            <p:nvPr>
              <p:custDataLst>
                <p:tags r:id="rId138"/>
              </p:custDataLst>
            </p:nvPr>
          </p:nvSpPr>
          <p:spPr>
            <a:xfrm>
              <a:off x="5717305" y="4216400"/>
              <a:ext cx="42146" cy="156579"/>
            </a:xfrm>
            <a:custGeom>
              <a:avLst/>
              <a:gdLst/>
              <a:ahLst/>
              <a:cxnLst/>
              <a:rect l="0" t="0" r="0" b="0"/>
              <a:pathLst>
                <a:path w="42146" h="156579">
                  <a:moveTo>
                    <a:pt x="42145" y="0"/>
                  </a:moveTo>
                  <a:lnTo>
                    <a:pt x="42145" y="0"/>
                  </a:lnTo>
                  <a:lnTo>
                    <a:pt x="38774" y="0"/>
                  </a:lnTo>
                  <a:lnTo>
                    <a:pt x="29936" y="3371"/>
                  </a:lnTo>
                  <a:lnTo>
                    <a:pt x="24253" y="12552"/>
                  </a:lnTo>
                  <a:lnTo>
                    <a:pt x="8300" y="54570"/>
                  </a:lnTo>
                  <a:lnTo>
                    <a:pt x="0" y="97458"/>
                  </a:lnTo>
                  <a:lnTo>
                    <a:pt x="1521" y="136373"/>
                  </a:lnTo>
                  <a:lnTo>
                    <a:pt x="8567" y="149040"/>
                  </a:lnTo>
                  <a:lnTo>
                    <a:pt x="13410" y="154393"/>
                  </a:lnTo>
                  <a:lnTo>
                    <a:pt x="18755" y="156551"/>
                  </a:lnTo>
                  <a:lnTo>
                    <a:pt x="24435" y="156578"/>
                  </a:lnTo>
                  <a:lnTo>
                    <a:pt x="42145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SMARTInkShape-5681"/>
            <p:cNvSpPr/>
            <p:nvPr>
              <p:custDataLst>
                <p:tags r:id="rId139"/>
              </p:custDataLst>
            </p:nvPr>
          </p:nvSpPr>
          <p:spPr>
            <a:xfrm>
              <a:off x="5799505" y="4231792"/>
              <a:ext cx="144096" cy="130659"/>
            </a:xfrm>
            <a:custGeom>
              <a:avLst/>
              <a:gdLst/>
              <a:ahLst/>
              <a:cxnLst/>
              <a:rect l="0" t="0" r="0" b="0"/>
              <a:pathLst>
                <a:path w="144096" h="130659">
                  <a:moveTo>
                    <a:pt x="144095" y="3658"/>
                  </a:moveTo>
                  <a:lnTo>
                    <a:pt x="144095" y="3658"/>
                  </a:lnTo>
                  <a:lnTo>
                    <a:pt x="144095" y="287"/>
                  </a:lnTo>
                  <a:lnTo>
                    <a:pt x="143390" y="0"/>
                  </a:lnTo>
                  <a:lnTo>
                    <a:pt x="140724" y="1562"/>
                  </a:lnTo>
                  <a:lnTo>
                    <a:pt x="139731" y="2966"/>
                  </a:lnTo>
                  <a:lnTo>
                    <a:pt x="116775" y="45045"/>
                  </a:lnTo>
                  <a:lnTo>
                    <a:pt x="79785" y="89507"/>
                  </a:lnTo>
                  <a:lnTo>
                    <a:pt x="62596" y="102491"/>
                  </a:lnTo>
                  <a:lnTo>
                    <a:pt x="43198" y="110613"/>
                  </a:lnTo>
                  <a:lnTo>
                    <a:pt x="26579" y="110930"/>
                  </a:lnTo>
                  <a:lnTo>
                    <a:pt x="12844" y="106368"/>
                  </a:lnTo>
                  <a:lnTo>
                    <a:pt x="2035" y="99636"/>
                  </a:lnTo>
                  <a:lnTo>
                    <a:pt x="0" y="95160"/>
                  </a:lnTo>
                  <a:lnTo>
                    <a:pt x="53" y="90059"/>
                  </a:lnTo>
                  <a:lnTo>
                    <a:pt x="4990" y="76530"/>
                  </a:lnTo>
                  <a:lnTo>
                    <a:pt x="6908" y="73406"/>
                  </a:lnTo>
                  <a:lnTo>
                    <a:pt x="9599" y="71323"/>
                  </a:lnTo>
                  <a:lnTo>
                    <a:pt x="16349" y="69009"/>
                  </a:lnTo>
                  <a:lnTo>
                    <a:pt x="38198" y="71078"/>
                  </a:lnTo>
                  <a:lnTo>
                    <a:pt x="53287" y="78072"/>
                  </a:lnTo>
                  <a:lnTo>
                    <a:pt x="94390" y="110127"/>
                  </a:lnTo>
                  <a:lnTo>
                    <a:pt x="112345" y="130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SMARTInkShape-5682"/>
            <p:cNvSpPr/>
            <p:nvPr>
              <p:custDataLst>
                <p:tags r:id="rId140"/>
              </p:custDataLst>
            </p:nvPr>
          </p:nvSpPr>
          <p:spPr>
            <a:xfrm>
              <a:off x="5956300" y="4191000"/>
              <a:ext cx="49318" cy="190501"/>
            </a:xfrm>
            <a:custGeom>
              <a:avLst/>
              <a:gdLst/>
              <a:ahLst/>
              <a:cxnLst/>
              <a:rect l="0" t="0" r="0" b="0"/>
              <a:pathLst>
                <a:path w="49318" h="190501">
                  <a:moveTo>
                    <a:pt x="25400" y="0"/>
                  </a:moveTo>
                  <a:lnTo>
                    <a:pt x="25400" y="0"/>
                  </a:lnTo>
                  <a:lnTo>
                    <a:pt x="37609" y="15580"/>
                  </a:lnTo>
                  <a:lnTo>
                    <a:pt x="45794" y="39345"/>
                  </a:lnTo>
                  <a:lnTo>
                    <a:pt x="49317" y="78842"/>
                  </a:lnTo>
                  <a:lnTo>
                    <a:pt x="46991" y="116180"/>
                  </a:lnTo>
                  <a:lnTo>
                    <a:pt x="38461" y="152957"/>
                  </a:lnTo>
                  <a:lnTo>
                    <a:pt x="29088" y="170521"/>
                  </a:lnTo>
                  <a:lnTo>
                    <a:pt x="18573" y="181621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SMARTInkShape-5683"/>
            <p:cNvSpPr/>
            <p:nvPr>
              <p:custDataLst>
                <p:tags r:id="rId141"/>
              </p:custDataLst>
            </p:nvPr>
          </p:nvSpPr>
          <p:spPr>
            <a:xfrm>
              <a:off x="6045200" y="4165600"/>
              <a:ext cx="27289" cy="228601"/>
            </a:xfrm>
            <a:custGeom>
              <a:avLst/>
              <a:gdLst/>
              <a:ahLst/>
              <a:cxnLst/>
              <a:rect l="0" t="0" r="0" b="0"/>
              <a:pathLst>
                <a:path w="27289" h="2286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2209" y="10113"/>
                  </a:lnTo>
                  <a:lnTo>
                    <a:pt x="20394" y="33256"/>
                  </a:lnTo>
                  <a:lnTo>
                    <a:pt x="27288" y="79312"/>
                  </a:lnTo>
                  <a:lnTo>
                    <a:pt x="26003" y="117564"/>
                  </a:lnTo>
                  <a:lnTo>
                    <a:pt x="20024" y="156673"/>
                  </a:lnTo>
                  <a:lnTo>
                    <a:pt x="10311" y="192869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SMARTInkShape-5684"/>
            <p:cNvSpPr/>
            <p:nvPr>
              <p:custDataLst>
                <p:tags r:id="rId142"/>
              </p:custDataLst>
            </p:nvPr>
          </p:nvSpPr>
          <p:spPr>
            <a:xfrm>
              <a:off x="5499207" y="4068115"/>
              <a:ext cx="95144" cy="84786"/>
            </a:xfrm>
            <a:custGeom>
              <a:avLst/>
              <a:gdLst/>
              <a:ahLst/>
              <a:cxnLst/>
              <a:rect l="0" t="0" r="0" b="0"/>
              <a:pathLst>
                <a:path w="95144" h="84786">
                  <a:moveTo>
                    <a:pt x="18943" y="40335"/>
                  </a:moveTo>
                  <a:lnTo>
                    <a:pt x="18943" y="40335"/>
                  </a:lnTo>
                  <a:lnTo>
                    <a:pt x="18943" y="34246"/>
                  </a:lnTo>
                  <a:lnTo>
                    <a:pt x="1115" y="81821"/>
                  </a:lnTo>
                  <a:lnTo>
                    <a:pt x="255" y="83906"/>
                  </a:lnTo>
                  <a:lnTo>
                    <a:pt x="0" y="77782"/>
                  </a:lnTo>
                  <a:lnTo>
                    <a:pt x="11436" y="30492"/>
                  </a:lnTo>
                  <a:lnTo>
                    <a:pt x="21265" y="7393"/>
                  </a:lnTo>
                  <a:lnTo>
                    <a:pt x="26560" y="999"/>
                  </a:lnTo>
                  <a:lnTo>
                    <a:pt x="28960" y="0"/>
                  </a:lnTo>
                  <a:lnTo>
                    <a:pt x="31266" y="39"/>
                  </a:lnTo>
                  <a:lnTo>
                    <a:pt x="33508" y="772"/>
                  </a:lnTo>
                  <a:lnTo>
                    <a:pt x="46777" y="11914"/>
                  </a:lnTo>
                  <a:lnTo>
                    <a:pt x="73818" y="55815"/>
                  </a:lnTo>
                  <a:lnTo>
                    <a:pt x="95143" y="847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9" name="SMARTInkShape-Group1020"/>
          <p:cNvGrpSpPr/>
          <p:nvPr/>
        </p:nvGrpSpPr>
        <p:grpSpPr>
          <a:xfrm>
            <a:off x="6429179" y="4298950"/>
            <a:ext cx="200222" cy="95251"/>
            <a:chOff x="6429179" y="4298950"/>
            <a:chExt cx="200222" cy="95251"/>
          </a:xfrm>
        </p:grpSpPr>
        <p:sp>
          <p:nvSpPr>
            <p:cNvPr id="807" name="SMARTInkShape-5685"/>
            <p:cNvSpPr/>
            <p:nvPr>
              <p:custDataLst>
                <p:tags r:id="rId128"/>
              </p:custDataLst>
            </p:nvPr>
          </p:nvSpPr>
          <p:spPr>
            <a:xfrm>
              <a:off x="6429179" y="4368800"/>
              <a:ext cx="200222" cy="25401"/>
            </a:xfrm>
            <a:custGeom>
              <a:avLst/>
              <a:gdLst/>
              <a:ahLst/>
              <a:cxnLst/>
              <a:rect l="0" t="0" r="0" b="0"/>
              <a:pathLst>
                <a:path w="200222" h="25401">
                  <a:moveTo>
                    <a:pt x="3371" y="25400"/>
                  </a:moveTo>
                  <a:lnTo>
                    <a:pt x="3371" y="25400"/>
                  </a:lnTo>
                  <a:lnTo>
                    <a:pt x="0" y="25400"/>
                  </a:lnTo>
                  <a:lnTo>
                    <a:pt x="47013" y="23989"/>
                  </a:lnTo>
                  <a:lnTo>
                    <a:pt x="78507" y="18658"/>
                  </a:lnTo>
                  <a:lnTo>
                    <a:pt x="111788" y="13466"/>
                  </a:lnTo>
                  <a:lnTo>
                    <a:pt x="158496" y="6578"/>
                  </a:lnTo>
                  <a:lnTo>
                    <a:pt x="2002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SMARTInkShape-5686"/>
            <p:cNvSpPr/>
            <p:nvPr>
              <p:custDataLst>
                <p:tags r:id="rId129"/>
              </p:custDataLst>
            </p:nvPr>
          </p:nvSpPr>
          <p:spPr>
            <a:xfrm>
              <a:off x="6461229" y="4298950"/>
              <a:ext cx="161822" cy="12701"/>
            </a:xfrm>
            <a:custGeom>
              <a:avLst/>
              <a:gdLst/>
              <a:ahLst/>
              <a:cxnLst/>
              <a:rect l="0" t="0" r="0" b="0"/>
              <a:pathLst>
                <a:path w="161822" h="12701">
                  <a:moveTo>
                    <a:pt x="9421" y="0"/>
                  </a:moveTo>
                  <a:lnTo>
                    <a:pt x="9421" y="0"/>
                  </a:lnTo>
                  <a:lnTo>
                    <a:pt x="6050" y="0"/>
                  </a:lnTo>
                  <a:lnTo>
                    <a:pt x="2514" y="1882"/>
                  </a:lnTo>
                  <a:lnTo>
                    <a:pt x="582" y="3371"/>
                  </a:lnTo>
                  <a:lnTo>
                    <a:pt x="0" y="4364"/>
                  </a:lnTo>
                  <a:lnTo>
                    <a:pt x="318" y="5026"/>
                  </a:lnTo>
                  <a:lnTo>
                    <a:pt x="1236" y="5467"/>
                  </a:lnTo>
                  <a:lnTo>
                    <a:pt x="39538" y="6272"/>
                  </a:lnTo>
                  <a:lnTo>
                    <a:pt x="86553" y="10699"/>
                  </a:lnTo>
                  <a:lnTo>
                    <a:pt x="130960" y="12304"/>
                  </a:lnTo>
                  <a:lnTo>
                    <a:pt x="161821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5" name="SMARTInkShape-Group1021"/>
          <p:cNvGrpSpPr/>
          <p:nvPr/>
        </p:nvGrpSpPr>
        <p:grpSpPr>
          <a:xfrm>
            <a:off x="7035800" y="4000500"/>
            <a:ext cx="1765301" cy="647216"/>
            <a:chOff x="7035800" y="4000500"/>
            <a:chExt cx="1765301" cy="647216"/>
          </a:xfrm>
        </p:grpSpPr>
        <p:sp>
          <p:nvSpPr>
            <p:cNvPr id="810" name="SMARTInkShape-5687"/>
            <p:cNvSpPr/>
            <p:nvPr>
              <p:custDataLst>
                <p:tags r:id="rId123"/>
              </p:custDataLst>
            </p:nvPr>
          </p:nvSpPr>
          <p:spPr>
            <a:xfrm>
              <a:off x="7035800" y="4000500"/>
              <a:ext cx="1765301" cy="647216"/>
            </a:xfrm>
            <a:custGeom>
              <a:avLst/>
              <a:gdLst/>
              <a:ahLst/>
              <a:cxnLst/>
              <a:rect l="0" t="0" r="0" b="0"/>
              <a:pathLst>
                <a:path w="1765301" h="647216">
                  <a:moveTo>
                    <a:pt x="0" y="469900"/>
                  </a:moveTo>
                  <a:lnTo>
                    <a:pt x="0" y="469900"/>
                  </a:lnTo>
                  <a:lnTo>
                    <a:pt x="1881" y="482452"/>
                  </a:lnTo>
                  <a:lnTo>
                    <a:pt x="10831" y="529539"/>
                  </a:lnTo>
                  <a:lnTo>
                    <a:pt x="17007" y="565888"/>
                  </a:lnTo>
                  <a:lnTo>
                    <a:pt x="25414" y="612332"/>
                  </a:lnTo>
                  <a:lnTo>
                    <a:pt x="35279" y="645551"/>
                  </a:lnTo>
                  <a:lnTo>
                    <a:pt x="36219" y="646973"/>
                  </a:lnTo>
                  <a:lnTo>
                    <a:pt x="36846" y="647215"/>
                  </a:lnTo>
                  <a:lnTo>
                    <a:pt x="37934" y="612480"/>
                  </a:lnTo>
                  <a:lnTo>
                    <a:pt x="37321" y="579130"/>
                  </a:lnTo>
                  <a:lnTo>
                    <a:pt x="36169" y="555420"/>
                  </a:lnTo>
                  <a:lnTo>
                    <a:pt x="34696" y="529030"/>
                  </a:lnTo>
                  <a:lnTo>
                    <a:pt x="33008" y="498030"/>
                  </a:lnTo>
                  <a:lnTo>
                    <a:pt x="31178" y="463960"/>
                  </a:lnTo>
                  <a:lnTo>
                    <a:pt x="29252" y="427840"/>
                  </a:lnTo>
                  <a:lnTo>
                    <a:pt x="30084" y="391764"/>
                  </a:lnTo>
                  <a:lnTo>
                    <a:pt x="32756" y="355721"/>
                  </a:lnTo>
                  <a:lnTo>
                    <a:pt x="36654" y="319698"/>
                  </a:lnTo>
                  <a:lnTo>
                    <a:pt x="38548" y="289332"/>
                  </a:lnTo>
                  <a:lnTo>
                    <a:pt x="39103" y="262738"/>
                  </a:lnTo>
                  <a:lnTo>
                    <a:pt x="39957" y="216961"/>
                  </a:lnTo>
                  <a:lnTo>
                    <a:pt x="45040" y="177801"/>
                  </a:lnTo>
                  <a:lnTo>
                    <a:pt x="49093" y="137506"/>
                  </a:lnTo>
                  <a:lnTo>
                    <a:pt x="53720" y="95370"/>
                  </a:lnTo>
                  <a:lnTo>
                    <a:pt x="51377" y="85082"/>
                  </a:lnTo>
                  <a:lnTo>
                    <a:pt x="44726" y="76527"/>
                  </a:lnTo>
                  <a:lnTo>
                    <a:pt x="65827" y="83150"/>
                  </a:lnTo>
                  <a:lnTo>
                    <a:pt x="110992" y="87196"/>
                  </a:lnTo>
                  <a:lnTo>
                    <a:pt x="133261" y="87764"/>
                  </a:lnTo>
                  <a:lnTo>
                    <a:pt x="162923" y="86732"/>
                  </a:lnTo>
                  <a:lnTo>
                    <a:pt x="197516" y="84632"/>
                  </a:lnTo>
                  <a:lnTo>
                    <a:pt x="235393" y="81822"/>
                  </a:lnTo>
                  <a:lnTo>
                    <a:pt x="283929" y="77831"/>
                  </a:lnTo>
                  <a:lnTo>
                    <a:pt x="339569" y="73054"/>
                  </a:lnTo>
                  <a:lnTo>
                    <a:pt x="399946" y="67752"/>
                  </a:lnTo>
                  <a:lnTo>
                    <a:pt x="466303" y="62807"/>
                  </a:lnTo>
                  <a:lnTo>
                    <a:pt x="536647" y="58100"/>
                  </a:lnTo>
                  <a:lnTo>
                    <a:pt x="609648" y="53549"/>
                  </a:lnTo>
                  <a:lnTo>
                    <a:pt x="685832" y="48399"/>
                  </a:lnTo>
                  <a:lnTo>
                    <a:pt x="764138" y="42850"/>
                  </a:lnTo>
                  <a:lnTo>
                    <a:pt x="843858" y="37033"/>
                  </a:lnTo>
                  <a:lnTo>
                    <a:pt x="924522" y="31745"/>
                  </a:lnTo>
                  <a:lnTo>
                    <a:pt x="1005814" y="26807"/>
                  </a:lnTo>
                  <a:lnTo>
                    <a:pt x="1087526" y="22105"/>
                  </a:lnTo>
                  <a:lnTo>
                    <a:pt x="1168811" y="18264"/>
                  </a:lnTo>
                  <a:lnTo>
                    <a:pt x="1249813" y="14998"/>
                  </a:lnTo>
                  <a:lnTo>
                    <a:pt x="1330625" y="12116"/>
                  </a:lnTo>
                  <a:lnTo>
                    <a:pt x="1405666" y="9489"/>
                  </a:lnTo>
                  <a:lnTo>
                    <a:pt x="1476861" y="7031"/>
                  </a:lnTo>
                  <a:lnTo>
                    <a:pt x="1545490" y="4687"/>
                  </a:lnTo>
                  <a:lnTo>
                    <a:pt x="1600415" y="3125"/>
                  </a:lnTo>
                  <a:lnTo>
                    <a:pt x="1646204" y="2083"/>
                  </a:lnTo>
                  <a:lnTo>
                    <a:pt x="1685903" y="1389"/>
                  </a:lnTo>
                  <a:lnTo>
                    <a:pt x="1765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SMARTInkShape-5688"/>
            <p:cNvSpPr/>
            <p:nvPr>
              <p:custDataLst>
                <p:tags r:id="rId124"/>
              </p:custDataLst>
            </p:nvPr>
          </p:nvSpPr>
          <p:spPr>
            <a:xfrm>
              <a:off x="7258932" y="4251144"/>
              <a:ext cx="170569" cy="315602"/>
            </a:xfrm>
            <a:custGeom>
              <a:avLst/>
              <a:gdLst/>
              <a:ahLst/>
              <a:cxnLst/>
              <a:rect l="0" t="0" r="0" b="0"/>
              <a:pathLst>
                <a:path w="170569" h="315602">
                  <a:moveTo>
                    <a:pt x="5468" y="79556"/>
                  </a:moveTo>
                  <a:lnTo>
                    <a:pt x="5468" y="79556"/>
                  </a:lnTo>
                  <a:lnTo>
                    <a:pt x="1104" y="69417"/>
                  </a:lnTo>
                  <a:lnTo>
                    <a:pt x="0" y="61879"/>
                  </a:lnTo>
                  <a:lnTo>
                    <a:pt x="412" y="59305"/>
                  </a:lnTo>
                  <a:lnTo>
                    <a:pt x="1391" y="57588"/>
                  </a:lnTo>
                  <a:lnTo>
                    <a:pt x="2750" y="56443"/>
                  </a:lnTo>
                  <a:lnTo>
                    <a:pt x="4362" y="56387"/>
                  </a:lnTo>
                  <a:lnTo>
                    <a:pt x="8034" y="58205"/>
                  </a:lnTo>
                  <a:lnTo>
                    <a:pt x="26279" y="96245"/>
                  </a:lnTo>
                  <a:lnTo>
                    <a:pt x="44090" y="142670"/>
                  </a:lnTo>
                  <a:lnTo>
                    <a:pt x="56499" y="180513"/>
                  </a:lnTo>
                  <a:lnTo>
                    <a:pt x="67189" y="217089"/>
                  </a:lnTo>
                  <a:lnTo>
                    <a:pt x="83022" y="261888"/>
                  </a:lnTo>
                  <a:lnTo>
                    <a:pt x="111097" y="309468"/>
                  </a:lnTo>
                  <a:lnTo>
                    <a:pt x="113987" y="313264"/>
                  </a:lnTo>
                  <a:lnTo>
                    <a:pt x="117326" y="315089"/>
                  </a:lnTo>
                  <a:lnTo>
                    <a:pt x="120962" y="315601"/>
                  </a:lnTo>
                  <a:lnTo>
                    <a:pt x="124798" y="315235"/>
                  </a:lnTo>
                  <a:lnTo>
                    <a:pt x="132821" y="305423"/>
                  </a:lnTo>
                  <a:lnTo>
                    <a:pt x="141092" y="285774"/>
                  </a:lnTo>
                  <a:lnTo>
                    <a:pt x="149472" y="253524"/>
                  </a:lnTo>
                  <a:lnTo>
                    <a:pt x="152976" y="230812"/>
                  </a:lnTo>
                  <a:lnTo>
                    <a:pt x="156018" y="204382"/>
                  </a:lnTo>
                  <a:lnTo>
                    <a:pt x="158751" y="175473"/>
                  </a:lnTo>
                  <a:lnTo>
                    <a:pt x="160573" y="146323"/>
                  </a:lnTo>
                  <a:lnTo>
                    <a:pt x="161789" y="117012"/>
                  </a:lnTo>
                  <a:lnTo>
                    <a:pt x="162598" y="87593"/>
                  </a:lnTo>
                  <a:lnTo>
                    <a:pt x="163497" y="45498"/>
                  </a:lnTo>
                  <a:lnTo>
                    <a:pt x="162124" y="9492"/>
                  </a:lnTo>
                  <a:lnTo>
                    <a:pt x="160465" y="439"/>
                  </a:lnTo>
                  <a:lnTo>
                    <a:pt x="161010" y="0"/>
                  </a:lnTo>
                  <a:lnTo>
                    <a:pt x="162079" y="1119"/>
                  </a:lnTo>
                  <a:lnTo>
                    <a:pt x="170568" y="28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2" name="SMARTInkShape-5689"/>
            <p:cNvSpPr/>
            <p:nvPr>
              <p:custDataLst>
                <p:tags r:id="rId125"/>
              </p:custDataLst>
            </p:nvPr>
          </p:nvSpPr>
          <p:spPr>
            <a:xfrm>
              <a:off x="7496251" y="4390894"/>
              <a:ext cx="92000" cy="142192"/>
            </a:xfrm>
            <a:custGeom>
              <a:avLst/>
              <a:gdLst/>
              <a:ahLst/>
              <a:cxnLst/>
              <a:rect l="0" t="0" r="0" b="0"/>
              <a:pathLst>
                <a:path w="92000" h="142192">
                  <a:moveTo>
                    <a:pt x="72949" y="54106"/>
                  </a:moveTo>
                  <a:lnTo>
                    <a:pt x="72949" y="54106"/>
                  </a:lnTo>
                  <a:lnTo>
                    <a:pt x="58022" y="7229"/>
                  </a:lnTo>
                  <a:lnTo>
                    <a:pt x="55237" y="3805"/>
                  </a:lnTo>
                  <a:lnTo>
                    <a:pt x="48378" y="0"/>
                  </a:lnTo>
                  <a:lnTo>
                    <a:pt x="44574" y="1102"/>
                  </a:lnTo>
                  <a:lnTo>
                    <a:pt x="36584" y="7971"/>
                  </a:lnTo>
                  <a:lnTo>
                    <a:pt x="15593" y="49906"/>
                  </a:lnTo>
                  <a:lnTo>
                    <a:pt x="2959" y="89942"/>
                  </a:lnTo>
                  <a:lnTo>
                    <a:pt x="0" y="122658"/>
                  </a:lnTo>
                  <a:lnTo>
                    <a:pt x="4309" y="136549"/>
                  </a:lnTo>
                  <a:lnTo>
                    <a:pt x="8139" y="140113"/>
                  </a:lnTo>
                  <a:lnTo>
                    <a:pt x="12808" y="141783"/>
                  </a:lnTo>
                  <a:lnTo>
                    <a:pt x="18039" y="142191"/>
                  </a:lnTo>
                  <a:lnTo>
                    <a:pt x="22937" y="139640"/>
                  </a:lnTo>
                  <a:lnTo>
                    <a:pt x="54709" y="98858"/>
                  </a:lnTo>
                  <a:lnTo>
                    <a:pt x="57967" y="97346"/>
                  </a:lnTo>
                  <a:lnTo>
                    <a:pt x="65349" y="97548"/>
                  </a:lnTo>
                  <a:lnTo>
                    <a:pt x="68587" y="99295"/>
                  </a:lnTo>
                  <a:lnTo>
                    <a:pt x="91999" y="1239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3" name="SMARTInkShape-5690"/>
            <p:cNvSpPr/>
            <p:nvPr>
              <p:custDataLst>
                <p:tags r:id="rId126"/>
              </p:custDataLst>
            </p:nvPr>
          </p:nvSpPr>
          <p:spPr>
            <a:xfrm>
              <a:off x="7607300" y="4362450"/>
              <a:ext cx="88901" cy="174847"/>
            </a:xfrm>
            <a:custGeom>
              <a:avLst/>
              <a:gdLst/>
              <a:ahLst/>
              <a:cxnLst/>
              <a:rect l="0" t="0" r="0" b="0"/>
              <a:pathLst>
                <a:path w="88901" h="174847">
                  <a:moveTo>
                    <a:pt x="0" y="38100"/>
                  </a:moveTo>
                  <a:lnTo>
                    <a:pt x="0" y="38100"/>
                  </a:lnTo>
                  <a:lnTo>
                    <a:pt x="0" y="34442"/>
                  </a:lnTo>
                  <a:lnTo>
                    <a:pt x="0" y="36004"/>
                  </a:lnTo>
                  <a:lnTo>
                    <a:pt x="6742" y="44221"/>
                  </a:lnTo>
                  <a:lnTo>
                    <a:pt x="39545" y="71275"/>
                  </a:lnTo>
                  <a:lnTo>
                    <a:pt x="53558" y="92355"/>
                  </a:lnTo>
                  <a:lnTo>
                    <a:pt x="64709" y="127318"/>
                  </a:lnTo>
                  <a:lnTo>
                    <a:pt x="67565" y="149484"/>
                  </a:lnTo>
                  <a:lnTo>
                    <a:pt x="65071" y="165450"/>
                  </a:lnTo>
                  <a:lnTo>
                    <a:pt x="62430" y="171684"/>
                  </a:lnTo>
                  <a:lnTo>
                    <a:pt x="59965" y="174428"/>
                  </a:lnTo>
                  <a:lnTo>
                    <a:pt x="57616" y="174846"/>
                  </a:lnTo>
                  <a:lnTo>
                    <a:pt x="55343" y="173714"/>
                  </a:lnTo>
                  <a:lnTo>
                    <a:pt x="45403" y="158637"/>
                  </a:lnTo>
                  <a:lnTo>
                    <a:pt x="40263" y="119440"/>
                  </a:lnTo>
                  <a:lnTo>
                    <a:pt x="44705" y="83658"/>
                  </a:lnTo>
                  <a:lnTo>
                    <a:pt x="55147" y="48470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SMARTInkShape-5691"/>
            <p:cNvSpPr/>
            <p:nvPr>
              <p:custDataLst>
                <p:tags r:id="rId127"/>
              </p:custDataLst>
            </p:nvPr>
          </p:nvSpPr>
          <p:spPr>
            <a:xfrm>
              <a:off x="7835371" y="4229439"/>
              <a:ext cx="95780" cy="367962"/>
            </a:xfrm>
            <a:custGeom>
              <a:avLst/>
              <a:gdLst/>
              <a:ahLst/>
              <a:cxnLst/>
              <a:rect l="0" t="0" r="0" b="0"/>
              <a:pathLst>
                <a:path w="95780" h="367962">
                  <a:moveTo>
                    <a:pt x="83079" y="12361"/>
                  </a:moveTo>
                  <a:lnTo>
                    <a:pt x="83079" y="12361"/>
                  </a:lnTo>
                  <a:lnTo>
                    <a:pt x="79708" y="8990"/>
                  </a:lnTo>
                  <a:lnTo>
                    <a:pt x="78053" y="5454"/>
                  </a:lnTo>
                  <a:lnTo>
                    <a:pt x="77611" y="3523"/>
                  </a:lnTo>
                  <a:lnTo>
                    <a:pt x="75906" y="2235"/>
                  </a:lnTo>
                  <a:lnTo>
                    <a:pt x="66764" y="425"/>
                  </a:lnTo>
                  <a:lnTo>
                    <a:pt x="59130" y="0"/>
                  </a:lnTo>
                  <a:lnTo>
                    <a:pt x="49152" y="9219"/>
                  </a:lnTo>
                  <a:lnTo>
                    <a:pt x="31634" y="39888"/>
                  </a:lnTo>
                  <a:lnTo>
                    <a:pt x="19998" y="71867"/>
                  </a:lnTo>
                  <a:lnTo>
                    <a:pt x="10122" y="114303"/>
                  </a:lnTo>
                  <a:lnTo>
                    <a:pt x="2912" y="161385"/>
                  </a:lnTo>
                  <a:lnTo>
                    <a:pt x="0" y="185793"/>
                  </a:lnTo>
                  <a:lnTo>
                    <a:pt x="529" y="231729"/>
                  </a:lnTo>
                  <a:lnTo>
                    <a:pt x="8290" y="273547"/>
                  </a:lnTo>
                  <a:lnTo>
                    <a:pt x="25850" y="308595"/>
                  </a:lnTo>
                  <a:lnTo>
                    <a:pt x="51529" y="334991"/>
                  </a:lnTo>
                  <a:lnTo>
                    <a:pt x="95779" y="3679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4" name="SMARTInkShape-Group1022"/>
          <p:cNvGrpSpPr/>
          <p:nvPr/>
        </p:nvGrpSpPr>
        <p:grpSpPr>
          <a:xfrm>
            <a:off x="8089900" y="3949700"/>
            <a:ext cx="2000943" cy="673101"/>
            <a:chOff x="8089900" y="3949700"/>
            <a:chExt cx="2000943" cy="673101"/>
          </a:xfrm>
        </p:grpSpPr>
        <p:sp>
          <p:nvSpPr>
            <p:cNvPr id="816" name="SMARTInkShape-5692"/>
            <p:cNvSpPr/>
            <p:nvPr>
              <p:custDataLst>
                <p:tags r:id="rId105"/>
              </p:custDataLst>
            </p:nvPr>
          </p:nvSpPr>
          <p:spPr>
            <a:xfrm>
              <a:off x="9277428" y="4267200"/>
              <a:ext cx="28153" cy="36803"/>
            </a:xfrm>
            <a:custGeom>
              <a:avLst/>
              <a:gdLst/>
              <a:ahLst/>
              <a:cxnLst/>
              <a:rect l="0" t="0" r="0" b="0"/>
              <a:pathLst>
                <a:path w="28153" h="36803">
                  <a:moveTo>
                    <a:pt x="6272" y="19050"/>
                  </a:moveTo>
                  <a:lnTo>
                    <a:pt x="6272" y="19050"/>
                  </a:lnTo>
                  <a:lnTo>
                    <a:pt x="180" y="12961"/>
                  </a:lnTo>
                  <a:lnTo>
                    <a:pt x="0" y="19519"/>
                  </a:lnTo>
                  <a:lnTo>
                    <a:pt x="1838" y="24667"/>
                  </a:lnTo>
                  <a:lnTo>
                    <a:pt x="8766" y="33722"/>
                  </a:lnTo>
                  <a:lnTo>
                    <a:pt x="12789" y="36154"/>
                  </a:lnTo>
                  <a:lnTo>
                    <a:pt x="14851" y="36802"/>
                  </a:lnTo>
                  <a:lnTo>
                    <a:pt x="16929" y="36529"/>
                  </a:lnTo>
                  <a:lnTo>
                    <a:pt x="21121" y="34344"/>
                  </a:lnTo>
                  <a:lnTo>
                    <a:pt x="27448" y="29148"/>
                  </a:lnTo>
                  <a:lnTo>
                    <a:pt x="28152" y="25782"/>
                  </a:lnTo>
                  <a:lnTo>
                    <a:pt x="27049" y="16397"/>
                  </a:lnTo>
                  <a:lnTo>
                    <a:pt x="24209" y="8934"/>
                  </a:lnTo>
                  <a:lnTo>
                    <a:pt x="22461" y="5955"/>
                  </a:lnTo>
                  <a:lnTo>
                    <a:pt x="19887" y="3971"/>
                  </a:lnTo>
                  <a:lnTo>
                    <a:pt x="627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SMARTInkShape-5693"/>
            <p:cNvSpPr/>
            <p:nvPr>
              <p:custDataLst>
                <p:tags r:id="rId106"/>
              </p:custDataLst>
            </p:nvPr>
          </p:nvSpPr>
          <p:spPr>
            <a:xfrm>
              <a:off x="9436983" y="4298950"/>
              <a:ext cx="145168" cy="19051"/>
            </a:xfrm>
            <a:custGeom>
              <a:avLst/>
              <a:gdLst/>
              <a:ahLst/>
              <a:cxnLst/>
              <a:rect l="0" t="0" r="0" b="0"/>
              <a:pathLst>
                <a:path w="145168" h="1905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44341" y="1882"/>
                  </a:lnTo>
                  <a:lnTo>
                    <a:pt x="81896" y="5026"/>
                  </a:lnTo>
                  <a:lnTo>
                    <a:pt x="122399" y="9459"/>
                  </a:lnTo>
                  <a:lnTo>
                    <a:pt x="14516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8" name="SMARTInkShape-5694"/>
            <p:cNvSpPr/>
            <p:nvPr>
              <p:custDataLst>
                <p:tags r:id="rId107"/>
              </p:custDataLst>
            </p:nvPr>
          </p:nvSpPr>
          <p:spPr>
            <a:xfrm>
              <a:off x="9419741" y="4362450"/>
              <a:ext cx="187810" cy="6299"/>
            </a:xfrm>
            <a:custGeom>
              <a:avLst/>
              <a:gdLst/>
              <a:ahLst/>
              <a:cxnLst/>
              <a:rect l="0" t="0" r="0" b="0"/>
              <a:pathLst>
                <a:path w="187810" h="6299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705"/>
                  </a:lnTo>
                  <a:lnTo>
                    <a:pt x="1563" y="3371"/>
                  </a:lnTo>
                  <a:lnTo>
                    <a:pt x="8372" y="5026"/>
                  </a:lnTo>
                  <a:lnTo>
                    <a:pt x="51944" y="6175"/>
                  </a:lnTo>
                  <a:lnTo>
                    <a:pt x="92910" y="6298"/>
                  </a:lnTo>
                  <a:lnTo>
                    <a:pt x="138368" y="5629"/>
                  </a:lnTo>
                  <a:lnTo>
                    <a:pt x="1878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9" name="SMARTInkShape-5695"/>
            <p:cNvSpPr/>
            <p:nvPr>
              <p:custDataLst>
                <p:tags r:id="rId108"/>
              </p:custDataLst>
            </p:nvPr>
          </p:nvSpPr>
          <p:spPr>
            <a:xfrm>
              <a:off x="9283700" y="4356100"/>
              <a:ext cx="3371" cy="76201"/>
            </a:xfrm>
            <a:custGeom>
              <a:avLst/>
              <a:gdLst/>
              <a:ahLst/>
              <a:cxnLst/>
              <a:rect l="0" t="0" r="0" b="0"/>
              <a:pathLst>
                <a:path w="3371" h="7620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3144" y="10670"/>
                  </a:lnTo>
                  <a:lnTo>
                    <a:pt x="122" y="56612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SMARTInkShape-5696"/>
            <p:cNvSpPr/>
            <p:nvPr>
              <p:custDataLst>
                <p:tags r:id="rId109"/>
              </p:custDataLst>
            </p:nvPr>
          </p:nvSpPr>
          <p:spPr>
            <a:xfrm>
              <a:off x="9112250" y="4229362"/>
              <a:ext cx="100718" cy="183889"/>
            </a:xfrm>
            <a:custGeom>
              <a:avLst/>
              <a:gdLst/>
              <a:ahLst/>
              <a:cxnLst/>
              <a:rect l="0" t="0" r="0" b="0"/>
              <a:pathLst>
                <a:path w="100718" h="183889">
                  <a:moveTo>
                    <a:pt x="95250" y="6088"/>
                  </a:moveTo>
                  <a:lnTo>
                    <a:pt x="95250" y="6088"/>
                  </a:lnTo>
                  <a:lnTo>
                    <a:pt x="95250" y="2717"/>
                  </a:lnTo>
                  <a:lnTo>
                    <a:pt x="95955" y="1724"/>
                  </a:lnTo>
                  <a:lnTo>
                    <a:pt x="97131" y="1062"/>
                  </a:lnTo>
                  <a:lnTo>
                    <a:pt x="100717" y="0"/>
                  </a:lnTo>
                  <a:lnTo>
                    <a:pt x="96356" y="6976"/>
                  </a:lnTo>
                  <a:lnTo>
                    <a:pt x="74437" y="54312"/>
                  </a:lnTo>
                  <a:lnTo>
                    <a:pt x="48570" y="97197"/>
                  </a:lnTo>
                  <a:lnTo>
                    <a:pt x="19865" y="142853"/>
                  </a:lnTo>
                  <a:lnTo>
                    <a:pt x="0" y="183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SMARTInkShape-5697"/>
            <p:cNvSpPr/>
            <p:nvPr>
              <p:custDataLst>
                <p:tags r:id="rId110"/>
              </p:custDataLst>
            </p:nvPr>
          </p:nvSpPr>
          <p:spPr>
            <a:xfrm>
              <a:off x="9124950" y="4236333"/>
              <a:ext cx="75768" cy="140094"/>
            </a:xfrm>
            <a:custGeom>
              <a:avLst/>
              <a:gdLst/>
              <a:ahLst/>
              <a:cxnLst/>
              <a:rect l="0" t="0" r="0" b="0"/>
              <a:pathLst>
                <a:path w="75768" h="140094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6741" y="6120"/>
                  </a:lnTo>
                  <a:lnTo>
                    <a:pt x="33224" y="46670"/>
                  </a:lnTo>
                  <a:lnTo>
                    <a:pt x="59931" y="93173"/>
                  </a:lnTo>
                  <a:lnTo>
                    <a:pt x="75224" y="139672"/>
                  </a:lnTo>
                  <a:lnTo>
                    <a:pt x="75550" y="140093"/>
                  </a:lnTo>
                  <a:lnTo>
                    <a:pt x="75767" y="139667"/>
                  </a:lnTo>
                  <a:lnTo>
                    <a:pt x="69850" y="119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SMARTInkShape-5698"/>
            <p:cNvSpPr/>
            <p:nvPr>
              <p:custDataLst>
                <p:tags r:id="rId111"/>
              </p:custDataLst>
            </p:nvPr>
          </p:nvSpPr>
          <p:spPr>
            <a:xfrm>
              <a:off x="8995368" y="4211456"/>
              <a:ext cx="91483" cy="182619"/>
            </a:xfrm>
            <a:custGeom>
              <a:avLst/>
              <a:gdLst/>
              <a:ahLst/>
              <a:cxnLst/>
              <a:rect l="0" t="0" r="0" b="0"/>
              <a:pathLst>
                <a:path w="91483" h="182619">
                  <a:moveTo>
                    <a:pt x="59732" y="17644"/>
                  </a:moveTo>
                  <a:lnTo>
                    <a:pt x="59732" y="17644"/>
                  </a:lnTo>
                  <a:lnTo>
                    <a:pt x="59732" y="3338"/>
                  </a:lnTo>
                  <a:lnTo>
                    <a:pt x="59027" y="1757"/>
                  </a:lnTo>
                  <a:lnTo>
                    <a:pt x="57851" y="702"/>
                  </a:lnTo>
                  <a:lnTo>
                    <a:pt x="56361" y="0"/>
                  </a:lnTo>
                  <a:lnTo>
                    <a:pt x="54663" y="237"/>
                  </a:lnTo>
                  <a:lnTo>
                    <a:pt x="50893" y="2381"/>
                  </a:lnTo>
                  <a:lnTo>
                    <a:pt x="41435" y="14298"/>
                  </a:lnTo>
                  <a:lnTo>
                    <a:pt x="21450" y="59136"/>
                  </a:lnTo>
                  <a:lnTo>
                    <a:pt x="8035" y="103843"/>
                  </a:lnTo>
                  <a:lnTo>
                    <a:pt x="0" y="145234"/>
                  </a:lnTo>
                  <a:lnTo>
                    <a:pt x="964" y="161134"/>
                  </a:lnTo>
                  <a:lnTo>
                    <a:pt x="7508" y="173374"/>
                  </a:lnTo>
                  <a:lnTo>
                    <a:pt x="12216" y="178614"/>
                  </a:lnTo>
                  <a:lnTo>
                    <a:pt x="18882" y="181401"/>
                  </a:lnTo>
                  <a:lnTo>
                    <a:pt x="35699" y="182618"/>
                  </a:lnTo>
                  <a:lnTo>
                    <a:pt x="91482" y="1636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3" name="SMARTInkShape-5699"/>
            <p:cNvSpPr/>
            <p:nvPr>
              <p:custDataLst>
                <p:tags r:id="rId112"/>
              </p:custDataLst>
            </p:nvPr>
          </p:nvSpPr>
          <p:spPr>
            <a:xfrm>
              <a:off x="8751183" y="4400550"/>
              <a:ext cx="151518" cy="11818"/>
            </a:xfrm>
            <a:custGeom>
              <a:avLst/>
              <a:gdLst/>
              <a:ahLst/>
              <a:cxnLst/>
              <a:rect l="0" t="0" r="0" b="0"/>
              <a:pathLst>
                <a:path w="151518" h="11818">
                  <a:moveTo>
                    <a:pt x="5467" y="6350"/>
                  </a:moveTo>
                  <a:lnTo>
                    <a:pt x="5467" y="6350"/>
                  </a:lnTo>
                  <a:lnTo>
                    <a:pt x="0" y="11817"/>
                  </a:lnTo>
                  <a:lnTo>
                    <a:pt x="2749" y="9067"/>
                  </a:lnTo>
                  <a:lnTo>
                    <a:pt x="6141" y="7558"/>
                  </a:lnTo>
                  <a:lnTo>
                    <a:pt x="50209" y="3049"/>
                  </a:lnTo>
                  <a:lnTo>
                    <a:pt x="94972" y="602"/>
                  </a:lnTo>
                  <a:lnTo>
                    <a:pt x="139088" y="79"/>
                  </a:lnTo>
                  <a:lnTo>
                    <a:pt x="1515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SMARTInkShape-5700"/>
            <p:cNvSpPr/>
            <p:nvPr>
              <p:custDataLst>
                <p:tags r:id="rId113"/>
              </p:custDataLst>
            </p:nvPr>
          </p:nvSpPr>
          <p:spPr>
            <a:xfrm>
              <a:off x="8713867" y="4235697"/>
              <a:ext cx="188834" cy="31504"/>
            </a:xfrm>
            <a:custGeom>
              <a:avLst/>
              <a:gdLst/>
              <a:ahLst/>
              <a:cxnLst/>
              <a:rect l="0" t="0" r="0" b="0"/>
              <a:pathLst>
                <a:path w="188834" h="31504">
                  <a:moveTo>
                    <a:pt x="23733" y="31503"/>
                  </a:moveTo>
                  <a:lnTo>
                    <a:pt x="23733" y="31503"/>
                  </a:lnTo>
                  <a:lnTo>
                    <a:pt x="9935" y="30797"/>
                  </a:lnTo>
                  <a:lnTo>
                    <a:pt x="3960" y="28132"/>
                  </a:lnTo>
                  <a:lnTo>
                    <a:pt x="2085" y="26434"/>
                  </a:lnTo>
                  <a:lnTo>
                    <a:pt x="0" y="22665"/>
                  </a:lnTo>
                  <a:lnTo>
                    <a:pt x="150" y="20672"/>
                  </a:lnTo>
                  <a:lnTo>
                    <a:pt x="2197" y="16576"/>
                  </a:lnTo>
                  <a:lnTo>
                    <a:pt x="14057" y="10304"/>
                  </a:lnTo>
                  <a:lnTo>
                    <a:pt x="44218" y="2569"/>
                  </a:lnTo>
                  <a:lnTo>
                    <a:pt x="82405" y="587"/>
                  </a:lnTo>
                  <a:lnTo>
                    <a:pt x="127038" y="0"/>
                  </a:lnTo>
                  <a:lnTo>
                    <a:pt x="169154" y="1683"/>
                  </a:lnTo>
                  <a:lnTo>
                    <a:pt x="188833" y="61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SMARTInkShape-5701"/>
            <p:cNvSpPr/>
            <p:nvPr>
              <p:custDataLst>
                <p:tags r:id="rId114"/>
              </p:custDataLst>
            </p:nvPr>
          </p:nvSpPr>
          <p:spPr>
            <a:xfrm>
              <a:off x="9654204" y="4236333"/>
              <a:ext cx="137497" cy="138818"/>
            </a:xfrm>
            <a:custGeom>
              <a:avLst/>
              <a:gdLst/>
              <a:ahLst/>
              <a:cxnLst/>
              <a:rect l="0" t="0" r="0" b="0"/>
              <a:pathLst>
                <a:path w="137497" h="138818">
                  <a:moveTo>
                    <a:pt x="131146" y="5467"/>
                  </a:moveTo>
                  <a:lnTo>
                    <a:pt x="131146" y="5467"/>
                  </a:lnTo>
                  <a:lnTo>
                    <a:pt x="136613" y="0"/>
                  </a:lnTo>
                  <a:lnTo>
                    <a:pt x="137233" y="6120"/>
                  </a:lnTo>
                  <a:lnTo>
                    <a:pt x="134047" y="20242"/>
                  </a:lnTo>
                  <a:lnTo>
                    <a:pt x="108925" y="64005"/>
                  </a:lnTo>
                  <a:lnTo>
                    <a:pt x="74232" y="101853"/>
                  </a:lnTo>
                  <a:lnTo>
                    <a:pt x="43806" y="117830"/>
                  </a:lnTo>
                  <a:lnTo>
                    <a:pt x="26711" y="120553"/>
                  </a:lnTo>
                  <a:lnTo>
                    <a:pt x="19188" y="120291"/>
                  </a:lnTo>
                  <a:lnTo>
                    <a:pt x="13469" y="118705"/>
                  </a:lnTo>
                  <a:lnTo>
                    <a:pt x="5232" y="113180"/>
                  </a:lnTo>
                  <a:lnTo>
                    <a:pt x="1101" y="104139"/>
                  </a:lnTo>
                  <a:lnTo>
                    <a:pt x="0" y="98765"/>
                  </a:lnTo>
                  <a:lnTo>
                    <a:pt x="2538" y="87150"/>
                  </a:lnTo>
                  <a:lnTo>
                    <a:pt x="5190" y="81089"/>
                  </a:lnTo>
                  <a:lnTo>
                    <a:pt x="13783" y="72473"/>
                  </a:lnTo>
                  <a:lnTo>
                    <a:pt x="19037" y="69188"/>
                  </a:lnTo>
                  <a:lnTo>
                    <a:pt x="39917" y="64564"/>
                  </a:lnTo>
                  <a:lnTo>
                    <a:pt x="63977" y="69936"/>
                  </a:lnTo>
                  <a:lnTo>
                    <a:pt x="96685" y="89462"/>
                  </a:lnTo>
                  <a:lnTo>
                    <a:pt x="116232" y="107495"/>
                  </a:lnTo>
                  <a:lnTo>
                    <a:pt x="137496" y="138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SMARTInkShape-5702"/>
            <p:cNvSpPr/>
            <p:nvPr>
              <p:custDataLst>
                <p:tags r:id="rId115"/>
              </p:custDataLst>
            </p:nvPr>
          </p:nvSpPr>
          <p:spPr>
            <a:xfrm>
              <a:off x="9836150" y="4210050"/>
              <a:ext cx="68914" cy="228601"/>
            </a:xfrm>
            <a:custGeom>
              <a:avLst/>
              <a:gdLst/>
              <a:ahLst/>
              <a:cxnLst/>
              <a:rect l="0" t="0" r="0" b="0"/>
              <a:pathLst>
                <a:path w="68914" h="228601">
                  <a:moveTo>
                    <a:pt x="50800" y="0"/>
                  </a:moveTo>
                  <a:lnTo>
                    <a:pt x="50800" y="0"/>
                  </a:lnTo>
                  <a:lnTo>
                    <a:pt x="57543" y="6742"/>
                  </a:lnTo>
                  <a:lnTo>
                    <a:pt x="65105" y="27789"/>
                  </a:lnTo>
                  <a:lnTo>
                    <a:pt x="68913" y="72282"/>
                  </a:lnTo>
                  <a:lnTo>
                    <a:pt x="68867" y="113531"/>
                  </a:lnTo>
                  <a:lnTo>
                    <a:pt x="63992" y="156327"/>
                  </a:lnTo>
                  <a:lnTo>
                    <a:pt x="52514" y="194016"/>
                  </a:lnTo>
                  <a:lnTo>
                    <a:pt x="39332" y="211818"/>
                  </a:lnTo>
                  <a:lnTo>
                    <a:pt x="24064" y="221141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SMARTInkShape-5703"/>
            <p:cNvSpPr/>
            <p:nvPr>
              <p:custDataLst>
                <p:tags r:id="rId116"/>
              </p:custDataLst>
            </p:nvPr>
          </p:nvSpPr>
          <p:spPr>
            <a:xfrm>
              <a:off x="9982200" y="4176284"/>
              <a:ext cx="108643" cy="446517"/>
            </a:xfrm>
            <a:custGeom>
              <a:avLst/>
              <a:gdLst/>
              <a:ahLst/>
              <a:cxnLst/>
              <a:rect l="0" t="0" r="0" b="0"/>
              <a:pathLst>
                <a:path w="108643" h="446517">
                  <a:moveTo>
                    <a:pt x="25400" y="21066"/>
                  </a:moveTo>
                  <a:lnTo>
                    <a:pt x="25400" y="21066"/>
                  </a:lnTo>
                  <a:lnTo>
                    <a:pt x="25398" y="14324"/>
                  </a:lnTo>
                  <a:lnTo>
                    <a:pt x="26811" y="11632"/>
                  </a:lnTo>
                  <a:lnTo>
                    <a:pt x="35538" y="4474"/>
                  </a:lnTo>
                  <a:lnTo>
                    <a:pt x="43076" y="51"/>
                  </a:lnTo>
                  <a:lnTo>
                    <a:pt x="47063" y="0"/>
                  </a:lnTo>
                  <a:lnTo>
                    <a:pt x="55255" y="3707"/>
                  </a:lnTo>
                  <a:lnTo>
                    <a:pt x="67800" y="23841"/>
                  </a:lnTo>
                  <a:lnTo>
                    <a:pt x="80452" y="62262"/>
                  </a:lnTo>
                  <a:lnTo>
                    <a:pt x="90789" y="102640"/>
                  </a:lnTo>
                  <a:lnTo>
                    <a:pt x="96510" y="126249"/>
                  </a:lnTo>
                  <a:lnTo>
                    <a:pt x="101027" y="151160"/>
                  </a:lnTo>
                  <a:lnTo>
                    <a:pt x="104747" y="176940"/>
                  </a:lnTo>
                  <a:lnTo>
                    <a:pt x="107931" y="203298"/>
                  </a:lnTo>
                  <a:lnTo>
                    <a:pt x="108642" y="228632"/>
                  </a:lnTo>
                  <a:lnTo>
                    <a:pt x="107706" y="253282"/>
                  </a:lnTo>
                  <a:lnTo>
                    <a:pt x="101491" y="300662"/>
                  </a:lnTo>
                  <a:lnTo>
                    <a:pt x="89322" y="345238"/>
                  </a:lnTo>
                  <a:lnTo>
                    <a:pt x="70743" y="381042"/>
                  </a:lnTo>
                  <a:lnTo>
                    <a:pt x="48375" y="408950"/>
                  </a:lnTo>
                  <a:lnTo>
                    <a:pt x="0" y="4465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SMARTInkShape-5704"/>
            <p:cNvSpPr/>
            <p:nvPr>
              <p:custDataLst>
                <p:tags r:id="rId117"/>
              </p:custDataLst>
            </p:nvPr>
          </p:nvSpPr>
          <p:spPr>
            <a:xfrm>
              <a:off x="8731250" y="3949700"/>
              <a:ext cx="1155701" cy="38101"/>
            </a:xfrm>
            <a:custGeom>
              <a:avLst/>
              <a:gdLst/>
              <a:ahLst/>
              <a:cxnLst/>
              <a:rect l="0" t="0" r="0" b="0"/>
              <a:pathLst>
                <a:path w="1155701" h="38101">
                  <a:moveTo>
                    <a:pt x="0" y="38100"/>
                  </a:moveTo>
                  <a:lnTo>
                    <a:pt x="0" y="38100"/>
                  </a:lnTo>
                  <a:lnTo>
                    <a:pt x="0" y="32012"/>
                  </a:lnTo>
                  <a:lnTo>
                    <a:pt x="39498" y="31752"/>
                  </a:lnTo>
                  <a:lnTo>
                    <a:pt x="74418" y="25009"/>
                  </a:lnTo>
                  <a:lnTo>
                    <a:pt x="117742" y="19817"/>
                  </a:lnTo>
                  <a:lnTo>
                    <a:pt x="144111" y="17444"/>
                  </a:lnTo>
                  <a:lnTo>
                    <a:pt x="175096" y="15157"/>
                  </a:lnTo>
                  <a:lnTo>
                    <a:pt x="209157" y="12927"/>
                  </a:lnTo>
                  <a:lnTo>
                    <a:pt x="245272" y="10735"/>
                  </a:lnTo>
                  <a:lnTo>
                    <a:pt x="286986" y="8568"/>
                  </a:lnTo>
                  <a:lnTo>
                    <a:pt x="332436" y="6417"/>
                  </a:lnTo>
                  <a:lnTo>
                    <a:pt x="380373" y="4278"/>
                  </a:lnTo>
                  <a:lnTo>
                    <a:pt x="432795" y="3558"/>
                  </a:lnTo>
                  <a:lnTo>
                    <a:pt x="488202" y="3783"/>
                  </a:lnTo>
                  <a:lnTo>
                    <a:pt x="545601" y="4638"/>
                  </a:lnTo>
                  <a:lnTo>
                    <a:pt x="604327" y="4503"/>
                  </a:lnTo>
                  <a:lnTo>
                    <a:pt x="663941" y="3708"/>
                  </a:lnTo>
                  <a:lnTo>
                    <a:pt x="724143" y="2472"/>
                  </a:lnTo>
                  <a:lnTo>
                    <a:pt x="782624" y="1648"/>
                  </a:lnTo>
                  <a:lnTo>
                    <a:pt x="839954" y="1098"/>
                  </a:lnTo>
                  <a:lnTo>
                    <a:pt x="896520" y="733"/>
                  </a:lnTo>
                  <a:lnTo>
                    <a:pt x="950457" y="488"/>
                  </a:lnTo>
                  <a:lnTo>
                    <a:pt x="1002643" y="325"/>
                  </a:lnTo>
                  <a:lnTo>
                    <a:pt x="1053662" y="217"/>
                  </a:lnTo>
                  <a:lnTo>
                    <a:pt x="1087675" y="145"/>
                  </a:lnTo>
                  <a:lnTo>
                    <a:pt x="1155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9" name="SMARTInkShape-5705"/>
            <p:cNvSpPr/>
            <p:nvPr>
              <p:custDataLst>
                <p:tags r:id="rId118"/>
              </p:custDataLst>
            </p:nvPr>
          </p:nvSpPr>
          <p:spPr>
            <a:xfrm>
              <a:off x="8153400" y="4459787"/>
              <a:ext cx="94399" cy="90481"/>
            </a:xfrm>
            <a:custGeom>
              <a:avLst/>
              <a:gdLst/>
              <a:ahLst/>
              <a:cxnLst/>
              <a:rect l="0" t="0" r="0" b="0"/>
              <a:pathLst>
                <a:path w="94399" h="90481">
                  <a:moveTo>
                    <a:pt x="0" y="4263"/>
                  </a:moveTo>
                  <a:lnTo>
                    <a:pt x="0" y="4263"/>
                  </a:lnTo>
                  <a:lnTo>
                    <a:pt x="0" y="7634"/>
                  </a:lnTo>
                  <a:lnTo>
                    <a:pt x="5467" y="31399"/>
                  </a:lnTo>
                  <a:lnTo>
                    <a:pt x="5592" y="74908"/>
                  </a:lnTo>
                  <a:lnTo>
                    <a:pt x="875" y="90480"/>
                  </a:lnTo>
                  <a:lnTo>
                    <a:pt x="172" y="76719"/>
                  </a:lnTo>
                  <a:lnTo>
                    <a:pt x="3394" y="39474"/>
                  </a:lnTo>
                  <a:lnTo>
                    <a:pt x="10681" y="24851"/>
                  </a:lnTo>
                  <a:lnTo>
                    <a:pt x="20975" y="12707"/>
                  </a:lnTo>
                  <a:lnTo>
                    <a:pt x="32604" y="4959"/>
                  </a:lnTo>
                  <a:lnTo>
                    <a:pt x="51053" y="0"/>
                  </a:lnTo>
                  <a:lnTo>
                    <a:pt x="63612" y="2603"/>
                  </a:lnTo>
                  <a:lnTo>
                    <a:pt x="80701" y="12002"/>
                  </a:lnTo>
                  <a:lnTo>
                    <a:pt x="85551" y="15772"/>
                  </a:lnTo>
                  <a:lnTo>
                    <a:pt x="90939" y="25605"/>
                  </a:lnTo>
                  <a:lnTo>
                    <a:pt x="94398" y="49166"/>
                  </a:lnTo>
                  <a:lnTo>
                    <a:pt x="88900" y="741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0" name="SMARTInkShape-5706"/>
            <p:cNvSpPr/>
            <p:nvPr>
              <p:custDataLst>
                <p:tags r:id="rId119"/>
              </p:custDataLst>
            </p:nvPr>
          </p:nvSpPr>
          <p:spPr>
            <a:xfrm>
              <a:off x="8813798" y="4257780"/>
              <a:ext cx="18107" cy="149839"/>
            </a:xfrm>
            <a:custGeom>
              <a:avLst/>
              <a:gdLst/>
              <a:ahLst/>
              <a:cxnLst/>
              <a:rect l="0" t="0" r="0" b="0"/>
              <a:pathLst>
                <a:path w="18107" h="149839">
                  <a:moveTo>
                    <a:pt x="2" y="9420"/>
                  </a:moveTo>
                  <a:lnTo>
                    <a:pt x="2" y="9420"/>
                  </a:lnTo>
                  <a:lnTo>
                    <a:pt x="0" y="0"/>
                  </a:lnTo>
                  <a:lnTo>
                    <a:pt x="0" y="1235"/>
                  </a:lnTo>
                  <a:lnTo>
                    <a:pt x="10833" y="39833"/>
                  </a:lnTo>
                  <a:lnTo>
                    <a:pt x="17219" y="79842"/>
                  </a:lnTo>
                  <a:lnTo>
                    <a:pt x="18106" y="125782"/>
                  </a:lnTo>
                  <a:lnTo>
                    <a:pt x="13269" y="149838"/>
                  </a:lnTo>
                  <a:lnTo>
                    <a:pt x="12702" y="1427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SMARTInkShape-5707"/>
            <p:cNvSpPr/>
            <p:nvPr>
              <p:custDataLst>
                <p:tags r:id="rId120"/>
              </p:custDataLst>
            </p:nvPr>
          </p:nvSpPr>
          <p:spPr>
            <a:xfrm>
              <a:off x="8464266" y="4242084"/>
              <a:ext cx="184435" cy="201993"/>
            </a:xfrm>
            <a:custGeom>
              <a:avLst/>
              <a:gdLst/>
              <a:ahLst/>
              <a:cxnLst/>
              <a:rect l="0" t="0" r="0" b="0"/>
              <a:pathLst>
                <a:path w="184435" h="201993">
                  <a:moveTo>
                    <a:pt x="114584" y="12416"/>
                  </a:moveTo>
                  <a:lnTo>
                    <a:pt x="114584" y="12416"/>
                  </a:lnTo>
                  <a:lnTo>
                    <a:pt x="117954" y="9045"/>
                  </a:lnTo>
                  <a:lnTo>
                    <a:pt x="121491" y="7390"/>
                  </a:lnTo>
                  <a:lnTo>
                    <a:pt x="123422" y="6949"/>
                  </a:lnTo>
                  <a:lnTo>
                    <a:pt x="133272" y="0"/>
                  </a:lnTo>
                  <a:lnTo>
                    <a:pt x="133526" y="3171"/>
                  </a:lnTo>
                  <a:lnTo>
                    <a:pt x="131705" y="6661"/>
                  </a:lnTo>
                  <a:lnTo>
                    <a:pt x="106495" y="33126"/>
                  </a:lnTo>
                  <a:lnTo>
                    <a:pt x="62440" y="61553"/>
                  </a:lnTo>
                  <a:lnTo>
                    <a:pt x="35399" y="77305"/>
                  </a:lnTo>
                  <a:lnTo>
                    <a:pt x="4899" y="100323"/>
                  </a:lnTo>
                  <a:lnTo>
                    <a:pt x="3361" y="102771"/>
                  </a:lnTo>
                  <a:lnTo>
                    <a:pt x="3747" y="105108"/>
                  </a:lnTo>
                  <a:lnTo>
                    <a:pt x="7938" y="109586"/>
                  </a:lnTo>
                  <a:lnTo>
                    <a:pt x="24972" y="112704"/>
                  </a:lnTo>
                  <a:lnTo>
                    <a:pt x="65447" y="113757"/>
                  </a:lnTo>
                  <a:lnTo>
                    <a:pt x="112015" y="117353"/>
                  </a:lnTo>
                  <a:lnTo>
                    <a:pt x="116399" y="119768"/>
                  </a:lnTo>
                  <a:lnTo>
                    <a:pt x="118616" y="122789"/>
                  </a:lnTo>
                  <a:lnTo>
                    <a:pt x="119389" y="126215"/>
                  </a:lnTo>
                  <a:lnTo>
                    <a:pt x="117787" y="129910"/>
                  </a:lnTo>
                  <a:lnTo>
                    <a:pt x="110363" y="137778"/>
                  </a:lnTo>
                  <a:lnTo>
                    <a:pt x="66582" y="165437"/>
                  </a:lnTo>
                  <a:lnTo>
                    <a:pt x="22003" y="190338"/>
                  </a:lnTo>
                  <a:lnTo>
                    <a:pt x="915" y="200432"/>
                  </a:lnTo>
                  <a:lnTo>
                    <a:pt x="0" y="201260"/>
                  </a:lnTo>
                  <a:lnTo>
                    <a:pt x="94" y="201812"/>
                  </a:lnTo>
                  <a:lnTo>
                    <a:pt x="21935" y="201992"/>
                  </a:lnTo>
                  <a:lnTo>
                    <a:pt x="69314" y="195965"/>
                  </a:lnTo>
                  <a:lnTo>
                    <a:pt x="110578" y="191920"/>
                  </a:lnTo>
                  <a:lnTo>
                    <a:pt x="157010" y="190365"/>
                  </a:lnTo>
                  <a:lnTo>
                    <a:pt x="166601" y="189577"/>
                  </a:lnTo>
                  <a:lnTo>
                    <a:pt x="184434" y="1838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2" name="SMARTInkShape-5708"/>
            <p:cNvSpPr/>
            <p:nvPr>
              <p:custDataLst>
                <p:tags r:id="rId121"/>
              </p:custDataLst>
            </p:nvPr>
          </p:nvSpPr>
          <p:spPr>
            <a:xfrm>
              <a:off x="8089900" y="4397690"/>
              <a:ext cx="146051" cy="18932"/>
            </a:xfrm>
            <a:custGeom>
              <a:avLst/>
              <a:gdLst/>
              <a:ahLst/>
              <a:cxnLst/>
              <a:rect l="0" t="0" r="0" b="0"/>
              <a:pathLst>
                <a:path w="146051" h="18932">
                  <a:moveTo>
                    <a:pt x="0" y="15560"/>
                  </a:moveTo>
                  <a:lnTo>
                    <a:pt x="0" y="15560"/>
                  </a:lnTo>
                  <a:lnTo>
                    <a:pt x="3370" y="18931"/>
                  </a:lnTo>
                  <a:lnTo>
                    <a:pt x="12553" y="18704"/>
                  </a:lnTo>
                  <a:lnTo>
                    <a:pt x="51554" y="12810"/>
                  </a:lnTo>
                  <a:lnTo>
                    <a:pt x="89123" y="6905"/>
                  </a:lnTo>
                  <a:lnTo>
                    <a:pt x="127488" y="0"/>
                  </a:lnTo>
                  <a:lnTo>
                    <a:pt x="146050" y="28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SMARTInkShape-5709"/>
            <p:cNvSpPr/>
            <p:nvPr>
              <p:custDataLst>
                <p:tags r:id="rId122"/>
              </p:custDataLst>
            </p:nvPr>
          </p:nvSpPr>
          <p:spPr>
            <a:xfrm>
              <a:off x="8153400" y="4229100"/>
              <a:ext cx="31751" cy="146051"/>
            </a:xfrm>
            <a:custGeom>
              <a:avLst/>
              <a:gdLst/>
              <a:ahLst/>
              <a:cxnLst/>
              <a:rect l="0" t="0" r="0" b="0"/>
              <a:pathLst>
                <a:path w="31751" h="1460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12209" y="3371"/>
                  </a:lnTo>
                  <a:lnTo>
                    <a:pt x="17891" y="10670"/>
                  </a:lnTo>
                  <a:lnTo>
                    <a:pt x="20394" y="15580"/>
                  </a:lnTo>
                  <a:lnTo>
                    <a:pt x="24740" y="60525"/>
                  </a:lnTo>
                  <a:lnTo>
                    <a:pt x="25270" y="101875"/>
                  </a:lnTo>
                  <a:lnTo>
                    <a:pt x="26080" y="130739"/>
                  </a:lnTo>
                  <a:lnTo>
                    <a:pt x="3175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7" name="SMARTInkShape-Group1023"/>
          <p:cNvGrpSpPr/>
          <p:nvPr/>
        </p:nvGrpSpPr>
        <p:grpSpPr>
          <a:xfrm>
            <a:off x="3770079" y="5435600"/>
            <a:ext cx="249472" cy="127001"/>
            <a:chOff x="3770079" y="5435600"/>
            <a:chExt cx="249472" cy="127001"/>
          </a:xfrm>
        </p:grpSpPr>
        <p:sp>
          <p:nvSpPr>
            <p:cNvPr id="835" name="SMARTInkShape-5710"/>
            <p:cNvSpPr/>
            <p:nvPr>
              <p:custDataLst>
                <p:tags r:id="rId103"/>
              </p:custDataLst>
            </p:nvPr>
          </p:nvSpPr>
          <p:spPr>
            <a:xfrm>
              <a:off x="3770079" y="5435600"/>
              <a:ext cx="224072" cy="6351"/>
            </a:xfrm>
            <a:custGeom>
              <a:avLst/>
              <a:gdLst/>
              <a:ahLst/>
              <a:cxnLst/>
              <a:rect l="0" t="0" r="0" b="0"/>
              <a:pathLst>
                <a:path w="224072" h="6351">
                  <a:moveTo>
                    <a:pt x="8171" y="6350"/>
                  </a:moveTo>
                  <a:lnTo>
                    <a:pt x="8171" y="6350"/>
                  </a:lnTo>
                  <a:lnTo>
                    <a:pt x="1429" y="2979"/>
                  </a:lnTo>
                  <a:lnTo>
                    <a:pt x="148" y="2692"/>
                  </a:lnTo>
                  <a:lnTo>
                    <a:pt x="0" y="3205"/>
                  </a:lnTo>
                  <a:lnTo>
                    <a:pt x="607" y="4253"/>
                  </a:lnTo>
                  <a:lnTo>
                    <a:pt x="11574" y="5729"/>
                  </a:lnTo>
                  <a:lnTo>
                    <a:pt x="55932" y="6227"/>
                  </a:lnTo>
                  <a:lnTo>
                    <a:pt x="88665" y="6295"/>
                  </a:lnTo>
                  <a:lnTo>
                    <a:pt x="124379" y="4444"/>
                  </a:lnTo>
                  <a:lnTo>
                    <a:pt x="160008" y="1975"/>
                  </a:lnTo>
                  <a:lnTo>
                    <a:pt x="202894" y="585"/>
                  </a:lnTo>
                  <a:lnTo>
                    <a:pt x="2240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SMARTInkShape-5711"/>
            <p:cNvSpPr/>
            <p:nvPr>
              <p:custDataLst>
                <p:tags r:id="rId104"/>
              </p:custDataLst>
            </p:nvPr>
          </p:nvSpPr>
          <p:spPr>
            <a:xfrm>
              <a:off x="3771900" y="5543550"/>
              <a:ext cx="247651" cy="19051"/>
            </a:xfrm>
            <a:custGeom>
              <a:avLst/>
              <a:gdLst/>
              <a:ahLst/>
              <a:cxnLst/>
              <a:rect l="0" t="0" r="0" b="0"/>
              <a:pathLst>
                <a:path w="24765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5679"/>
                  </a:lnTo>
                  <a:lnTo>
                    <a:pt x="37590" y="13288"/>
                  </a:lnTo>
                  <a:lnTo>
                    <a:pt x="84829" y="12169"/>
                  </a:lnTo>
                  <a:lnTo>
                    <a:pt x="130365" y="9406"/>
                  </a:lnTo>
                  <a:lnTo>
                    <a:pt x="177414" y="5827"/>
                  </a:lnTo>
                  <a:lnTo>
                    <a:pt x="216434" y="2590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38" name="SMARTInkShape-5712"/>
          <p:cNvSpPr/>
          <p:nvPr>
            <p:custDataLst>
              <p:tags r:id="rId9"/>
            </p:custDataLst>
          </p:nvPr>
        </p:nvSpPr>
        <p:spPr>
          <a:xfrm>
            <a:off x="4369683" y="5175373"/>
            <a:ext cx="1954918" cy="667922"/>
          </a:xfrm>
          <a:custGeom>
            <a:avLst/>
            <a:gdLst/>
            <a:ahLst/>
            <a:cxnLst/>
            <a:rect l="0" t="0" r="0" b="0"/>
            <a:pathLst>
              <a:path w="1954918" h="667922">
                <a:moveTo>
                  <a:pt x="5467" y="463427"/>
                </a:moveTo>
                <a:lnTo>
                  <a:pt x="5467" y="463427"/>
                </a:lnTo>
                <a:lnTo>
                  <a:pt x="2096" y="466798"/>
                </a:lnTo>
                <a:lnTo>
                  <a:pt x="0" y="479007"/>
                </a:lnTo>
                <a:lnTo>
                  <a:pt x="5153" y="491988"/>
                </a:lnTo>
                <a:lnTo>
                  <a:pt x="29080" y="536802"/>
                </a:lnTo>
                <a:lnTo>
                  <a:pt x="52758" y="583632"/>
                </a:lnTo>
                <a:lnTo>
                  <a:pt x="77647" y="626514"/>
                </a:lnTo>
                <a:lnTo>
                  <a:pt x="99073" y="665395"/>
                </a:lnTo>
                <a:lnTo>
                  <a:pt x="101737" y="667921"/>
                </a:lnTo>
                <a:lnTo>
                  <a:pt x="103515" y="664668"/>
                </a:lnTo>
                <a:lnTo>
                  <a:pt x="106014" y="633670"/>
                </a:lnTo>
                <a:lnTo>
                  <a:pt x="106599" y="597181"/>
                </a:lnTo>
                <a:lnTo>
                  <a:pt x="106755" y="571646"/>
                </a:lnTo>
                <a:lnTo>
                  <a:pt x="106859" y="541923"/>
                </a:lnTo>
                <a:lnTo>
                  <a:pt x="106929" y="509408"/>
                </a:lnTo>
                <a:lnTo>
                  <a:pt x="106974" y="471503"/>
                </a:lnTo>
                <a:lnTo>
                  <a:pt x="107005" y="430006"/>
                </a:lnTo>
                <a:lnTo>
                  <a:pt x="107026" y="386113"/>
                </a:lnTo>
                <a:lnTo>
                  <a:pt x="107745" y="343445"/>
                </a:lnTo>
                <a:lnTo>
                  <a:pt x="108930" y="301595"/>
                </a:lnTo>
                <a:lnTo>
                  <a:pt x="110425" y="260289"/>
                </a:lnTo>
                <a:lnTo>
                  <a:pt x="111423" y="225696"/>
                </a:lnTo>
                <a:lnTo>
                  <a:pt x="112087" y="195579"/>
                </a:lnTo>
                <a:lnTo>
                  <a:pt x="112531" y="168445"/>
                </a:lnTo>
                <a:lnTo>
                  <a:pt x="113023" y="127006"/>
                </a:lnTo>
                <a:lnTo>
                  <a:pt x="111419" y="83641"/>
                </a:lnTo>
                <a:lnTo>
                  <a:pt x="108346" y="40516"/>
                </a:lnTo>
                <a:lnTo>
                  <a:pt x="110692" y="29462"/>
                </a:lnTo>
                <a:lnTo>
                  <a:pt x="113717" y="25245"/>
                </a:lnTo>
                <a:lnTo>
                  <a:pt x="122723" y="18677"/>
                </a:lnTo>
                <a:lnTo>
                  <a:pt x="133780" y="17170"/>
                </a:lnTo>
                <a:lnTo>
                  <a:pt x="146456" y="19557"/>
                </a:lnTo>
                <a:lnTo>
                  <a:pt x="183234" y="30706"/>
                </a:lnTo>
                <a:lnTo>
                  <a:pt x="228883" y="37703"/>
                </a:lnTo>
                <a:lnTo>
                  <a:pt x="270568" y="41383"/>
                </a:lnTo>
                <a:lnTo>
                  <a:pt x="296502" y="42365"/>
                </a:lnTo>
                <a:lnTo>
                  <a:pt x="324373" y="43019"/>
                </a:lnTo>
                <a:lnTo>
                  <a:pt x="356360" y="42750"/>
                </a:lnTo>
                <a:lnTo>
                  <a:pt x="391090" y="41864"/>
                </a:lnTo>
                <a:lnTo>
                  <a:pt x="427649" y="40568"/>
                </a:lnTo>
                <a:lnTo>
                  <a:pt x="468249" y="38999"/>
                </a:lnTo>
                <a:lnTo>
                  <a:pt x="511543" y="37246"/>
                </a:lnTo>
                <a:lnTo>
                  <a:pt x="556635" y="35373"/>
                </a:lnTo>
                <a:lnTo>
                  <a:pt x="607862" y="32008"/>
                </a:lnTo>
                <a:lnTo>
                  <a:pt x="663181" y="27648"/>
                </a:lnTo>
                <a:lnTo>
                  <a:pt x="721226" y="22624"/>
                </a:lnTo>
                <a:lnTo>
                  <a:pt x="781090" y="18570"/>
                </a:lnTo>
                <a:lnTo>
                  <a:pt x="842165" y="15161"/>
                </a:lnTo>
                <a:lnTo>
                  <a:pt x="904049" y="12183"/>
                </a:lnTo>
                <a:lnTo>
                  <a:pt x="965766" y="9492"/>
                </a:lnTo>
                <a:lnTo>
                  <a:pt x="1027372" y="6992"/>
                </a:lnTo>
                <a:lnTo>
                  <a:pt x="1088904" y="4621"/>
                </a:lnTo>
                <a:lnTo>
                  <a:pt x="1150386" y="3038"/>
                </a:lnTo>
                <a:lnTo>
                  <a:pt x="1211835" y="1985"/>
                </a:lnTo>
                <a:lnTo>
                  <a:pt x="1273262" y="1282"/>
                </a:lnTo>
                <a:lnTo>
                  <a:pt x="1335380" y="815"/>
                </a:lnTo>
                <a:lnTo>
                  <a:pt x="1397960" y="502"/>
                </a:lnTo>
                <a:lnTo>
                  <a:pt x="1460845" y="294"/>
                </a:lnTo>
                <a:lnTo>
                  <a:pt x="1523230" y="155"/>
                </a:lnTo>
                <a:lnTo>
                  <a:pt x="1585282" y="62"/>
                </a:lnTo>
                <a:lnTo>
                  <a:pt x="1647110" y="0"/>
                </a:lnTo>
                <a:lnTo>
                  <a:pt x="1702441" y="665"/>
                </a:lnTo>
                <a:lnTo>
                  <a:pt x="1753438" y="1814"/>
                </a:lnTo>
                <a:lnTo>
                  <a:pt x="1801548" y="3285"/>
                </a:lnTo>
                <a:lnTo>
                  <a:pt x="1839971" y="5676"/>
                </a:lnTo>
                <a:lnTo>
                  <a:pt x="1871936" y="8682"/>
                </a:lnTo>
                <a:lnTo>
                  <a:pt x="1918037" y="14374"/>
                </a:lnTo>
                <a:lnTo>
                  <a:pt x="1954917" y="1892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1" name="SMARTInkShape-Group1025"/>
          <p:cNvGrpSpPr/>
          <p:nvPr/>
        </p:nvGrpSpPr>
        <p:grpSpPr>
          <a:xfrm>
            <a:off x="4561992" y="5386467"/>
            <a:ext cx="2295032" cy="511469"/>
            <a:chOff x="4561992" y="5386467"/>
            <a:chExt cx="2295032" cy="511469"/>
          </a:xfrm>
        </p:grpSpPr>
        <p:sp>
          <p:nvSpPr>
            <p:cNvPr id="839" name="SMARTInkShape-5713"/>
            <p:cNvSpPr/>
            <p:nvPr>
              <p:custDataLst>
                <p:tags r:id="rId81"/>
              </p:custDataLst>
            </p:nvPr>
          </p:nvSpPr>
          <p:spPr>
            <a:xfrm>
              <a:off x="6191250" y="5431942"/>
              <a:ext cx="114301" cy="162409"/>
            </a:xfrm>
            <a:custGeom>
              <a:avLst/>
              <a:gdLst/>
              <a:ahLst/>
              <a:cxnLst/>
              <a:rect l="0" t="0" r="0" b="0"/>
              <a:pathLst>
                <a:path w="114301" h="16240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5" y="0"/>
                  </a:lnTo>
                  <a:lnTo>
                    <a:pt x="3371" y="1562"/>
                  </a:lnTo>
                  <a:lnTo>
                    <a:pt x="38613" y="39801"/>
                  </a:lnTo>
                  <a:lnTo>
                    <a:pt x="72068" y="87076"/>
                  </a:lnTo>
                  <a:lnTo>
                    <a:pt x="95714" y="130699"/>
                  </a:lnTo>
                  <a:lnTo>
                    <a:pt x="114300" y="162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0" name="SMARTInkShape-5714"/>
            <p:cNvSpPr/>
            <p:nvPr>
              <p:custDataLst>
                <p:tags r:id="rId82"/>
              </p:custDataLst>
            </p:nvPr>
          </p:nvSpPr>
          <p:spPr>
            <a:xfrm>
              <a:off x="6223000" y="5410200"/>
              <a:ext cx="101601" cy="203201"/>
            </a:xfrm>
            <a:custGeom>
              <a:avLst/>
              <a:gdLst/>
              <a:ahLst/>
              <a:cxnLst/>
              <a:rect l="0" t="0" r="0" b="0"/>
              <a:pathLst>
                <a:path w="101601" h="203201">
                  <a:moveTo>
                    <a:pt x="101600" y="0"/>
                  </a:moveTo>
                  <a:lnTo>
                    <a:pt x="101600" y="0"/>
                  </a:lnTo>
                  <a:lnTo>
                    <a:pt x="91487" y="0"/>
                  </a:lnTo>
                  <a:lnTo>
                    <a:pt x="80877" y="5644"/>
                  </a:lnTo>
                  <a:lnTo>
                    <a:pt x="75085" y="10113"/>
                  </a:lnTo>
                  <a:lnTo>
                    <a:pt x="49330" y="54292"/>
                  </a:lnTo>
                  <a:lnTo>
                    <a:pt x="33196" y="89934"/>
                  </a:lnTo>
                  <a:lnTo>
                    <a:pt x="21360" y="129189"/>
                  </a:lnTo>
                  <a:lnTo>
                    <a:pt x="11502" y="168335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1" name="SMARTInkShape-5715"/>
            <p:cNvSpPr/>
            <p:nvPr>
              <p:custDataLst>
                <p:tags r:id="rId83"/>
              </p:custDataLst>
            </p:nvPr>
          </p:nvSpPr>
          <p:spPr>
            <a:xfrm>
              <a:off x="6340279" y="5501791"/>
              <a:ext cx="9722" cy="3660"/>
            </a:xfrm>
            <a:custGeom>
              <a:avLst/>
              <a:gdLst/>
              <a:ahLst/>
              <a:cxnLst/>
              <a:rect l="0" t="0" r="0" b="0"/>
              <a:pathLst>
                <a:path w="9722" h="3660">
                  <a:moveTo>
                    <a:pt x="3371" y="3659"/>
                  </a:moveTo>
                  <a:lnTo>
                    <a:pt x="3371" y="3659"/>
                  </a:lnTo>
                  <a:lnTo>
                    <a:pt x="0" y="288"/>
                  </a:lnTo>
                  <a:lnTo>
                    <a:pt x="418" y="0"/>
                  </a:lnTo>
                  <a:lnTo>
                    <a:pt x="9721" y="3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2" name="SMARTInkShape-5716"/>
            <p:cNvSpPr/>
            <p:nvPr>
              <p:custDataLst>
                <p:tags r:id="rId84"/>
              </p:custDataLst>
            </p:nvPr>
          </p:nvSpPr>
          <p:spPr>
            <a:xfrm>
              <a:off x="6400800" y="5499100"/>
              <a:ext cx="88901" cy="6351"/>
            </a:xfrm>
            <a:custGeom>
              <a:avLst/>
              <a:gdLst/>
              <a:ahLst/>
              <a:cxnLst/>
              <a:rect l="0" t="0" r="0" b="0"/>
              <a:pathLst>
                <a:path w="88901" h="6351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2117" y="1986"/>
                  </a:lnTo>
                  <a:lnTo>
                    <a:pt x="46997" y="175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3" name="SMARTInkShape-5717"/>
            <p:cNvSpPr/>
            <p:nvPr>
              <p:custDataLst>
                <p:tags r:id="rId85"/>
              </p:custDataLst>
            </p:nvPr>
          </p:nvSpPr>
          <p:spPr>
            <a:xfrm>
              <a:off x="6343650" y="558800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6350" y="0"/>
                  </a:moveTo>
                  <a:lnTo>
                    <a:pt x="6350" y="0"/>
                  </a:lnTo>
                  <a:lnTo>
                    <a:pt x="5645" y="6481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4" name="SMARTInkShape-5718"/>
            <p:cNvSpPr/>
            <p:nvPr>
              <p:custDataLst>
                <p:tags r:id="rId86"/>
              </p:custDataLst>
            </p:nvPr>
          </p:nvSpPr>
          <p:spPr>
            <a:xfrm>
              <a:off x="6407150" y="5562600"/>
              <a:ext cx="101601" cy="6351"/>
            </a:xfrm>
            <a:custGeom>
              <a:avLst/>
              <a:gdLst/>
              <a:ahLst/>
              <a:cxnLst/>
              <a:rect l="0" t="0" r="0" b="0"/>
              <a:pathLst>
                <a:path w="101601" h="6351">
                  <a:moveTo>
                    <a:pt x="0" y="6350"/>
                  </a:moveTo>
                  <a:lnTo>
                    <a:pt x="0" y="6350"/>
                  </a:lnTo>
                  <a:lnTo>
                    <a:pt x="36628" y="6350"/>
                  </a:lnTo>
                  <a:lnTo>
                    <a:pt x="83643" y="1986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5" name="SMARTInkShape-5719"/>
            <p:cNvSpPr/>
            <p:nvPr>
              <p:custDataLst>
                <p:tags r:id="rId87"/>
              </p:custDataLst>
            </p:nvPr>
          </p:nvSpPr>
          <p:spPr>
            <a:xfrm>
              <a:off x="5950026" y="5431942"/>
              <a:ext cx="38025" cy="219559"/>
            </a:xfrm>
            <a:custGeom>
              <a:avLst/>
              <a:gdLst/>
              <a:ahLst/>
              <a:cxnLst/>
              <a:rect l="0" t="0" r="0" b="0"/>
              <a:pathLst>
                <a:path w="38025" h="219559">
                  <a:moveTo>
                    <a:pt x="6274" y="3658"/>
                  </a:moveTo>
                  <a:lnTo>
                    <a:pt x="6274" y="3658"/>
                  </a:lnTo>
                  <a:lnTo>
                    <a:pt x="2903" y="287"/>
                  </a:lnTo>
                  <a:lnTo>
                    <a:pt x="1910" y="0"/>
                  </a:lnTo>
                  <a:lnTo>
                    <a:pt x="1248" y="514"/>
                  </a:lnTo>
                  <a:lnTo>
                    <a:pt x="807" y="1562"/>
                  </a:lnTo>
                  <a:lnTo>
                    <a:pt x="0" y="43473"/>
                  </a:lnTo>
                  <a:lnTo>
                    <a:pt x="6689" y="90479"/>
                  </a:lnTo>
                  <a:lnTo>
                    <a:pt x="11867" y="124325"/>
                  </a:lnTo>
                  <a:lnTo>
                    <a:pt x="18749" y="171350"/>
                  </a:lnTo>
                  <a:lnTo>
                    <a:pt x="27397" y="211681"/>
                  </a:lnTo>
                  <a:lnTo>
                    <a:pt x="29528" y="215718"/>
                  </a:lnTo>
                  <a:lnTo>
                    <a:pt x="31654" y="217703"/>
                  </a:lnTo>
                  <a:lnTo>
                    <a:pt x="38024" y="219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6" name="SMARTInkShape-5720"/>
            <p:cNvSpPr/>
            <p:nvPr>
              <p:custDataLst>
                <p:tags r:id="rId88"/>
              </p:custDataLst>
            </p:nvPr>
          </p:nvSpPr>
          <p:spPr>
            <a:xfrm>
              <a:off x="6769100" y="5397500"/>
              <a:ext cx="87924" cy="323851"/>
            </a:xfrm>
            <a:custGeom>
              <a:avLst/>
              <a:gdLst/>
              <a:ahLst/>
              <a:cxnLst/>
              <a:rect l="0" t="0" r="0" b="0"/>
              <a:pathLst>
                <a:path w="87924" h="323851">
                  <a:moveTo>
                    <a:pt x="44450" y="0"/>
                  </a:moveTo>
                  <a:lnTo>
                    <a:pt x="44450" y="0"/>
                  </a:lnTo>
                  <a:lnTo>
                    <a:pt x="61303" y="16856"/>
                  </a:lnTo>
                  <a:lnTo>
                    <a:pt x="81900" y="57675"/>
                  </a:lnTo>
                  <a:lnTo>
                    <a:pt x="87435" y="99481"/>
                  </a:lnTo>
                  <a:lnTo>
                    <a:pt x="87923" y="123470"/>
                  </a:lnTo>
                  <a:lnTo>
                    <a:pt x="85426" y="148636"/>
                  </a:lnTo>
                  <a:lnTo>
                    <a:pt x="80940" y="174585"/>
                  </a:lnTo>
                  <a:lnTo>
                    <a:pt x="75126" y="201056"/>
                  </a:lnTo>
                  <a:lnTo>
                    <a:pt x="64196" y="226466"/>
                  </a:lnTo>
                  <a:lnTo>
                    <a:pt x="49853" y="251166"/>
                  </a:lnTo>
                  <a:lnTo>
                    <a:pt x="22157" y="291546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7" name="SMARTInkShape-5721"/>
            <p:cNvSpPr/>
            <p:nvPr>
              <p:custDataLst>
                <p:tags r:id="rId89"/>
              </p:custDataLst>
            </p:nvPr>
          </p:nvSpPr>
          <p:spPr>
            <a:xfrm>
              <a:off x="6731000" y="5410200"/>
              <a:ext cx="55358" cy="241301"/>
            </a:xfrm>
            <a:custGeom>
              <a:avLst/>
              <a:gdLst/>
              <a:ahLst/>
              <a:cxnLst/>
              <a:rect l="0" t="0" r="0" b="0"/>
              <a:pathLst>
                <a:path w="55358" h="2413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22322" y="10113"/>
                  </a:lnTo>
                  <a:lnTo>
                    <a:pt x="43538" y="33257"/>
                  </a:lnTo>
                  <a:lnTo>
                    <a:pt x="51100" y="58055"/>
                  </a:lnTo>
                  <a:lnTo>
                    <a:pt x="55357" y="103749"/>
                  </a:lnTo>
                  <a:lnTo>
                    <a:pt x="53531" y="136422"/>
                  </a:lnTo>
                  <a:lnTo>
                    <a:pt x="43311" y="169758"/>
                  </a:lnTo>
                  <a:lnTo>
                    <a:pt x="25062" y="213517"/>
                  </a:lnTo>
                  <a:lnTo>
                    <a:pt x="1270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8" name="SMARTInkShape-5722"/>
            <p:cNvSpPr/>
            <p:nvPr>
              <p:custDataLst>
                <p:tags r:id="rId90"/>
              </p:custDataLst>
            </p:nvPr>
          </p:nvSpPr>
          <p:spPr>
            <a:xfrm>
              <a:off x="6560065" y="5444929"/>
              <a:ext cx="107436" cy="155772"/>
            </a:xfrm>
            <a:custGeom>
              <a:avLst/>
              <a:gdLst/>
              <a:ahLst/>
              <a:cxnLst/>
              <a:rect l="0" t="0" r="0" b="0"/>
              <a:pathLst>
                <a:path w="107436" h="155772">
                  <a:moveTo>
                    <a:pt x="94735" y="3371"/>
                  </a:moveTo>
                  <a:lnTo>
                    <a:pt x="94735" y="3371"/>
                  </a:lnTo>
                  <a:lnTo>
                    <a:pt x="94735" y="0"/>
                  </a:lnTo>
                  <a:lnTo>
                    <a:pt x="94735" y="4647"/>
                  </a:lnTo>
                  <a:lnTo>
                    <a:pt x="83185" y="39135"/>
                  </a:lnTo>
                  <a:lnTo>
                    <a:pt x="57071" y="86714"/>
                  </a:lnTo>
                  <a:lnTo>
                    <a:pt x="31320" y="130137"/>
                  </a:lnTo>
                  <a:lnTo>
                    <a:pt x="20454" y="140849"/>
                  </a:lnTo>
                  <a:lnTo>
                    <a:pt x="15581" y="143707"/>
                  </a:lnTo>
                  <a:lnTo>
                    <a:pt x="11627" y="144200"/>
                  </a:lnTo>
                  <a:lnTo>
                    <a:pt x="8285" y="143118"/>
                  </a:lnTo>
                  <a:lnTo>
                    <a:pt x="5351" y="140986"/>
                  </a:lnTo>
                  <a:lnTo>
                    <a:pt x="2092" y="132972"/>
                  </a:lnTo>
                  <a:lnTo>
                    <a:pt x="0" y="107208"/>
                  </a:lnTo>
                  <a:lnTo>
                    <a:pt x="3476" y="95147"/>
                  </a:lnTo>
                  <a:lnTo>
                    <a:pt x="6379" y="89955"/>
                  </a:lnTo>
                  <a:lnTo>
                    <a:pt x="10431" y="87200"/>
                  </a:lnTo>
                  <a:lnTo>
                    <a:pt x="20578" y="86019"/>
                  </a:lnTo>
                  <a:lnTo>
                    <a:pt x="41560" y="92692"/>
                  </a:lnTo>
                  <a:lnTo>
                    <a:pt x="73231" y="113364"/>
                  </a:lnTo>
                  <a:lnTo>
                    <a:pt x="107435" y="155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9" name="SMARTInkShape-5723"/>
            <p:cNvSpPr/>
            <p:nvPr>
              <p:custDataLst>
                <p:tags r:id="rId91"/>
              </p:custDataLst>
            </p:nvPr>
          </p:nvSpPr>
          <p:spPr>
            <a:xfrm>
              <a:off x="4648200" y="5412892"/>
              <a:ext cx="19051" cy="213209"/>
            </a:xfrm>
            <a:custGeom>
              <a:avLst/>
              <a:gdLst/>
              <a:ahLst/>
              <a:cxnLst/>
              <a:rect l="0" t="0" r="0" b="0"/>
              <a:pathLst>
                <a:path w="19051" h="21320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1881" y="46884"/>
                  </a:lnTo>
                  <a:lnTo>
                    <a:pt x="6908" y="83259"/>
                  </a:lnTo>
                  <a:lnTo>
                    <a:pt x="10984" y="125316"/>
                  </a:lnTo>
                  <a:lnTo>
                    <a:pt x="10310" y="165293"/>
                  </a:lnTo>
                  <a:lnTo>
                    <a:pt x="9405" y="193837"/>
                  </a:lnTo>
                  <a:lnTo>
                    <a:pt x="11942" y="204599"/>
                  </a:lnTo>
                  <a:lnTo>
                    <a:pt x="13605" y="207469"/>
                  </a:lnTo>
                  <a:lnTo>
                    <a:pt x="19050" y="213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0" name="SMARTInkShape-5724"/>
            <p:cNvSpPr/>
            <p:nvPr>
              <p:custDataLst>
                <p:tags r:id="rId92"/>
              </p:custDataLst>
            </p:nvPr>
          </p:nvSpPr>
          <p:spPr>
            <a:xfrm>
              <a:off x="4561992" y="5632450"/>
              <a:ext cx="200509" cy="19051"/>
            </a:xfrm>
            <a:custGeom>
              <a:avLst/>
              <a:gdLst/>
              <a:ahLst/>
              <a:cxnLst/>
              <a:rect l="0" t="0" r="0" b="0"/>
              <a:pathLst>
                <a:path w="200509" h="19051">
                  <a:moveTo>
                    <a:pt x="3658" y="19050"/>
                  </a:moveTo>
                  <a:lnTo>
                    <a:pt x="3658" y="19050"/>
                  </a:lnTo>
                  <a:lnTo>
                    <a:pt x="0" y="19050"/>
                  </a:lnTo>
                  <a:lnTo>
                    <a:pt x="42198" y="15679"/>
                  </a:lnTo>
                  <a:lnTo>
                    <a:pt x="82262" y="10211"/>
                  </a:lnTo>
                  <a:lnTo>
                    <a:pt x="126511" y="7494"/>
                  </a:lnTo>
                  <a:lnTo>
                    <a:pt x="170900" y="3318"/>
                  </a:lnTo>
                  <a:lnTo>
                    <a:pt x="2005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1" name="SMARTInkShape-5725"/>
            <p:cNvSpPr/>
            <p:nvPr>
              <p:custDataLst>
                <p:tags r:id="rId93"/>
              </p:custDataLst>
            </p:nvPr>
          </p:nvSpPr>
          <p:spPr>
            <a:xfrm>
              <a:off x="4572000" y="5774350"/>
              <a:ext cx="130202" cy="123586"/>
            </a:xfrm>
            <a:custGeom>
              <a:avLst/>
              <a:gdLst/>
              <a:ahLst/>
              <a:cxnLst/>
              <a:rect l="0" t="0" r="0" b="0"/>
              <a:pathLst>
                <a:path w="130202" h="123586">
                  <a:moveTo>
                    <a:pt x="0" y="23200"/>
                  </a:moveTo>
                  <a:lnTo>
                    <a:pt x="0" y="23200"/>
                  </a:lnTo>
                  <a:lnTo>
                    <a:pt x="3371" y="26571"/>
                  </a:lnTo>
                  <a:lnTo>
                    <a:pt x="14927" y="64642"/>
                  </a:lnTo>
                  <a:lnTo>
                    <a:pt x="22059" y="110954"/>
                  </a:lnTo>
                  <a:lnTo>
                    <a:pt x="25107" y="123585"/>
                  </a:lnTo>
                  <a:lnTo>
                    <a:pt x="34212" y="79227"/>
                  </a:lnTo>
                  <a:lnTo>
                    <a:pt x="48177" y="35809"/>
                  </a:lnTo>
                  <a:lnTo>
                    <a:pt x="63898" y="13766"/>
                  </a:lnTo>
                  <a:lnTo>
                    <a:pt x="73320" y="5366"/>
                  </a:lnTo>
                  <a:lnTo>
                    <a:pt x="84092" y="1163"/>
                  </a:lnTo>
                  <a:lnTo>
                    <a:pt x="95935" y="0"/>
                  </a:lnTo>
                  <a:lnTo>
                    <a:pt x="108254" y="1835"/>
                  </a:lnTo>
                  <a:lnTo>
                    <a:pt x="118904" y="10647"/>
                  </a:lnTo>
                  <a:lnTo>
                    <a:pt x="123719" y="16948"/>
                  </a:lnTo>
                  <a:lnTo>
                    <a:pt x="129070" y="33356"/>
                  </a:lnTo>
                  <a:lnTo>
                    <a:pt x="130201" y="62427"/>
                  </a:lnTo>
                  <a:lnTo>
                    <a:pt x="127125" y="109140"/>
                  </a:lnTo>
                  <a:lnTo>
                    <a:pt x="127000" y="11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2" name="SMARTInkShape-5726"/>
            <p:cNvSpPr/>
            <p:nvPr>
              <p:custDataLst>
                <p:tags r:id="rId94"/>
              </p:custDataLst>
            </p:nvPr>
          </p:nvSpPr>
          <p:spPr>
            <a:xfrm>
              <a:off x="4718050" y="5708989"/>
              <a:ext cx="146051" cy="68998"/>
            </a:xfrm>
            <a:custGeom>
              <a:avLst/>
              <a:gdLst/>
              <a:ahLst/>
              <a:cxnLst/>
              <a:rect l="0" t="0" r="0" b="0"/>
              <a:pathLst>
                <a:path w="146051" h="68998">
                  <a:moveTo>
                    <a:pt x="0" y="12361"/>
                  </a:moveTo>
                  <a:lnTo>
                    <a:pt x="0" y="12361"/>
                  </a:lnTo>
                  <a:lnTo>
                    <a:pt x="8838" y="3523"/>
                  </a:lnTo>
                  <a:lnTo>
                    <a:pt x="14748" y="1377"/>
                  </a:lnTo>
                  <a:lnTo>
                    <a:pt x="30037" y="0"/>
                  </a:lnTo>
                  <a:lnTo>
                    <a:pt x="36398" y="1693"/>
                  </a:lnTo>
                  <a:lnTo>
                    <a:pt x="39082" y="3132"/>
                  </a:lnTo>
                  <a:lnTo>
                    <a:pt x="42064" y="12258"/>
                  </a:lnTo>
                  <a:lnTo>
                    <a:pt x="42859" y="18642"/>
                  </a:lnTo>
                  <a:lnTo>
                    <a:pt x="39981" y="31380"/>
                  </a:lnTo>
                  <a:lnTo>
                    <a:pt x="25565" y="60719"/>
                  </a:lnTo>
                  <a:lnTo>
                    <a:pt x="20337" y="67774"/>
                  </a:lnTo>
                  <a:lnTo>
                    <a:pt x="20613" y="68354"/>
                  </a:lnTo>
                  <a:lnTo>
                    <a:pt x="22802" y="68997"/>
                  </a:lnTo>
                  <a:lnTo>
                    <a:pt x="65171" y="66095"/>
                  </a:lnTo>
                  <a:lnTo>
                    <a:pt x="112208" y="60659"/>
                  </a:lnTo>
                  <a:lnTo>
                    <a:pt x="146050" y="568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3" name="SMARTInkShape-5727"/>
            <p:cNvSpPr/>
            <p:nvPr>
              <p:custDataLst>
                <p:tags r:id="rId95"/>
              </p:custDataLst>
            </p:nvPr>
          </p:nvSpPr>
          <p:spPr>
            <a:xfrm>
              <a:off x="4978400" y="5410200"/>
              <a:ext cx="209551" cy="284667"/>
            </a:xfrm>
            <a:custGeom>
              <a:avLst/>
              <a:gdLst/>
              <a:ahLst/>
              <a:cxnLst/>
              <a:rect l="0" t="0" r="0" b="0"/>
              <a:pathLst>
                <a:path w="209551" h="284667">
                  <a:moveTo>
                    <a:pt x="0" y="25400"/>
                  </a:moveTo>
                  <a:lnTo>
                    <a:pt x="0" y="25400"/>
                  </a:lnTo>
                  <a:lnTo>
                    <a:pt x="8839" y="11095"/>
                  </a:lnTo>
                  <a:lnTo>
                    <a:pt x="12865" y="8460"/>
                  </a:lnTo>
                  <a:lnTo>
                    <a:pt x="14927" y="7756"/>
                  </a:lnTo>
                  <a:lnTo>
                    <a:pt x="22862" y="10738"/>
                  </a:lnTo>
                  <a:lnTo>
                    <a:pt x="27941" y="13508"/>
                  </a:lnTo>
                  <a:lnTo>
                    <a:pt x="51945" y="41005"/>
                  </a:lnTo>
                  <a:lnTo>
                    <a:pt x="67537" y="72317"/>
                  </a:lnTo>
                  <a:lnTo>
                    <a:pt x="81522" y="111163"/>
                  </a:lnTo>
                  <a:lnTo>
                    <a:pt x="94793" y="156650"/>
                  </a:lnTo>
                  <a:lnTo>
                    <a:pt x="103984" y="199444"/>
                  </a:lnTo>
                  <a:lnTo>
                    <a:pt x="110420" y="236809"/>
                  </a:lnTo>
                  <a:lnTo>
                    <a:pt x="120302" y="280133"/>
                  </a:lnTo>
                  <a:lnTo>
                    <a:pt x="122534" y="284122"/>
                  </a:lnTo>
                  <a:lnTo>
                    <a:pt x="124728" y="284666"/>
                  </a:lnTo>
                  <a:lnTo>
                    <a:pt x="126897" y="282910"/>
                  </a:lnTo>
                  <a:lnTo>
                    <a:pt x="129048" y="279622"/>
                  </a:lnTo>
                  <a:lnTo>
                    <a:pt x="138275" y="234629"/>
                  </a:lnTo>
                  <a:lnTo>
                    <a:pt x="145181" y="191533"/>
                  </a:lnTo>
                  <a:lnTo>
                    <a:pt x="151115" y="165083"/>
                  </a:lnTo>
                  <a:lnTo>
                    <a:pt x="158599" y="136161"/>
                  </a:lnTo>
                  <a:lnTo>
                    <a:pt x="167117" y="105590"/>
                  </a:lnTo>
                  <a:lnTo>
                    <a:pt x="182224" y="58453"/>
                  </a:lnTo>
                  <a:lnTo>
                    <a:pt x="198867" y="15438"/>
                  </a:lnTo>
                  <a:lnTo>
                    <a:pt x="206385" y="1987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4" name="SMARTInkShape-5728"/>
            <p:cNvSpPr/>
            <p:nvPr>
              <p:custDataLst>
                <p:tags r:id="rId96"/>
              </p:custDataLst>
            </p:nvPr>
          </p:nvSpPr>
          <p:spPr>
            <a:xfrm>
              <a:off x="5196767" y="5541775"/>
              <a:ext cx="54684" cy="112673"/>
            </a:xfrm>
            <a:custGeom>
              <a:avLst/>
              <a:gdLst/>
              <a:ahLst/>
              <a:cxnLst/>
              <a:rect l="0" t="0" r="0" b="0"/>
              <a:pathLst>
                <a:path w="54684" h="112673">
                  <a:moveTo>
                    <a:pt x="41983" y="14475"/>
                  </a:moveTo>
                  <a:lnTo>
                    <a:pt x="41983" y="14475"/>
                  </a:lnTo>
                  <a:lnTo>
                    <a:pt x="38612" y="7733"/>
                  </a:lnTo>
                  <a:lnTo>
                    <a:pt x="33194" y="2542"/>
                  </a:lnTo>
                  <a:lnTo>
                    <a:pt x="29774" y="170"/>
                  </a:lnTo>
                  <a:lnTo>
                    <a:pt x="26082" y="0"/>
                  </a:lnTo>
                  <a:lnTo>
                    <a:pt x="18217" y="3573"/>
                  </a:lnTo>
                  <a:lnTo>
                    <a:pt x="5857" y="23631"/>
                  </a:lnTo>
                  <a:lnTo>
                    <a:pt x="0" y="55287"/>
                  </a:lnTo>
                  <a:lnTo>
                    <a:pt x="2883" y="98854"/>
                  </a:lnTo>
                  <a:lnTo>
                    <a:pt x="3685" y="112672"/>
                  </a:lnTo>
                  <a:lnTo>
                    <a:pt x="5869" y="112396"/>
                  </a:lnTo>
                  <a:lnTo>
                    <a:pt x="19052" y="104558"/>
                  </a:lnTo>
                  <a:lnTo>
                    <a:pt x="30381" y="94729"/>
                  </a:lnTo>
                  <a:lnTo>
                    <a:pt x="38708" y="81424"/>
                  </a:lnTo>
                  <a:lnTo>
                    <a:pt x="44761" y="69629"/>
                  </a:lnTo>
                  <a:lnTo>
                    <a:pt x="47363" y="67472"/>
                  </a:lnTo>
                  <a:lnTo>
                    <a:pt x="49803" y="66740"/>
                  </a:lnTo>
                  <a:lnTo>
                    <a:pt x="51430" y="66957"/>
                  </a:lnTo>
                  <a:lnTo>
                    <a:pt x="52514" y="67807"/>
                  </a:lnTo>
                  <a:lnTo>
                    <a:pt x="53237" y="69080"/>
                  </a:lnTo>
                  <a:lnTo>
                    <a:pt x="54683" y="90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5" name="SMARTInkShape-5729"/>
            <p:cNvSpPr/>
            <p:nvPr>
              <p:custDataLst>
                <p:tags r:id="rId97"/>
              </p:custDataLst>
            </p:nvPr>
          </p:nvSpPr>
          <p:spPr>
            <a:xfrm>
              <a:off x="5283200" y="5530850"/>
              <a:ext cx="133351" cy="111412"/>
            </a:xfrm>
            <a:custGeom>
              <a:avLst/>
              <a:gdLst/>
              <a:ahLst/>
              <a:cxnLst/>
              <a:rect l="0" t="0" r="0" b="0"/>
              <a:pathLst>
                <a:path w="133351" h="111412">
                  <a:moveTo>
                    <a:pt x="0" y="19050"/>
                  </a:moveTo>
                  <a:lnTo>
                    <a:pt x="0" y="19050"/>
                  </a:lnTo>
                  <a:lnTo>
                    <a:pt x="20265" y="41431"/>
                  </a:lnTo>
                  <a:lnTo>
                    <a:pt x="42214" y="84408"/>
                  </a:lnTo>
                  <a:lnTo>
                    <a:pt x="55514" y="111025"/>
                  </a:lnTo>
                  <a:lnTo>
                    <a:pt x="55353" y="111411"/>
                  </a:lnTo>
                  <a:lnTo>
                    <a:pt x="53294" y="109958"/>
                  </a:lnTo>
                  <a:lnTo>
                    <a:pt x="51539" y="98432"/>
                  </a:lnTo>
                  <a:lnTo>
                    <a:pt x="52357" y="70505"/>
                  </a:lnTo>
                  <a:lnTo>
                    <a:pt x="57607" y="54384"/>
                  </a:lnTo>
                  <a:lnTo>
                    <a:pt x="70289" y="39692"/>
                  </a:lnTo>
                  <a:lnTo>
                    <a:pt x="110545" y="13014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6" name="SMARTInkShape-5730"/>
            <p:cNvSpPr/>
            <p:nvPr>
              <p:custDataLst>
                <p:tags r:id="rId98"/>
              </p:custDataLst>
            </p:nvPr>
          </p:nvSpPr>
          <p:spPr>
            <a:xfrm>
              <a:off x="5491707" y="5386467"/>
              <a:ext cx="115344" cy="328534"/>
            </a:xfrm>
            <a:custGeom>
              <a:avLst/>
              <a:gdLst/>
              <a:ahLst/>
              <a:cxnLst/>
              <a:rect l="0" t="0" r="0" b="0"/>
              <a:pathLst>
                <a:path w="115344" h="328534">
                  <a:moveTo>
                    <a:pt x="115343" y="23733"/>
                  </a:moveTo>
                  <a:lnTo>
                    <a:pt x="115343" y="23733"/>
                  </a:lnTo>
                  <a:lnTo>
                    <a:pt x="108435" y="6774"/>
                  </a:lnTo>
                  <a:lnTo>
                    <a:pt x="106505" y="3960"/>
                  </a:lnTo>
                  <a:lnTo>
                    <a:pt x="103806" y="2084"/>
                  </a:lnTo>
                  <a:lnTo>
                    <a:pt x="97045" y="0"/>
                  </a:lnTo>
                  <a:lnTo>
                    <a:pt x="87455" y="2837"/>
                  </a:lnTo>
                  <a:lnTo>
                    <a:pt x="81935" y="5569"/>
                  </a:lnTo>
                  <a:lnTo>
                    <a:pt x="57309" y="33011"/>
                  </a:lnTo>
                  <a:lnTo>
                    <a:pt x="41573" y="66192"/>
                  </a:lnTo>
                  <a:lnTo>
                    <a:pt x="26817" y="107515"/>
                  </a:lnTo>
                  <a:lnTo>
                    <a:pt x="10852" y="154102"/>
                  </a:lnTo>
                  <a:lnTo>
                    <a:pt x="1874" y="199268"/>
                  </a:lnTo>
                  <a:lnTo>
                    <a:pt x="0" y="240743"/>
                  </a:lnTo>
                  <a:lnTo>
                    <a:pt x="6224" y="275639"/>
                  </a:lnTo>
                  <a:lnTo>
                    <a:pt x="23572" y="300086"/>
                  </a:lnTo>
                  <a:lnTo>
                    <a:pt x="47745" y="315890"/>
                  </a:lnTo>
                  <a:lnTo>
                    <a:pt x="102643" y="3285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7" name="SMARTInkShape-5731"/>
            <p:cNvSpPr/>
            <p:nvPr>
              <p:custDataLst>
                <p:tags r:id="rId99"/>
              </p:custDataLst>
            </p:nvPr>
          </p:nvSpPr>
          <p:spPr>
            <a:xfrm>
              <a:off x="5652891" y="5422900"/>
              <a:ext cx="195460" cy="223495"/>
            </a:xfrm>
            <a:custGeom>
              <a:avLst/>
              <a:gdLst/>
              <a:ahLst/>
              <a:cxnLst/>
              <a:rect l="0" t="0" r="0" b="0"/>
              <a:pathLst>
                <a:path w="195460" h="223495">
                  <a:moveTo>
                    <a:pt x="157359" y="0"/>
                  </a:moveTo>
                  <a:lnTo>
                    <a:pt x="157359" y="0"/>
                  </a:lnTo>
                  <a:lnTo>
                    <a:pt x="115656" y="32913"/>
                  </a:lnTo>
                  <a:lnTo>
                    <a:pt x="69472" y="64122"/>
                  </a:lnTo>
                  <a:lnTo>
                    <a:pt x="24550" y="98964"/>
                  </a:lnTo>
                  <a:lnTo>
                    <a:pt x="15232" y="111638"/>
                  </a:lnTo>
                  <a:lnTo>
                    <a:pt x="13925" y="114641"/>
                  </a:lnTo>
                  <a:lnTo>
                    <a:pt x="14463" y="116644"/>
                  </a:lnTo>
                  <a:lnTo>
                    <a:pt x="16234" y="117980"/>
                  </a:lnTo>
                  <a:lnTo>
                    <a:pt x="18826" y="118869"/>
                  </a:lnTo>
                  <a:lnTo>
                    <a:pt x="54108" y="120298"/>
                  </a:lnTo>
                  <a:lnTo>
                    <a:pt x="100379" y="120580"/>
                  </a:lnTo>
                  <a:lnTo>
                    <a:pt x="108789" y="120603"/>
                  </a:lnTo>
                  <a:lnTo>
                    <a:pt x="113690" y="122030"/>
                  </a:lnTo>
                  <a:lnTo>
                    <a:pt x="116252" y="124392"/>
                  </a:lnTo>
                  <a:lnTo>
                    <a:pt x="117254" y="127377"/>
                  </a:lnTo>
                  <a:lnTo>
                    <a:pt x="107079" y="136340"/>
                  </a:lnTo>
                  <a:lnTo>
                    <a:pt x="62681" y="159341"/>
                  </a:lnTo>
                  <a:lnTo>
                    <a:pt x="22267" y="184266"/>
                  </a:lnTo>
                  <a:lnTo>
                    <a:pt x="7007" y="196902"/>
                  </a:lnTo>
                  <a:lnTo>
                    <a:pt x="2796" y="202529"/>
                  </a:lnTo>
                  <a:lnTo>
                    <a:pt x="695" y="207692"/>
                  </a:lnTo>
                  <a:lnTo>
                    <a:pt x="0" y="212544"/>
                  </a:lnTo>
                  <a:lnTo>
                    <a:pt x="2358" y="216485"/>
                  </a:lnTo>
                  <a:lnTo>
                    <a:pt x="12505" y="222745"/>
                  </a:lnTo>
                  <a:lnTo>
                    <a:pt x="50939" y="223494"/>
                  </a:lnTo>
                  <a:lnTo>
                    <a:pt x="84661" y="220921"/>
                  </a:lnTo>
                  <a:lnTo>
                    <a:pt x="120815" y="216015"/>
                  </a:lnTo>
                  <a:lnTo>
                    <a:pt x="158051" y="206779"/>
                  </a:lnTo>
                  <a:lnTo>
                    <a:pt x="195459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8" name="SMARTInkShape-5732"/>
            <p:cNvSpPr/>
            <p:nvPr>
              <p:custDataLst>
                <p:tags r:id="rId100"/>
              </p:custDataLst>
            </p:nvPr>
          </p:nvSpPr>
          <p:spPr>
            <a:xfrm>
              <a:off x="5861048" y="5429307"/>
              <a:ext cx="184153" cy="12644"/>
            </a:xfrm>
            <a:custGeom>
              <a:avLst/>
              <a:gdLst/>
              <a:ahLst/>
              <a:cxnLst/>
              <a:rect l="0" t="0" r="0" b="0"/>
              <a:pathLst>
                <a:path w="184153" h="12644">
                  <a:moveTo>
                    <a:pt x="2" y="6293"/>
                  </a:moveTo>
                  <a:lnTo>
                    <a:pt x="2" y="6293"/>
                  </a:lnTo>
                  <a:lnTo>
                    <a:pt x="0" y="826"/>
                  </a:lnTo>
                  <a:lnTo>
                    <a:pt x="6743" y="3575"/>
                  </a:lnTo>
                  <a:lnTo>
                    <a:pt x="54275" y="587"/>
                  </a:lnTo>
                  <a:lnTo>
                    <a:pt x="96673" y="134"/>
                  </a:lnTo>
                  <a:lnTo>
                    <a:pt x="141610" y="0"/>
                  </a:lnTo>
                  <a:lnTo>
                    <a:pt x="161953" y="3731"/>
                  </a:lnTo>
                  <a:lnTo>
                    <a:pt x="184152" y="126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9" name="SMARTInkShape-5733"/>
            <p:cNvSpPr/>
            <p:nvPr>
              <p:custDataLst>
                <p:tags r:id="rId101"/>
              </p:custDataLst>
            </p:nvPr>
          </p:nvSpPr>
          <p:spPr>
            <a:xfrm>
              <a:off x="5854700" y="5626100"/>
              <a:ext cx="190501" cy="30868"/>
            </a:xfrm>
            <a:custGeom>
              <a:avLst/>
              <a:gdLst/>
              <a:ahLst/>
              <a:cxnLst/>
              <a:rect l="0" t="0" r="0" b="0"/>
              <a:pathLst>
                <a:path w="190501" h="30868">
                  <a:moveTo>
                    <a:pt x="0" y="25400"/>
                  </a:moveTo>
                  <a:lnTo>
                    <a:pt x="0" y="25400"/>
                  </a:lnTo>
                  <a:lnTo>
                    <a:pt x="6741" y="28771"/>
                  </a:lnTo>
                  <a:lnTo>
                    <a:pt x="21048" y="30867"/>
                  </a:lnTo>
                  <a:lnTo>
                    <a:pt x="61464" y="25800"/>
                  </a:lnTo>
                  <a:lnTo>
                    <a:pt x="105542" y="16503"/>
                  </a:lnTo>
                  <a:lnTo>
                    <a:pt x="148081" y="8967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0" name="SMARTInkShape-5734"/>
            <p:cNvSpPr/>
            <p:nvPr>
              <p:custDataLst>
                <p:tags r:id="rId102"/>
              </p:custDataLst>
            </p:nvPr>
          </p:nvSpPr>
          <p:spPr>
            <a:xfrm>
              <a:off x="6075879" y="5398906"/>
              <a:ext cx="99979" cy="210095"/>
            </a:xfrm>
            <a:custGeom>
              <a:avLst/>
              <a:gdLst/>
              <a:ahLst/>
              <a:cxnLst/>
              <a:rect l="0" t="0" r="0" b="0"/>
              <a:pathLst>
                <a:path w="99979" h="210095">
                  <a:moveTo>
                    <a:pt x="96321" y="17644"/>
                  </a:moveTo>
                  <a:lnTo>
                    <a:pt x="96321" y="17644"/>
                  </a:lnTo>
                  <a:lnTo>
                    <a:pt x="99692" y="10902"/>
                  </a:lnTo>
                  <a:lnTo>
                    <a:pt x="99978" y="8210"/>
                  </a:lnTo>
                  <a:lnTo>
                    <a:pt x="98415" y="3339"/>
                  </a:lnTo>
                  <a:lnTo>
                    <a:pt x="97013" y="1757"/>
                  </a:lnTo>
                  <a:lnTo>
                    <a:pt x="93571" y="0"/>
                  </a:lnTo>
                  <a:lnTo>
                    <a:pt x="80924" y="2382"/>
                  </a:lnTo>
                  <a:lnTo>
                    <a:pt x="60401" y="14297"/>
                  </a:lnTo>
                  <a:lnTo>
                    <a:pt x="33074" y="41347"/>
                  </a:lnTo>
                  <a:lnTo>
                    <a:pt x="12749" y="79543"/>
                  </a:lnTo>
                  <a:lnTo>
                    <a:pt x="1160" y="125511"/>
                  </a:lnTo>
                  <a:lnTo>
                    <a:pt x="0" y="164768"/>
                  </a:lnTo>
                  <a:lnTo>
                    <a:pt x="6239" y="185809"/>
                  </a:lnTo>
                  <a:lnTo>
                    <a:pt x="10866" y="195370"/>
                  </a:lnTo>
                  <a:lnTo>
                    <a:pt x="16774" y="201744"/>
                  </a:lnTo>
                  <a:lnTo>
                    <a:pt x="30863" y="208827"/>
                  </a:lnTo>
                  <a:lnTo>
                    <a:pt x="46533" y="210094"/>
                  </a:lnTo>
                  <a:lnTo>
                    <a:pt x="70921" y="208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4" name="SMARTInkShape-Group1026"/>
          <p:cNvGrpSpPr/>
          <p:nvPr/>
        </p:nvGrpSpPr>
        <p:grpSpPr>
          <a:xfrm>
            <a:off x="7422183" y="5518150"/>
            <a:ext cx="191468" cy="145150"/>
            <a:chOff x="7422183" y="5518150"/>
            <a:chExt cx="191468" cy="145150"/>
          </a:xfrm>
        </p:grpSpPr>
        <p:sp>
          <p:nvSpPr>
            <p:cNvPr id="862" name="SMARTInkShape-5735"/>
            <p:cNvSpPr/>
            <p:nvPr>
              <p:custDataLst>
                <p:tags r:id="rId79"/>
              </p:custDataLst>
            </p:nvPr>
          </p:nvSpPr>
          <p:spPr>
            <a:xfrm>
              <a:off x="7422183" y="5645150"/>
              <a:ext cx="185118" cy="18150"/>
            </a:xfrm>
            <a:custGeom>
              <a:avLst/>
              <a:gdLst/>
              <a:ahLst/>
              <a:cxnLst/>
              <a:rect l="0" t="0" r="0" b="0"/>
              <a:pathLst>
                <a:path w="185118" h="18150">
                  <a:moveTo>
                    <a:pt x="7317" y="0"/>
                  </a:moveTo>
                  <a:lnTo>
                    <a:pt x="7317" y="0"/>
                  </a:lnTo>
                  <a:lnTo>
                    <a:pt x="575" y="3371"/>
                  </a:lnTo>
                  <a:lnTo>
                    <a:pt x="0" y="5775"/>
                  </a:lnTo>
                  <a:lnTo>
                    <a:pt x="3123" y="12209"/>
                  </a:lnTo>
                  <a:lnTo>
                    <a:pt x="18624" y="16009"/>
                  </a:lnTo>
                  <a:lnTo>
                    <a:pt x="60762" y="18149"/>
                  </a:lnTo>
                  <a:lnTo>
                    <a:pt x="98804" y="17944"/>
                  </a:lnTo>
                  <a:lnTo>
                    <a:pt x="141582" y="15501"/>
                  </a:lnTo>
                  <a:lnTo>
                    <a:pt x="18511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3" name="SMARTInkShape-5736"/>
            <p:cNvSpPr/>
            <p:nvPr>
              <p:custDataLst>
                <p:tags r:id="rId80"/>
              </p:custDataLst>
            </p:nvPr>
          </p:nvSpPr>
          <p:spPr>
            <a:xfrm>
              <a:off x="7448550" y="5518150"/>
              <a:ext cx="165101" cy="19051"/>
            </a:xfrm>
            <a:custGeom>
              <a:avLst/>
              <a:gdLst/>
              <a:ahLst/>
              <a:cxnLst/>
              <a:rect l="0" t="0" r="0" b="0"/>
              <a:pathLst>
                <a:path w="165101" h="190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22322" y="8838"/>
                  </a:lnTo>
                  <a:lnTo>
                    <a:pt x="57022" y="11556"/>
                  </a:lnTo>
                  <a:lnTo>
                    <a:pt x="101954" y="12361"/>
                  </a:lnTo>
                  <a:lnTo>
                    <a:pt x="148968" y="16996"/>
                  </a:lnTo>
                  <a:lnTo>
                    <a:pt x="1651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0" name="SMARTInkShape-Group1027"/>
          <p:cNvGrpSpPr/>
          <p:nvPr/>
        </p:nvGrpSpPr>
        <p:grpSpPr>
          <a:xfrm>
            <a:off x="7905750" y="5082103"/>
            <a:ext cx="1536701" cy="736108"/>
            <a:chOff x="7905750" y="5082103"/>
            <a:chExt cx="1536701" cy="736108"/>
          </a:xfrm>
        </p:grpSpPr>
        <p:sp>
          <p:nvSpPr>
            <p:cNvPr id="865" name="SMARTInkShape-5737"/>
            <p:cNvSpPr/>
            <p:nvPr>
              <p:custDataLst>
                <p:tags r:id="rId74"/>
              </p:custDataLst>
            </p:nvPr>
          </p:nvSpPr>
          <p:spPr>
            <a:xfrm>
              <a:off x="7905750" y="5082103"/>
              <a:ext cx="1536701" cy="736108"/>
            </a:xfrm>
            <a:custGeom>
              <a:avLst/>
              <a:gdLst/>
              <a:ahLst/>
              <a:cxnLst/>
              <a:rect l="0" t="0" r="0" b="0"/>
              <a:pathLst>
                <a:path w="1536701" h="736108">
                  <a:moveTo>
                    <a:pt x="0" y="601147"/>
                  </a:moveTo>
                  <a:lnTo>
                    <a:pt x="0" y="601147"/>
                  </a:lnTo>
                  <a:lnTo>
                    <a:pt x="17311" y="643780"/>
                  </a:lnTo>
                  <a:lnTo>
                    <a:pt x="43897" y="686055"/>
                  </a:lnTo>
                  <a:lnTo>
                    <a:pt x="65282" y="730183"/>
                  </a:lnTo>
                  <a:lnTo>
                    <a:pt x="67820" y="736107"/>
                  </a:lnTo>
                  <a:lnTo>
                    <a:pt x="69202" y="735571"/>
                  </a:lnTo>
                  <a:lnTo>
                    <a:pt x="72620" y="729329"/>
                  </a:lnTo>
                  <a:lnTo>
                    <a:pt x="84927" y="683565"/>
                  </a:lnTo>
                  <a:lnTo>
                    <a:pt x="90191" y="640364"/>
                  </a:lnTo>
                  <a:lnTo>
                    <a:pt x="92582" y="609653"/>
                  </a:lnTo>
                  <a:lnTo>
                    <a:pt x="94883" y="573656"/>
                  </a:lnTo>
                  <a:lnTo>
                    <a:pt x="97121" y="534137"/>
                  </a:lnTo>
                  <a:lnTo>
                    <a:pt x="99320" y="491563"/>
                  </a:lnTo>
                  <a:lnTo>
                    <a:pt x="101491" y="446952"/>
                  </a:lnTo>
                  <a:lnTo>
                    <a:pt x="103643" y="400983"/>
                  </a:lnTo>
                  <a:lnTo>
                    <a:pt x="105784" y="360460"/>
                  </a:lnTo>
                  <a:lnTo>
                    <a:pt x="107917" y="323567"/>
                  </a:lnTo>
                  <a:lnTo>
                    <a:pt x="110044" y="289094"/>
                  </a:lnTo>
                  <a:lnTo>
                    <a:pt x="110758" y="260467"/>
                  </a:lnTo>
                  <a:lnTo>
                    <a:pt x="109668" y="213607"/>
                  </a:lnTo>
                  <a:lnTo>
                    <a:pt x="106832" y="179611"/>
                  </a:lnTo>
                  <a:lnTo>
                    <a:pt x="102289" y="132991"/>
                  </a:lnTo>
                  <a:lnTo>
                    <a:pt x="101905" y="122379"/>
                  </a:lnTo>
                  <a:lnTo>
                    <a:pt x="103921" y="118985"/>
                  </a:lnTo>
                  <a:lnTo>
                    <a:pt x="107381" y="116722"/>
                  </a:lnTo>
                  <a:lnTo>
                    <a:pt x="111803" y="115214"/>
                  </a:lnTo>
                  <a:lnTo>
                    <a:pt x="152848" y="117863"/>
                  </a:lnTo>
                  <a:lnTo>
                    <a:pt x="189758" y="121300"/>
                  </a:lnTo>
                  <a:lnTo>
                    <a:pt x="214700" y="121794"/>
                  </a:lnTo>
                  <a:lnTo>
                    <a:pt x="243323" y="121417"/>
                  </a:lnTo>
                  <a:lnTo>
                    <a:pt x="274397" y="120460"/>
                  </a:lnTo>
                  <a:lnTo>
                    <a:pt x="309226" y="117706"/>
                  </a:lnTo>
                  <a:lnTo>
                    <a:pt x="346556" y="113752"/>
                  </a:lnTo>
                  <a:lnTo>
                    <a:pt x="385554" y="109000"/>
                  </a:lnTo>
                  <a:lnTo>
                    <a:pt x="427780" y="103011"/>
                  </a:lnTo>
                  <a:lnTo>
                    <a:pt x="472160" y="96194"/>
                  </a:lnTo>
                  <a:lnTo>
                    <a:pt x="517973" y="88828"/>
                  </a:lnTo>
                  <a:lnTo>
                    <a:pt x="565448" y="81096"/>
                  </a:lnTo>
                  <a:lnTo>
                    <a:pt x="614032" y="73118"/>
                  </a:lnTo>
                  <a:lnTo>
                    <a:pt x="663354" y="64977"/>
                  </a:lnTo>
                  <a:lnTo>
                    <a:pt x="713875" y="56729"/>
                  </a:lnTo>
                  <a:lnTo>
                    <a:pt x="765194" y="48407"/>
                  </a:lnTo>
                  <a:lnTo>
                    <a:pt x="817045" y="40037"/>
                  </a:lnTo>
                  <a:lnTo>
                    <a:pt x="871370" y="32341"/>
                  </a:lnTo>
                  <a:lnTo>
                    <a:pt x="927341" y="25093"/>
                  </a:lnTo>
                  <a:lnTo>
                    <a:pt x="984409" y="18144"/>
                  </a:lnTo>
                  <a:lnTo>
                    <a:pt x="1040095" y="12806"/>
                  </a:lnTo>
                  <a:lnTo>
                    <a:pt x="1094858" y="8542"/>
                  </a:lnTo>
                  <a:lnTo>
                    <a:pt x="1149005" y="4994"/>
                  </a:lnTo>
                  <a:lnTo>
                    <a:pt x="1199214" y="2628"/>
                  </a:lnTo>
                  <a:lnTo>
                    <a:pt x="1246798" y="1051"/>
                  </a:lnTo>
                  <a:lnTo>
                    <a:pt x="1292632" y="0"/>
                  </a:lnTo>
                  <a:lnTo>
                    <a:pt x="1332361" y="4"/>
                  </a:lnTo>
                  <a:lnTo>
                    <a:pt x="1368019" y="713"/>
                  </a:lnTo>
                  <a:lnTo>
                    <a:pt x="1400963" y="1891"/>
                  </a:lnTo>
                  <a:lnTo>
                    <a:pt x="1428568" y="2676"/>
                  </a:lnTo>
                  <a:lnTo>
                    <a:pt x="1474295" y="3549"/>
                  </a:lnTo>
                  <a:lnTo>
                    <a:pt x="1518289" y="7411"/>
                  </a:lnTo>
                  <a:lnTo>
                    <a:pt x="1536700" y="105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6" name="SMARTInkShape-5738"/>
            <p:cNvSpPr/>
            <p:nvPr>
              <p:custDataLst>
                <p:tags r:id="rId75"/>
              </p:custDataLst>
            </p:nvPr>
          </p:nvSpPr>
          <p:spPr>
            <a:xfrm>
              <a:off x="8166100" y="5303656"/>
              <a:ext cx="82551" cy="227195"/>
            </a:xfrm>
            <a:custGeom>
              <a:avLst/>
              <a:gdLst/>
              <a:ahLst/>
              <a:cxnLst/>
              <a:rect l="0" t="0" r="0" b="0"/>
              <a:pathLst>
                <a:path w="82551" h="227195">
                  <a:moveTo>
                    <a:pt x="0" y="17644"/>
                  </a:moveTo>
                  <a:lnTo>
                    <a:pt x="0" y="17644"/>
                  </a:lnTo>
                  <a:lnTo>
                    <a:pt x="3370" y="10902"/>
                  </a:lnTo>
                  <a:lnTo>
                    <a:pt x="8789" y="5711"/>
                  </a:lnTo>
                  <a:lnTo>
                    <a:pt x="15195" y="1757"/>
                  </a:lnTo>
                  <a:lnTo>
                    <a:pt x="20394" y="0"/>
                  </a:lnTo>
                  <a:lnTo>
                    <a:pt x="22062" y="237"/>
                  </a:lnTo>
                  <a:lnTo>
                    <a:pt x="23175" y="1100"/>
                  </a:lnTo>
                  <a:lnTo>
                    <a:pt x="31703" y="21039"/>
                  </a:lnTo>
                  <a:lnTo>
                    <a:pt x="39576" y="59024"/>
                  </a:lnTo>
                  <a:lnTo>
                    <a:pt x="49747" y="106026"/>
                  </a:lnTo>
                  <a:lnTo>
                    <a:pt x="57623" y="140886"/>
                  </a:lnTo>
                  <a:lnTo>
                    <a:pt x="65827" y="174724"/>
                  </a:lnTo>
                  <a:lnTo>
                    <a:pt x="80897" y="222123"/>
                  </a:lnTo>
                  <a:lnTo>
                    <a:pt x="82550" y="2271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7" name="SMARTInkShape-5739"/>
            <p:cNvSpPr/>
            <p:nvPr>
              <p:custDataLst>
                <p:tags r:id="rId76"/>
              </p:custDataLst>
            </p:nvPr>
          </p:nvSpPr>
          <p:spPr>
            <a:xfrm>
              <a:off x="8117991" y="5518150"/>
              <a:ext cx="257660" cy="24521"/>
            </a:xfrm>
            <a:custGeom>
              <a:avLst/>
              <a:gdLst/>
              <a:ahLst/>
              <a:cxnLst/>
              <a:rect l="0" t="0" r="0" b="0"/>
              <a:pathLst>
                <a:path w="257660" h="24521">
                  <a:moveTo>
                    <a:pt x="3659" y="19050"/>
                  </a:moveTo>
                  <a:lnTo>
                    <a:pt x="3659" y="19050"/>
                  </a:lnTo>
                  <a:lnTo>
                    <a:pt x="288" y="19050"/>
                  </a:lnTo>
                  <a:lnTo>
                    <a:pt x="0" y="19755"/>
                  </a:lnTo>
                  <a:lnTo>
                    <a:pt x="1561" y="22421"/>
                  </a:lnTo>
                  <a:lnTo>
                    <a:pt x="6490" y="24076"/>
                  </a:lnTo>
                  <a:lnTo>
                    <a:pt x="52663" y="24520"/>
                  </a:lnTo>
                  <a:lnTo>
                    <a:pt x="87762" y="21951"/>
                  </a:lnTo>
                  <a:lnTo>
                    <a:pt x="132526" y="16577"/>
                  </a:lnTo>
                  <a:lnTo>
                    <a:pt x="179466" y="10190"/>
                  </a:lnTo>
                  <a:lnTo>
                    <a:pt x="219144" y="4999"/>
                  </a:lnTo>
                  <a:lnTo>
                    <a:pt x="2576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8" name="SMARTInkShape-5740"/>
            <p:cNvSpPr/>
            <p:nvPr>
              <p:custDataLst>
                <p:tags r:id="rId77"/>
              </p:custDataLst>
            </p:nvPr>
          </p:nvSpPr>
          <p:spPr>
            <a:xfrm>
              <a:off x="8280398" y="5589520"/>
              <a:ext cx="120653" cy="73030"/>
            </a:xfrm>
            <a:custGeom>
              <a:avLst/>
              <a:gdLst/>
              <a:ahLst/>
              <a:cxnLst/>
              <a:rect l="0" t="0" r="0" b="0"/>
              <a:pathLst>
                <a:path w="120653" h="73030">
                  <a:moveTo>
                    <a:pt x="2" y="17530"/>
                  </a:moveTo>
                  <a:lnTo>
                    <a:pt x="2" y="17530"/>
                  </a:lnTo>
                  <a:lnTo>
                    <a:pt x="0" y="14159"/>
                  </a:lnTo>
                  <a:lnTo>
                    <a:pt x="1883" y="10622"/>
                  </a:lnTo>
                  <a:lnTo>
                    <a:pt x="8840" y="2603"/>
                  </a:lnTo>
                  <a:lnTo>
                    <a:pt x="16630" y="312"/>
                  </a:lnTo>
                  <a:lnTo>
                    <a:pt x="27147" y="0"/>
                  </a:lnTo>
                  <a:lnTo>
                    <a:pt x="38878" y="2212"/>
                  </a:lnTo>
                  <a:lnTo>
                    <a:pt x="43557" y="5202"/>
                  </a:lnTo>
                  <a:lnTo>
                    <a:pt x="50639" y="14167"/>
                  </a:lnTo>
                  <a:lnTo>
                    <a:pt x="52376" y="25207"/>
                  </a:lnTo>
                  <a:lnTo>
                    <a:pt x="51852" y="31115"/>
                  </a:lnTo>
                  <a:lnTo>
                    <a:pt x="47505" y="41441"/>
                  </a:lnTo>
                  <a:lnTo>
                    <a:pt x="40164" y="50735"/>
                  </a:lnTo>
                  <a:lnTo>
                    <a:pt x="23849" y="66318"/>
                  </a:lnTo>
                  <a:lnTo>
                    <a:pt x="22250" y="69106"/>
                  </a:lnTo>
                  <a:lnTo>
                    <a:pt x="22595" y="70964"/>
                  </a:lnTo>
                  <a:lnTo>
                    <a:pt x="24238" y="72201"/>
                  </a:lnTo>
                  <a:lnTo>
                    <a:pt x="26740" y="73029"/>
                  </a:lnTo>
                  <a:lnTo>
                    <a:pt x="66248" y="72943"/>
                  </a:lnTo>
                  <a:lnTo>
                    <a:pt x="120652" y="619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9" name="SMARTInkShape-5741"/>
            <p:cNvSpPr/>
            <p:nvPr>
              <p:custDataLst>
                <p:tags r:id="rId78"/>
              </p:custDataLst>
            </p:nvPr>
          </p:nvSpPr>
          <p:spPr>
            <a:xfrm>
              <a:off x="8140700" y="5673125"/>
              <a:ext cx="101601" cy="132365"/>
            </a:xfrm>
            <a:custGeom>
              <a:avLst/>
              <a:gdLst/>
              <a:ahLst/>
              <a:cxnLst/>
              <a:rect l="0" t="0" r="0" b="0"/>
              <a:pathLst>
                <a:path w="101601" h="132365">
                  <a:moveTo>
                    <a:pt x="0" y="10125"/>
                  </a:moveTo>
                  <a:lnTo>
                    <a:pt x="0" y="10125"/>
                  </a:lnTo>
                  <a:lnTo>
                    <a:pt x="705" y="16606"/>
                  </a:lnTo>
                  <a:lnTo>
                    <a:pt x="12865" y="61863"/>
                  </a:lnTo>
                  <a:lnTo>
                    <a:pt x="18236" y="106334"/>
                  </a:lnTo>
                  <a:lnTo>
                    <a:pt x="19002" y="132364"/>
                  </a:lnTo>
                  <a:lnTo>
                    <a:pt x="19047" y="90869"/>
                  </a:lnTo>
                  <a:lnTo>
                    <a:pt x="29162" y="54040"/>
                  </a:lnTo>
                  <a:lnTo>
                    <a:pt x="42194" y="23059"/>
                  </a:lnTo>
                  <a:lnTo>
                    <a:pt x="52619" y="10465"/>
                  </a:lnTo>
                  <a:lnTo>
                    <a:pt x="66624" y="1288"/>
                  </a:lnTo>
                  <a:lnTo>
                    <a:pt x="69817" y="0"/>
                  </a:lnTo>
                  <a:lnTo>
                    <a:pt x="73355" y="1259"/>
                  </a:lnTo>
                  <a:lnTo>
                    <a:pt x="81051" y="8301"/>
                  </a:lnTo>
                  <a:lnTo>
                    <a:pt x="89945" y="27537"/>
                  </a:lnTo>
                  <a:lnTo>
                    <a:pt x="100252" y="72598"/>
                  </a:lnTo>
                  <a:lnTo>
                    <a:pt x="101600" y="86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4" name="SMARTInkShape-Group1028"/>
          <p:cNvGrpSpPr/>
          <p:nvPr/>
        </p:nvGrpSpPr>
        <p:grpSpPr>
          <a:xfrm>
            <a:off x="7171841" y="5207000"/>
            <a:ext cx="333860" cy="182974"/>
            <a:chOff x="7171841" y="5207000"/>
            <a:chExt cx="333860" cy="182974"/>
          </a:xfrm>
        </p:grpSpPr>
        <p:sp>
          <p:nvSpPr>
            <p:cNvPr id="871" name="SMARTInkShape-5742"/>
            <p:cNvSpPr/>
            <p:nvPr>
              <p:custDataLst>
                <p:tags r:id="rId71"/>
              </p:custDataLst>
            </p:nvPr>
          </p:nvSpPr>
          <p:spPr>
            <a:xfrm>
              <a:off x="7385048" y="5207000"/>
              <a:ext cx="120653" cy="155667"/>
            </a:xfrm>
            <a:custGeom>
              <a:avLst/>
              <a:gdLst/>
              <a:ahLst/>
              <a:cxnLst/>
              <a:rect l="0" t="0" r="0" b="0"/>
              <a:pathLst>
                <a:path w="120653" h="155667">
                  <a:moveTo>
                    <a:pt x="2" y="31750"/>
                  </a:moveTo>
                  <a:lnTo>
                    <a:pt x="2" y="31750"/>
                  </a:lnTo>
                  <a:lnTo>
                    <a:pt x="0" y="26283"/>
                  </a:lnTo>
                  <a:lnTo>
                    <a:pt x="5071" y="37124"/>
                  </a:lnTo>
                  <a:lnTo>
                    <a:pt x="14928" y="76324"/>
                  </a:lnTo>
                  <a:lnTo>
                    <a:pt x="32324" y="123532"/>
                  </a:lnTo>
                  <a:lnTo>
                    <a:pt x="48798" y="148343"/>
                  </a:lnTo>
                  <a:lnTo>
                    <a:pt x="55320" y="154124"/>
                  </a:lnTo>
                  <a:lnTo>
                    <a:pt x="58047" y="155666"/>
                  </a:lnTo>
                  <a:lnTo>
                    <a:pt x="61277" y="153872"/>
                  </a:lnTo>
                  <a:lnTo>
                    <a:pt x="68628" y="144352"/>
                  </a:lnTo>
                  <a:lnTo>
                    <a:pt x="84845" y="108059"/>
                  </a:lnTo>
                  <a:lnTo>
                    <a:pt x="97421" y="66041"/>
                  </a:lnTo>
                  <a:lnTo>
                    <a:pt x="112431" y="20729"/>
                  </a:lnTo>
                  <a:lnTo>
                    <a:pt x="1206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2" name="SMARTInkShape-5743"/>
            <p:cNvSpPr/>
            <p:nvPr>
              <p:custDataLst>
                <p:tags r:id="rId72"/>
              </p:custDataLst>
            </p:nvPr>
          </p:nvSpPr>
          <p:spPr>
            <a:xfrm>
              <a:off x="7293547" y="5252333"/>
              <a:ext cx="61398" cy="119411"/>
            </a:xfrm>
            <a:custGeom>
              <a:avLst/>
              <a:gdLst/>
              <a:ahLst/>
              <a:cxnLst/>
              <a:rect l="0" t="0" r="0" b="0"/>
              <a:pathLst>
                <a:path w="61398" h="119411">
                  <a:moveTo>
                    <a:pt x="40703" y="5467"/>
                  </a:moveTo>
                  <a:lnTo>
                    <a:pt x="40703" y="5467"/>
                  </a:lnTo>
                  <a:lnTo>
                    <a:pt x="37332" y="2096"/>
                  </a:lnTo>
                  <a:lnTo>
                    <a:pt x="31914" y="441"/>
                  </a:lnTo>
                  <a:lnTo>
                    <a:pt x="28494" y="0"/>
                  </a:lnTo>
                  <a:lnTo>
                    <a:pt x="16937" y="2749"/>
                  </a:lnTo>
                  <a:lnTo>
                    <a:pt x="10620" y="9903"/>
                  </a:lnTo>
                  <a:lnTo>
                    <a:pt x="3096" y="29594"/>
                  </a:lnTo>
                  <a:lnTo>
                    <a:pt x="0" y="47940"/>
                  </a:lnTo>
                  <a:lnTo>
                    <a:pt x="2929" y="77397"/>
                  </a:lnTo>
                  <a:lnTo>
                    <a:pt x="12420" y="102901"/>
                  </a:lnTo>
                  <a:lnTo>
                    <a:pt x="20136" y="114858"/>
                  </a:lnTo>
                  <a:lnTo>
                    <a:pt x="24169" y="117905"/>
                  </a:lnTo>
                  <a:lnTo>
                    <a:pt x="28270" y="119231"/>
                  </a:lnTo>
                  <a:lnTo>
                    <a:pt x="32414" y="119410"/>
                  </a:lnTo>
                  <a:lnTo>
                    <a:pt x="48360" y="112919"/>
                  </a:lnTo>
                  <a:lnTo>
                    <a:pt x="56570" y="102142"/>
                  </a:lnTo>
                  <a:lnTo>
                    <a:pt x="59748" y="95317"/>
                  </a:lnTo>
                  <a:lnTo>
                    <a:pt x="61397" y="78327"/>
                  </a:lnTo>
                  <a:lnTo>
                    <a:pt x="56706" y="42045"/>
                  </a:lnTo>
                  <a:lnTo>
                    <a:pt x="51107" y="30426"/>
                  </a:lnTo>
                  <a:lnTo>
                    <a:pt x="47640" y="26339"/>
                  </a:lnTo>
                  <a:lnTo>
                    <a:pt x="40022" y="21799"/>
                  </a:lnTo>
                  <a:lnTo>
                    <a:pt x="28003" y="18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3" name="SMARTInkShape-5744"/>
            <p:cNvSpPr/>
            <p:nvPr>
              <p:custDataLst>
                <p:tags r:id="rId73"/>
              </p:custDataLst>
            </p:nvPr>
          </p:nvSpPr>
          <p:spPr>
            <a:xfrm>
              <a:off x="7171841" y="5220062"/>
              <a:ext cx="124310" cy="169912"/>
            </a:xfrm>
            <a:custGeom>
              <a:avLst/>
              <a:gdLst/>
              <a:ahLst/>
              <a:cxnLst/>
              <a:rect l="0" t="0" r="0" b="0"/>
              <a:pathLst>
                <a:path w="124310" h="169912">
                  <a:moveTo>
                    <a:pt x="3659" y="18688"/>
                  </a:moveTo>
                  <a:lnTo>
                    <a:pt x="3659" y="18688"/>
                  </a:lnTo>
                  <a:lnTo>
                    <a:pt x="288" y="15317"/>
                  </a:lnTo>
                  <a:lnTo>
                    <a:pt x="0" y="13619"/>
                  </a:lnTo>
                  <a:lnTo>
                    <a:pt x="514" y="11780"/>
                  </a:lnTo>
                  <a:lnTo>
                    <a:pt x="2261" y="7856"/>
                  </a:lnTo>
                  <a:lnTo>
                    <a:pt x="3475" y="858"/>
                  </a:lnTo>
                  <a:lnTo>
                    <a:pt x="4240" y="452"/>
                  </a:lnTo>
                  <a:lnTo>
                    <a:pt x="6975" y="0"/>
                  </a:lnTo>
                  <a:lnTo>
                    <a:pt x="10542" y="5443"/>
                  </a:lnTo>
                  <a:lnTo>
                    <a:pt x="13774" y="15623"/>
                  </a:lnTo>
                  <a:lnTo>
                    <a:pt x="19389" y="60008"/>
                  </a:lnTo>
                  <a:lnTo>
                    <a:pt x="21725" y="95842"/>
                  </a:lnTo>
                  <a:lnTo>
                    <a:pt x="18150" y="143054"/>
                  </a:lnTo>
                  <a:lnTo>
                    <a:pt x="16595" y="167117"/>
                  </a:lnTo>
                  <a:lnTo>
                    <a:pt x="17222" y="168441"/>
                  </a:lnTo>
                  <a:lnTo>
                    <a:pt x="18346" y="169323"/>
                  </a:lnTo>
                  <a:lnTo>
                    <a:pt x="19799" y="169911"/>
                  </a:lnTo>
                  <a:lnTo>
                    <a:pt x="25179" y="166802"/>
                  </a:lnTo>
                  <a:lnTo>
                    <a:pt x="33684" y="161422"/>
                  </a:lnTo>
                  <a:lnTo>
                    <a:pt x="77628" y="143521"/>
                  </a:lnTo>
                  <a:lnTo>
                    <a:pt x="124309" y="126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6" name="SMARTInkShape-Group1029"/>
          <p:cNvGrpSpPr/>
          <p:nvPr/>
        </p:nvGrpSpPr>
        <p:grpSpPr>
          <a:xfrm>
            <a:off x="8568621" y="5289550"/>
            <a:ext cx="1277264" cy="342901"/>
            <a:chOff x="8568621" y="5289550"/>
            <a:chExt cx="1277264" cy="342901"/>
          </a:xfrm>
        </p:grpSpPr>
        <p:sp>
          <p:nvSpPr>
            <p:cNvPr id="875" name="SMARTInkShape-5745"/>
            <p:cNvSpPr/>
            <p:nvPr>
              <p:custDataLst>
                <p:tags r:id="rId60"/>
              </p:custDataLst>
            </p:nvPr>
          </p:nvSpPr>
          <p:spPr>
            <a:xfrm>
              <a:off x="9206138" y="5407130"/>
              <a:ext cx="71213" cy="98072"/>
            </a:xfrm>
            <a:custGeom>
              <a:avLst/>
              <a:gdLst/>
              <a:ahLst/>
              <a:cxnLst/>
              <a:rect l="0" t="0" r="0" b="0"/>
              <a:pathLst>
                <a:path w="71213" h="98072">
                  <a:moveTo>
                    <a:pt x="58512" y="9420"/>
                  </a:moveTo>
                  <a:lnTo>
                    <a:pt x="58512" y="9420"/>
                  </a:lnTo>
                  <a:lnTo>
                    <a:pt x="44207" y="582"/>
                  </a:lnTo>
                  <a:lnTo>
                    <a:pt x="41214" y="0"/>
                  </a:lnTo>
                  <a:lnTo>
                    <a:pt x="34125" y="1235"/>
                  </a:lnTo>
                  <a:lnTo>
                    <a:pt x="22202" y="9268"/>
                  </a:lnTo>
                  <a:lnTo>
                    <a:pt x="9731" y="27328"/>
                  </a:lnTo>
                  <a:lnTo>
                    <a:pt x="471" y="50552"/>
                  </a:lnTo>
                  <a:lnTo>
                    <a:pt x="0" y="75308"/>
                  </a:lnTo>
                  <a:lnTo>
                    <a:pt x="4519" y="88328"/>
                  </a:lnTo>
                  <a:lnTo>
                    <a:pt x="7702" y="93775"/>
                  </a:lnTo>
                  <a:lnTo>
                    <a:pt x="11232" y="96701"/>
                  </a:lnTo>
                  <a:lnTo>
                    <a:pt x="14996" y="97946"/>
                  </a:lnTo>
                  <a:lnTo>
                    <a:pt x="18918" y="98071"/>
                  </a:lnTo>
                  <a:lnTo>
                    <a:pt x="22944" y="96037"/>
                  </a:lnTo>
                  <a:lnTo>
                    <a:pt x="50304" y="70385"/>
                  </a:lnTo>
                  <a:lnTo>
                    <a:pt x="56890" y="67323"/>
                  </a:lnTo>
                  <a:lnTo>
                    <a:pt x="58137" y="67778"/>
                  </a:lnTo>
                  <a:lnTo>
                    <a:pt x="71212" y="792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6" name="SMARTInkShape-5746"/>
            <p:cNvSpPr/>
            <p:nvPr>
              <p:custDataLst>
                <p:tags r:id="rId61"/>
              </p:custDataLst>
            </p:nvPr>
          </p:nvSpPr>
          <p:spPr>
            <a:xfrm>
              <a:off x="9074150" y="5313866"/>
              <a:ext cx="130960" cy="211697"/>
            </a:xfrm>
            <a:custGeom>
              <a:avLst/>
              <a:gdLst/>
              <a:ahLst/>
              <a:cxnLst/>
              <a:rect l="0" t="0" r="0" b="0"/>
              <a:pathLst>
                <a:path w="130960" h="211697">
                  <a:moveTo>
                    <a:pt x="0" y="45534"/>
                  </a:moveTo>
                  <a:lnTo>
                    <a:pt x="0" y="45534"/>
                  </a:lnTo>
                  <a:lnTo>
                    <a:pt x="0" y="38792"/>
                  </a:lnTo>
                  <a:lnTo>
                    <a:pt x="1411" y="36806"/>
                  </a:lnTo>
                  <a:lnTo>
                    <a:pt x="3763" y="35482"/>
                  </a:lnTo>
                  <a:lnTo>
                    <a:pt x="6743" y="34599"/>
                  </a:lnTo>
                  <a:lnTo>
                    <a:pt x="8727" y="34716"/>
                  </a:lnTo>
                  <a:lnTo>
                    <a:pt x="10051" y="35500"/>
                  </a:lnTo>
                  <a:lnTo>
                    <a:pt x="15679" y="47501"/>
                  </a:lnTo>
                  <a:lnTo>
                    <a:pt x="30221" y="86531"/>
                  </a:lnTo>
                  <a:lnTo>
                    <a:pt x="39136" y="125962"/>
                  </a:lnTo>
                  <a:lnTo>
                    <a:pt x="46246" y="165555"/>
                  </a:lnTo>
                  <a:lnTo>
                    <a:pt x="54970" y="203898"/>
                  </a:lnTo>
                  <a:lnTo>
                    <a:pt x="59239" y="211168"/>
                  </a:lnTo>
                  <a:lnTo>
                    <a:pt x="62070" y="211696"/>
                  </a:lnTo>
                  <a:lnTo>
                    <a:pt x="68980" y="208519"/>
                  </a:lnTo>
                  <a:lnTo>
                    <a:pt x="84172" y="181942"/>
                  </a:lnTo>
                  <a:lnTo>
                    <a:pt x="94090" y="150845"/>
                  </a:lnTo>
                  <a:lnTo>
                    <a:pt x="103201" y="112094"/>
                  </a:lnTo>
                  <a:lnTo>
                    <a:pt x="111954" y="66650"/>
                  </a:lnTo>
                  <a:lnTo>
                    <a:pt x="124815" y="20432"/>
                  </a:lnTo>
                  <a:lnTo>
                    <a:pt x="130821" y="2348"/>
                  </a:lnTo>
                  <a:lnTo>
                    <a:pt x="130959" y="515"/>
                  </a:lnTo>
                  <a:lnTo>
                    <a:pt x="130345" y="0"/>
                  </a:lnTo>
                  <a:lnTo>
                    <a:pt x="127000" y="10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7" name="SMARTInkShape-5747"/>
            <p:cNvSpPr/>
            <p:nvPr>
              <p:custDataLst>
                <p:tags r:id="rId62"/>
              </p:custDataLst>
            </p:nvPr>
          </p:nvSpPr>
          <p:spPr>
            <a:xfrm>
              <a:off x="8787566" y="5309560"/>
              <a:ext cx="191335" cy="250069"/>
            </a:xfrm>
            <a:custGeom>
              <a:avLst/>
              <a:gdLst/>
              <a:ahLst/>
              <a:cxnLst/>
              <a:rect l="0" t="0" r="0" b="0"/>
              <a:pathLst>
                <a:path w="191335" h="250069">
                  <a:moveTo>
                    <a:pt x="89734" y="11740"/>
                  </a:moveTo>
                  <a:lnTo>
                    <a:pt x="89734" y="11740"/>
                  </a:lnTo>
                  <a:lnTo>
                    <a:pt x="89734" y="8369"/>
                  </a:lnTo>
                  <a:lnTo>
                    <a:pt x="90439" y="7376"/>
                  </a:lnTo>
                  <a:lnTo>
                    <a:pt x="91615" y="6714"/>
                  </a:lnTo>
                  <a:lnTo>
                    <a:pt x="93104" y="6273"/>
                  </a:lnTo>
                  <a:lnTo>
                    <a:pt x="94097" y="5273"/>
                  </a:lnTo>
                  <a:lnTo>
                    <a:pt x="95201" y="2280"/>
                  </a:lnTo>
                  <a:lnTo>
                    <a:pt x="96201" y="1200"/>
                  </a:lnTo>
                  <a:lnTo>
                    <a:pt x="99193" y="0"/>
                  </a:lnTo>
                  <a:lnTo>
                    <a:pt x="99568" y="386"/>
                  </a:lnTo>
                  <a:lnTo>
                    <a:pt x="98102" y="2694"/>
                  </a:lnTo>
                  <a:lnTo>
                    <a:pt x="54737" y="39805"/>
                  </a:lnTo>
                  <a:lnTo>
                    <a:pt x="11825" y="79118"/>
                  </a:lnTo>
                  <a:lnTo>
                    <a:pt x="2661" y="93192"/>
                  </a:lnTo>
                  <a:lnTo>
                    <a:pt x="0" y="104620"/>
                  </a:lnTo>
                  <a:lnTo>
                    <a:pt x="277" y="109643"/>
                  </a:lnTo>
                  <a:lnTo>
                    <a:pt x="1873" y="113699"/>
                  </a:lnTo>
                  <a:lnTo>
                    <a:pt x="7410" y="120085"/>
                  </a:lnTo>
                  <a:lnTo>
                    <a:pt x="21833" y="127646"/>
                  </a:lnTo>
                  <a:lnTo>
                    <a:pt x="46254" y="130985"/>
                  </a:lnTo>
                  <a:lnTo>
                    <a:pt x="92727" y="129060"/>
                  </a:lnTo>
                  <a:lnTo>
                    <a:pt x="105175" y="131615"/>
                  </a:lnTo>
                  <a:lnTo>
                    <a:pt x="110709" y="135103"/>
                  </a:lnTo>
                  <a:lnTo>
                    <a:pt x="110065" y="138432"/>
                  </a:lnTo>
                  <a:lnTo>
                    <a:pt x="103709" y="147775"/>
                  </a:lnTo>
                  <a:lnTo>
                    <a:pt x="62550" y="179075"/>
                  </a:lnTo>
                  <a:lnTo>
                    <a:pt x="17662" y="210034"/>
                  </a:lnTo>
                  <a:lnTo>
                    <a:pt x="5724" y="221932"/>
                  </a:lnTo>
                  <a:lnTo>
                    <a:pt x="2683" y="226657"/>
                  </a:lnTo>
                  <a:lnTo>
                    <a:pt x="1362" y="230513"/>
                  </a:lnTo>
                  <a:lnTo>
                    <a:pt x="1185" y="233788"/>
                  </a:lnTo>
                  <a:lnTo>
                    <a:pt x="3187" y="237383"/>
                  </a:lnTo>
                  <a:lnTo>
                    <a:pt x="11051" y="245140"/>
                  </a:lnTo>
                  <a:lnTo>
                    <a:pt x="27247" y="249530"/>
                  </a:lnTo>
                  <a:lnTo>
                    <a:pt x="50673" y="250068"/>
                  </a:lnTo>
                  <a:lnTo>
                    <a:pt x="82252" y="245606"/>
                  </a:lnTo>
                  <a:lnTo>
                    <a:pt x="115571" y="238917"/>
                  </a:lnTo>
                  <a:lnTo>
                    <a:pt x="158538" y="229100"/>
                  </a:lnTo>
                  <a:lnTo>
                    <a:pt x="191334" y="2212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8" name="SMARTInkShape-5748"/>
            <p:cNvSpPr/>
            <p:nvPr>
              <p:custDataLst>
                <p:tags r:id="rId63"/>
              </p:custDataLst>
            </p:nvPr>
          </p:nvSpPr>
          <p:spPr>
            <a:xfrm>
              <a:off x="8568621" y="5511800"/>
              <a:ext cx="16580" cy="12701"/>
            </a:xfrm>
            <a:custGeom>
              <a:avLst/>
              <a:gdLst/>
              <a:ahLst/>
              <a:cxnLst/>
              <a:rect l="0" t="0" r="0" b="0"/>
              <a:pathLst>
                <a:path w="16580" h="12701">
                  <a:moveTo>
                    <a:pt x="16579" y="0"/>
                  </a:moveTo>
                  <a:lnTo>
                    <a:pt x="16579" y="0"/>
                  </a:lnTo>
                  <a:lnTo>
                    <a:pt x="177" y="0"/>
                  </a:lnTo>
                  <a:lnTo>
                    <a:pt x="0" y="705"/>
                  </a:lnTo>
                  <a:lnTo>
                    <a:pt x="1685" y="3371"/>
                  </a:lnTo>
                  <a:lnTo>
                    <a:pt x="10229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9" name="SMARTInkShape-5749"/>
            <p:cNvSpPr/>
            <p:nvPr>
              <p:custDataLst>
                <p:tags r:id="rId64"/>
              </p:custDataLst>
            </p:nvPr>
          </p:nvSpPr>
          <p:spPr>
            <a:xfrm>
              <a:off x="9290048" y="5384800"/>
              <a:ext cx="114303" cy="118193"/>
            </a:xfrm>
            <a:custGeom>
              <a:avLst/>
              <a:gdLst/>
              <a:ahLst/>
              <a:cxnLst/>
              <a:rect l="0" t="0" r="0" b="0"/>
              <a:pathLst>
                <a:path w="114303" h="118193">
                  <a:moveTo>
                    <a:pt x="2" y="44450"/>
                  </a:moveTo>
                  <a:lnTo>
                    <a:pt x="2" y="44450"/>
                  </a:lnTo>
                  <a:lnTo>
                    <a:pt x="0" y="41079"/>
                  </a:lnTo>
                  <a:lnTo>
                    <a:pt x="1883" y="37542"/>
                  </a:lnTo>
                  <a:lnTo>
                    <a:pt x="3372" y="35611"/>
                  </a:lnTo>
                  <a:lnTo>
                    <a:pt x="6482" y="35030"/>
                  </a:lnTo>
                  <a:lnTo>
                    <a:pt x="15582" y="36265"/>
                  </a:lnTo>
                  <a:lnTo>
                    <a:pt x="32605" y="44298"/>
                  </a:lnTo>
                  <a:lnTo>
                    <a:pt x="47685" y="62357"/>
                  </a:lnTo>
                  <a:lnTo>
                    <a:pt x="57717" y="82211"/>
                  </a:lnTo>
                  <a:lnTo>
                    <a:pt x="59047" y="93218"/>
                  </a:lnTo>
                  <a:lnTo>
                    <a:pt x="55833" y="107348"/>
                  </a:lnTo>
                  <a:lnTo>
                    <a:pt x="52331" y="114738"/>
                  </a:lnTo>
                  <a:lnTo>
                    <a:pt x="48425" y="118022"/>
                  </a:lnTo>
                  <a:lnTo>
                    <a:pt x="47101" y="118192"/>
                  </a:lnTo>
                  <a:lnTo>
                    <a:pt x="46217" y="117601"/>
                  </a:lnTo>
                  <a:lnTo>
                    <a:pt x="43094" y="107752"/>
                  </a:lnTo>
                  <a:lnTo>
                    <a:pt x="41026" y="93045"/>
                  </a:lnTo>
                  <a:lnTo>
                    <a:pt x="42459" y="72398"/>
                  </a:lnTo>
                  <a:lnTo>
                    <a:pt x="53974" y="43716"/>
                  </a:lnTo>
                  <a:lnTo>
                    <a:pt x="74164" y="20714"/>
                  </a:lnTo>
                  <a:lnTo>
                    <a:pt x="1143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0" name="SMARTInkShape-5750"/>
            <p:cNvSpPr/>
            <p:nvPr>
              <p:custDataLst>
                <p:tags r:id="rId65"/>
              </p:custDataLst>
            </p:nvPr>
          </p:nvSpPr>
          <p:spPr>
            <a:xfrm>
              <a:off x="9441353" y="5303917"/>
              <a:ext cx="89998" cy="239634"/>
            </a:xfrm>
            <a:custGeom>
              <a:avLst/>
              <a:gdLst/>
              <a:ahLst/>
              <a:cxnLst/>
              <a:rect l="0" t="0" r="0" b="0"/>
              <a:pathLst>
                <a:path w="89998" h="239634">
                  <a:moveTo>
                    <a:pt x="83647" y="23733"/>
                  </a:moveTo>
                  <a:lnTo>
                    <a:pt x="83647" y="23733"/>
                  </a:lnTo>
                  <a:lnTo>
                    <a:pt x="69341" y="3959"/>
                  </a:lnTo>
                  <a:lnTo>
                    <a:pt x="61060" y="834"/>
                  </a:lnTo>
                  <a:lnTo>
                    <a:pt x="55888" y="0"/>
                  </a:lnTo>
                  <a:lnTo>
                    <a:pt x="51031" y="856"/>
                  </a:lnTo>
                  <a:lnTo>
                    <a:pt x="41870" y="5569"/>
                  </a:lnTo>
                  <a:lnTo>
                    <a:pt x="25408" y="26269"/>
                  </a:lnTo>
                  <a:lnTo>
                    <a:pt x="10495" y="68229"/>
                  </a:lnTo>
                  <a:lnTo>
                    <a:pt x="3394" y="102775"/>
                  </a:lnTo>
                  <a:lnTo>
                    <a:pt x="0" y="137179"/>
                  </a:lnTo>
                  <a:lnTo>
                    <a:pt x="3196" y="166582"/>
                  </a:lnTo>
                  <a:lnTo>
                    <a:pt x="19672" y="206933"/>
                  </a:lnTo>
                  <a:lnTo>
                    <a:pt x="36398" y="225335"/>
                  </a:lnTo>
                  <a:lnTo>
                    <a:pt x="45797" y="232218"/>
                  </a:lnTo>
                  <a:lnTo>
                    <a:pt x="63768" y="237983"/>
                  </a:lnTo>
                  <a:lnTo>
                    <a:pt x="89997" y="2396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1" name="SMARTInkShape-5751"/>
            <p:cNvSpPr/>
            <p:nvPr>
              <p:custDataLst>
                <p:tags r:id="rId66"/>
              </p:custDataLst>
            </p:nvPr>
          </p:nvSpPr>
          <p:spPr>
            <a:xfrm>
              <a:off x="9544050" y="5334000"/>
              <a:ext cx="120651" cy="196851"/>
            </a:xfrm>
            <a:custGeom>
              <a:avLst/>
              <a:gdLst/>
              <a:ahLst/>
              <a:cxnLst/>
              <a:rect l="0" t="0" r="0" b="0"/>
              <a:pathLst>
                <a:path w="120651" h="196851">
                  <a:moveTo>
                    <a:pt x="0" y="0"/>
                  </a:moveTo>
                  <a:lnTo>
                    <a:pt x="0" y="0"/>
                  </a:lnTo>
                  <a:lnTo>
                    <a:pt x="6741" y="3371"/>
                  </a:lnTo>
                  <a:lnTo>
                    <a:pt x="33256" y="39232"/>
                  </a:lnTo>
                  <a:lnTo>
                    <a:pt x="62065" y="78417"/>
                  </a:lnTo>
                  <a:lnTo>
                    <a:pt x="88475" y="117544"/>
                  </a:lnTo>
                  <a:lnTo>
                    <a:pt x="108530" y="151480"/>
                  </a:lnTo>
                  <a:lnTo>
                    <a:pt x="12065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2" name="SMARTInkShape-5752"/>
            <p:cNvSpPr/>
            <p:nvPr>
              <p:custDataLst>
                <p:tags r:id="rId67"/>
              </p:custDataLst>
            </p:nvPr>
          </p:nvSpPr>
          <p:spPr>
            <a:xfrm>
              <a:off x="9577812" y="5347583"/>
              <a:ext cx="86889" cy="202318"/>
            </a:xfrm>
            <a:custGeom>
              <a:avLst/>
              <a:gdLst/>
              <a:ahLst/>
              <a:cxnLst/>
              <a:rect l="0" t="0" r="0" b="0"/>
              <a:pathLst>
                <a:path w="86889" h="202318">
                  <a:moveTo>
                    <a:pt x="86888" y="5467"/>
                  </a:moveTo>
                  <a:lnTo>
                    <a:pt x="86888" y="5467"/>
                  </a:lnTo>
                  <a:lnTo>
                    <a:pt x="86888" y="0"/>
                  </a:lnTo>
                  <a:lnTo>
                    <a:pt x="57002" y="46757"/>
                  </a:lnTo>
                  <a:lnTo>
                    <a:pt x="36641" y="85983"/>
                  </a:lnTo>
                  <a:lnTo>
                    <a:pt x="17202" y="125514"/>
                  </a:lnTo>
                  <a:lnTo>
                    <a:pt x="2515" y="170317"/>
                  </a:lnTo>
                  <a:lnTo>
                    <a:pt x="0" y="186684"/>
                  </a:lnTo>
                  <a:lnTo>
                    <a:pt x="1445" y="191895"/>
                  </a:lnTo>
                  <a:lnTo>
                    <a:pt x="4526" y="195369"/>
                  </a:lnTo>
                  <a:lnTo>
                    <a:pt x="17038" y="202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3" name="SMARTInkShape-5753"/>
            <p:cNvSpPr/>
            <p:nvPr>
              <p:custDataLst>
                <p:tags r:id="rId68"/>
              </p:custDataLst>
            </p:nvPr>
          </p:nvSpPr>
          <p:spPr>
            <a:xfrm>
              <a:off x="9791700" y="5289550"/>
              <a:ext cx="54185" cy="342901"/>
            </a:xfrm>
            <a:custGeom>
              <a:avLst/>
              <a:gdLst/>
              <a:ahLst/>
              <a:cxnLst/>
              <a:rect l="0" t="0" r="0" b="0"/>
              <a:pathLst>
                <a:path w="54185" h="342901">
                  <a:moveTo>
                    <a:pt x="6350" y="0"/>
                  </a:moveTo>
                  <a:lnTo>
                    <a:pt x="6350" y="0"/>
                  </a:lnTo>
                  <a:lnTo>
                    <a:pt x="30768" y="43370"/>
                  </a:lnTo>
                  <a:lnTo>
                    <a:pt x="42133" y="86303"/>
                  </a:lnTo>
                  <a:lnTo>
                    <a:pt x="47139" y="112569"/>
                  </a:lnTo>
                  <a:lnTo>
                    <a:pt x="50475" y="140663"/>
                  </a:lnTo>
                  <a:lnTo>
                    <a:pt x="52700" y="169975"/>
                  </a:lnTo>
                  <a:lnTo>
                    <a:pt x="54184" y="200101"/>
                  </a:lnTo>
                  <a:lnTo>
                    <a:pt x="48824" y="229355"/>
                  </a:lnTo>
                  <a:lnTo>
                    <a:pt x="38898" y="258032"/>
                  </a:lnTo>
                  <a:lnTo>
                    <a:pt x="17287" y="305181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4" name="SMARTInkShape-5754"/>
            <p:cNvSpPr/>
            <p:nvPr>
              <p:custDataLst>
                <p:tags r:id="rId69"/>
              </p:custDataLst>
            </p:nvPr>
          </p:nvSpPr>
          <p:spPr>
            <a:xfrm>
              <a:off x="9724541" y="5384800"/>
              <a:ext cx="3660" cy="12701"/>
            </a:xfrm>
            <a:custGeom>
              <a:avLst/>
              <a:gdLst/>
              <a:ahLst/>
              <a:cxnLst/>
              <a:rect l="0" t="0" r="0" b="0"/>
              <a:pathLst>
                <a:path w="3660" h="12701">
                  <a:moveTo>
                    <a:pt x="3659" y="12700"/>
                  </a:moveTo>
                  <a:lnTo>
                    <a:pt x="3659" y="12700"/>
                  </a:lnTo>
                  <a:lnTo>
                    <a:pt x="288" y="9329"/>
                  </a:lnTo>
                  <a:lnTo>
                    <a:pt x="0" y="7631"/>
                  </a:lnTo>
                  <a:lnTo>
                    <a:pt x="514" y="5792"/>
                  </a:lnTo>
                  <a:lnTo>
                    <a:pt x="36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5" name="SMARTInkShape-5755"/>
            <p:cNvSpPr/>
            <p:nvPr>
              <p:custDataLst>
                <p:tags r:id="rId70"/>
              </p:custDataLst>
            </p:nvPr>
          </p:nvSpPr>
          <p:spPr>
            <a:xfrm>
              <a:off x="9715500" y="5499100"/>
              <a:ext cx="5468" cy="38101"/>
            </a:xfrm>
            <a:custGeom>
              <a:avLst/>
              <a:gdLst/>
              <a:ahLst/>
              <a:cxnLst/>
              <a:rect l="0" t="0" r="0" b="0"/>
              <a:pathLst>
                <a:path w="5468" h="38101">
                  <a:moveTo>
                    <a:pt x="0" y="0"/>
                  </a:moveTo>
                  <a:lnTo>
                    <a:pt x="0" y="0"/>
                  </a:lnTo>
                  <a:lnTo>
                    <a:pt x="705" y="6479"/>
                  </a:lnTo>
                  <a:lnTo>
                    <a:pt x="5467" y="29232"/>
                  </a:lnTo>
                  <a:lnTo>
                    <a:pt x="5056" y="32188"/>
                  </a:lnTo>
                  <a:lnTo>
                    <a:pt x="4076" y="34159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9" name="SMARTInkShape-Group1030"/>
          <p:cNvGrpSpPr/>
          <p:nvPr/>
        </p:nvGrpSpPr>
        <p:grpSpPr>
          <a:xfrm>
            <a:off x="10078885" y="5552766"/>
            <a:ext cx="341466" cy="124135"/>
            <a:chOff x="10078885" y="5552766"/>
            <a:chExt cx="341466" cy="124135"/>
          </a:xfrm>
        </p:grpSpPr>
        <p:sp>
          <p:nvSpPr>
            <p:cNvPr id="887" name="SMARTInkShape-5756"/>
            <p:cNvSpPr/>
            <p:nvPr>
              <p:custDataLst>
                <p:tags r:id="rId58"/>
              </p:custDataLst>
            </p:nvPr>
          </p:nvSpPr>
          <p:spPr>
            <a:xfrm>
              <a:off x="10078885" y="5645150"/>
              <a:ext cx="341466" cy="31751"/>
            </a:xfrm>
            <a:custGeom>
              <a:avLst/>
              <a:gdLst/>
              <a:ahLst/>
              <a:cxnLst/>
              <a:rect l="0" t="0" r="0" b="0"/>
              <a:pathLst>
                <a:path w="341466" h="31751">
                  <a:moveTo>
                    <a:pt x="23965" y="31750"/>
                  </a:moveTo>
                  <a:lnTo>
                    <a:pt x="23965" y="31750"/>
                  </a:lnTo>
                  <a:lnTo>
                    <a:pt x="0" y="31750"/>
                  </a:lnTo>
                  <a:lnTo>
                    <a:pt x="40686" y="25975"/>
                  </a:lnTo>
                  <a:lnTo>
                    <a:pt x="64040" y="22961"/>
                  </a:lnTo>
                  <a:lnTo>
                    <a:pt x="90898" y="19541"/>
                  </a:lnTo>
                  <a:lnTo>
                    <a:pt x="121504" y="15849"/>
                  </a:lnTo>
                  <a:lnTo>
                    <a:pt x="154607" y="11977"/>
                  </a:lnTo>
                  <a:lnTo>
                    <a:pt x="189377" y="7984"/>
                  </a:lnTo>
                  <a:lnTo>
                    <a:pt x="221729" y="5323"/>
                  </a:lnTo>
                  <a:lnTo>
                    <a:pt x="252468" y="3549"/>
                  </a:lnTo>
                  <a:lnTo>
                    <a:pt x="282135" y="2366"/>
                  </a:lnTo>
                  <a:lnTo>
                    <a:pt x="34146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8" name="SMARTInkShape-5757"/>
            <p:cNvSpPr/>
            <p:nvPr>
              <p:custDataLst>
                <p:tags r:id="rId59"/>
              </p:custDataLst>
            </p:nvPr>
          </p:nvSpPr>
          <p:spPr>
            <a:xfrm>
              <a:off x="10115550" y="5552766"/>
              <a:ext cx="209551" cy="9835"/>
            </a:xfrm>
            <a:custGeom>
              <a:avLst/>
              <a:gdLst/>
              <a:ahLst/>
              <a:cxnLst/>
              <a:rect l="0" t="0" r="0" b="0"/>
              <a:pathLst>
                <a:path w="209551" h="9835">
                  <a:moveTo>
                    <a:pt x="0" y="9834"/>
                  </a:moveTo>
                  <a:lnTo>
                    <a:pt x="0" y="9834"/>
                  </a:lnTo>
                  <a:lnTo>
                    <a:pt x="45190" y="4808"/>
                  </a:lnTo>
                  <a:lnTo>
                    <a:pt x="92177" y="1995"/>
                  </a:lnTo>
                  <a:lnTo>
                    <a:pt x="131983" y="0"/>
                  </a:lnTo>
                  <a:lnTo>
                    <a:pt x="170845" y="1465"/>
                  </a:lnTo>
                  <a:lnTo>
                    <a:pt x="209550" y="3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5" name="SMARTInkShape-Group1031"/>
          <p:cNvGrpSpPr/>
          <p:nvPr/>
        </p:nvGrpSpPr>
        <p:grpSpPr>
          <a:xfrm>
            <a:off x="10092844" y="5168526"/>
            <a:ext cx="238607" cy="279775"/>
            <a:chOff x="10092844" y="5168526"/>
            <a:chExt cx="238607" cy="279775"/>
          </a:xfrm>
        </p:grpSpPr>
        <p:sp>
          <p:nvSpPr>
            <p:cNvPr id="890" name="SMARTInkShape-5758"/>
            <p:cNvSpPr/>
            <p:nvPr>
              <p:custDataLst>
                <p:tags r:id="rId53"/>
              </p:custDataLst>
            </p:nvPr>
          </p:nvSpPr>
          <p:spPr>
            <a:xfrm>
              <a:off x="10236750" y="5168526"/>
              <a:ext cx="94701" cy="266841"/>
            </a:xfrm>
            <a:custGeom>
              <a:avLst/>
              <a:gdLst/>
              <a:ahLst/>
              <a:cxnLst/>
              <a:rect l="0" t="0" r="0" b="0"/>
              <a:pathLst>
                <a:path w="94701" h="266841">
                  <a:moveTo>
                    <a:pt x="62950" y="165474"/>
                  </a:moveTo>
                  <a:lnTo>
                    <a:pt x="62950" y="165474"/>
                  </a:lnTo>
                  <a:lnTo>
                    <a:pt x="56207" y="165474"/>
                  </a:lnTo>
                  <a:lnTo>
                    <a:pt x="51017" y="163593"/>
                  </a:lnTo>
                  <a:lnTo>
                    <a:pt x="48644" y="162103"/>
                  </a:lnTo>
                  <a:lnTo>
                    <a:pt x="46358" y="161815"/>
                  </a:lnTo>
                  <a:lnTo>
                    <a:pt x="41935" y="163378"/>
                  </a:lnTo>
                  <a:lnTo>
                    <a:pt x="27570" y="171540"/>
                  </a:lnTo>
                  <a:lnTo>
                    <a:pt x="16885" y="180871"/>
                  </a:lnTo>
                  <a:lnTo>
                    <a:pt x="8847" y="195835"/>
                  </a:lnTo>
                  <a:lnTo>
                    <a:pt x="1306" y="227445"/>
                  </a:lnTo>
                  <a:lnTo>
                    <a:pt x="0" y="250942"/>
                  </a:lnTo>
                  <a:lnTo>
                    <a:pt x="1933" y="257025"/>
                  </a:lnTo>
                  <a:lnTo>
                    <a:pt x="5339" y="261786"/>
                  </a:lnTo>
                  <a:lnTo>
                    <a:pt x="9725" y="265666"/>
                  </a:lnTo>
                  <a:lnTo>
                    <a:pt x="14767" y="266840"/>
                  </a:lnTo>
                  <a:lnTo>
                    <a:pt x="26013" y="264383"/>
                  </a:lnTo>
                  <a:lnTo>
                    <a:pt x="44244" y="251695"/>
                  </a:lnTo>
                  <a:lnTo>
                    <a:pt x="63052" y="227788"/>
                  </a:lnTo>
                  <a:lnTo>
                    <a:pt x="71917" y="188249"/>
                  </a:lnTo>
                  <a:lnTo>
                    <a:pt x="72110" y="147610"/>
                  </a:lnTo>
                  <a:lnTo>
                    <a:pt x="69843" y="101796"/>
                  </a:lnTo>
                  <a:lnTo>
                    <a:pt x="66482" y="60267"/>
                  </a:lnTo>
                  <a:lnTo>
                    <a:pt x="59284" y="13694"/>
                  </a:lnTo>
                  <a:lnTo>
                    <a:pt x="57794" y="3237"/>
                  </a:lnTo>
                  <a:lnTo>
                    <a:pt x="56690" y="871"/>
                  </a:lnTo>
                  <a:lnTo>
                    <a:pt x="55250" y="0"/>
                  </a:lnTo>
                  <a:lnTo>
                    <a:pt x="53582" y="125"/>
                  </a:lnTo>
                  <a:lnTo>
                    <a:pt x="53613" y="9671"/>
                  </a:lnTo>
                  <a:lnTo>
                    <a:pt x="57596" y="42405"/>
                  </a:lnTo>
                  <a:lnTo>
                    <a:pt x="61276" y="75499"/>
                  </a:lnTo>
                  <a:lnTo>
                    <a:pt x="65264" y="113726"/>
                  </a:lnTo>
                  <a:lnTo>
                    <a:pt x="71270" y="150471"/>
                  </a:lnTo>
                  <a:lnTo>
                    <a:pt x="82583" y="195366"/>
                  </a:lnTo>
                  <a:lnTo>
                    <a:pt x="94700" y="2289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1" name="SMARTInkShape-5759"/>
            <p:cNvSpPr/>
            <p:nvPr>
              <p:custDataLst>
                <p:tags r:id="rId54"/>
              </p:custDataLst>
            </p:nvPr>
          </p:nvSpPr>
          <p:spPr>
            <a:xfrm>
              <a:off x="10169044" y="5239633"/>
              <a:ext cx="3657" cy="5468"/>
            </a:xfrm>
            <a:custGeom>
              <a:avLst/>
              <a:gdLst/>
              <a:ahLst/>
              <a:cxnLst/>
              <a:rect l="0" t="0" r="0" b="0"/>
              <a:pathLst>
                <a:path w="3657" h="5468">
                  <a:moveTo>
                    <a:pt x="3656" y="5467"/>
                  </a:moveTo>
                  <a:lnTo>
                    <a:pt x="3656" y="5467"/>
                  </a:lnTo>
                  <a:lnTo>
                    <a:pt x="285" y="2096"/>
                  </a:lnTo>
                  <a:lnTo>
                    <a:pt x="0" y="1103"/>
                  </a:lnTo>
                  <a:lnTo>
                    <a:pt x="512" y="441"/>
                  </a:lnTo>
                  <a:lnTo>
                    <a:pt x="1558" y="0"/>
                  </a:lnTo>
                  <a:lnTo>
                    <a:pt x="2258" y="4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2" name="SMARTInkShape-5760"/>
            <p:cNvSpPr/>
            <p:nvPr>
              <p:custDataLst>
                <p:tags r:id="rId55"/>
              </p:custDataLst>
            </p:nvPr>
          </p:nvSpPr>
          <p:spPr>
            <a:xfrm>
              <a:off x="10153650" y="5340350"/>
              <a:ext cx="44451" cy="88901"/>
            </a:xfrm>
            <a:custGeom>
              <a:avLst/>
              <a:gdLst/>
              <a:ahLst/>
              <a:cxnLst/>
              <a:rect l="0" t="0" r="0" b="0"/>
              <a:pathLst>
                <a:path w="44451" h="889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363" y="705"/>
                  </a:lnTo>
                  <a:lnTo>
                    <a:pt x="5026" y="1881"/>
                  </a:lnTo>
                  <a:lnTo>
                    <a:pt x="5467" y="3371"/>
                  </a:lnTo>
                  <a:lnTo>
                    <a:pt x="27255" y="33613"/>
                  </a:lnTo>
                  <a:lnTo>
                    <a:pt x="42426" y="78462"/>
                  </a:lnTo>
                  <a:lnTo>
                    <a:pt x="444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3" name="SMARTInkShape-5761"/>
            <p:cNvSpPr/>
            <p:nvPr>
              <p:custDataLst>
                <p:tags r:id="rId56"/>
              </p:custDataLst>
            </p:nvPr>
          </p:nvSpPr>
          <p:spPr>
            <a:xfrm>
              <a:off x="10096500" y="5242379"/>
              <a:ext cx="12701" cy="21772"/>
            </a:xfrm>
            <a:custGeom>
              <a:avLst/>
              <a:gdLst/>
              <a:ahLst/>
              <a:cxnLst/>
              <a:rect l="0" t="0" r="0" b="0"/>
              <a:pathLst>
                <a:path w="12701" h="21772">
                  <a:moveTo>
                    <a:pt x="0" y="21771"/>
                  </a:moveTo>
                  <a:lnTo>
                    <a:pt x="0" y="21771"/>
                  </a:lnTo>
                  <a:lnTo>
                    <a:pt x="0" y="15029"/>
                  </a:lnTo>
                  <a:lnTo>
                    <a:pt x="1881" y="9838"/>
                  </a:lnTo>
                  <a:lnTo>
                    <a:pt x="4363" y="5179"/>
                  </a:lnTo>
                  <a:lnTo>
                    <a:pt x="5467" y="756"/>
                  </a:lnTo>
                  <a:lnTo>
                    <a:pt x="6467" y="0"/>
                  </a:lnTo>
                  <a:lnTo>
                    <a:pt x="7841" y="201"/>
                  </a:lnTo>
                  <a:lnTo>
                    <a:pt x="12700" y="2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4" name="SMARTInkShape-5762"/>
            <p:cNvSpPr/>
            <p:nvPr>
              <p:custDataLst>
                <p:tags r:id="rId57"/>
              </p:custDataLst>
            </p:nvPr>
          </p:nvSpPr>
          <p:spPr>
            <a:xfrm>
              <a:off x="10092844" y="5359400"/>
              <a:ext cx="29057" cy="88901"/>
            </a:xfrm>
            <a:custGeom>
              <a:avLst/>
              <a:gdLst/>
              <a:ahLst/>
              <a:cxnLst/>
              <a:rect l="0" t="0" r="0" b="0"/>
              <a:pathLst>
                <a:path w="29057" h="88901">
                  <a:moveTo>
                    <a:pt x="3656" y="0"/>
                  </a:moveTo>
                  <a:lnTo>
                    <a:pt x="3656" y="0"/>
                  </a:lnTo>
                  <a:lnTo>
                    <a:pt x="0" y="0"/>
                  </a:lnTo>
                  <a:lnTo>
                    <a:pt x="1558" y="0"/>
                  </a:lnTo>
                  <a:lnTo>
                    <a:pt x="2258" y="1411"/>
                  </a:lnTo>
                  <a:lnTo>
                    <a:pt x="15813" y="47530"/>
                  </a:lnTo>
                  <a:lnTo>
                    <a:pt x="29056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2" name="SMARTInkShape-Group1032"/>
          <p:cNvGrpSpPr/>
          <p:nvPr/>
        </p:nvGrpSpPr>
        <p:grpSpPr>
          <a:xfrm>
            <a:off x="10695680" y="5307711"/>
            <a:ext cx="1295940" cy="544879"/>
            <a:chOff x="10695680" y="5307711"/>
            <a:chExt cx="1295940" cy="544879"/>
          </a:xfrm>
        </p:grpSpPr>
        <p:sp>
          <p:nvSpPr>
            <p:cNvPr id="896" name="SMARTInkShape-5763"/>
            <p:cNvSpPr/>
            <p:nvPr>
              <p:custDataLst>
                <p:tags r:id="rId37"/>
              </p:custDataLst>
            </p:nvPr>
          </p:nvSpPr>
          <p:spPr>
            <a:xfrm>
              <a:off x="10695680" y="5307711"/>
              <a:ext cx="1108971" cy="544879"/>
            </a:xfrm>
            <a:custGeom>
              <a:avLst/>
              <a:gdLst/>
              <a:ahLst/>
              <a:cxnLst/>
              <a:rect l="0" t="0" r="0" b="0"/>
              <a:pathLst>
                <a:path w="1108971" h="544879">
                  <a:moveTo>
                    <a:pt x="4070" y="331089"/>
                  </a:moveTo>
                  <a:lnTo>
                    <a:pt x="4070" y="331089"/>
                  </a:lnTo>
                  <a:lnTo>
                    <a:pt x="4070" y="371270"/>
                  </a:lnTo>
                  <a:lnTo>
                    <a:pt x="5951" y="418019"/>
                  </a:lnTo>
                  <a:lnTo>
                    <a:pt x="9139" y="452980"/>
                  </a:lnTo>
                  <a:lnTo>
                    <a:pt x="12909" y="487332"/>
                  </a:lnTo>
                  <a:lnTo>
                    <a:pt x="16712" y="532984"/>
                  </a:lnTo>
                  <a:lnTo>
                    <a:pt x="19802" y="543822"/>
                  </a:lnTo>
                  <a:lnTo>
                    <a:pt x="20909" y="544878"/>
                  </a:lnTo>
                  <a:lnTo>
                    <a:pt x="21646" y="543465"/>
                  </a:lnTo>
                  <a:lnTo>
                    <a:pt x="26199" y="505762"/>
                  </a:lnTo>
                  <a:lnTo>
                    <a:pt x="28015" y="465401"/>
                  </a:lnTo>
                  <a:lnTo>
                    <a:pt x="28500" y="441797"/>
                  </a:lnTo>
                  <a:lnTo>
                    <a:pt x="28824" y="411245"/>
                  </a:lnTo>
                  <a:lnTo>
                    <a:pt x="29038" y="376060"/>
                  </a:lnTo>
                  <a:lnTo>
                    <a:pt x="29182" y="337785"/>
                  </a:lnTo>
                  <a:lnTo>
                    <a:pt x="28573" y="300277"/>
                  </a:lnTo>
                  <a:lnTo>
                    <a:pt x="27461" y="263275"/>
                  </a:lnTo>
                  <a:lnTo>
                    <a:pt x="26014" y="226613"/>
                  </a:lnTo>
                  <a:lnTo>
                    <a:pt x="23638" y="196527"/>
                  </a:lnTo>
                  <a:lnTo>
                    <a:pt x="20643" y="170826"/>
                  </a:lnTo>
                  <a:lnTo>
                    <a:pt x="13552" y="129333"/>
                  </a:lnTo>
                  <a:lnTo>
                    <a:pt x="3038" y="87552"/>
                  </a:lnTo>
                  <a:lnTo>
                    <a:pt x="0" y="61138"/>
                  </a:lnTo>
                  <a:lnTo>
                    <a:pt x="1791" y="46717"/>
                  </a:lnTo>
                  <a:lnTo>
                    <a:pt x="4668" y="41319"/>
                  </a:lnTo>
                  <a:lnTo>
                    <a:pt x="13506" y="33439"/>
                  </a:lnTo>
                  <a:lnTo>
                    <a:pt x="32016" y="31348"/>
                  </a:lnTo>
                  <a:lnTo>
                    <a:pt x="79613" y="30375"/>
                  </a:lnTo>
                  <a:lnTo>
                    <a:pt x="100998" y="29013"/>
                  </a:lnTo>
                  <a:lnTo>
                    <a:pt x="127955" y="27400"/>
                  </a:lnTo>
                  <a:lnTo>
                    <a:pt x="158626" y="25618"/>
                  </a:lnTo>
                  <a:lnTo>
                    <a:pt x="191776" y="23725"/>
                  </a:lnTo>
                  <a:lnTo>
                    <a:pt x="232218" y="21052"/>
                  </a:lnTo>
                  <a:lnTo>
                    <a:pt x="277525" y="17859"/>
                  </a:lnTo>
                  <a:lnTo>
                    <a:pt x="326074" y="14319"/>
                  </a:lnTo>
                  <a:lnTo>
                    <a:pt x="382428" y="10548"/>
                  </a:lnTo>
                  <a:lnTo>
                    <a:pt x="443987" y="6623"/>
                  </a:lnTo>
                  <a:lnTo>
                    <a:pt x="509015" y="2595"/>
                  </a:lnTo>
                  <a:lnTo>
                    <a:pt x="575648" y="615"/>
                  </a:lnTo>
                  <a:lnTo>
                    <a:pt x="643356" y="0"/>
                  </a:lnTo>
                  <a:lnTo>
                    <a:pt x="711776" y="297"/>
                  </a:lnTo>
                  <a:lnTo>
                    <a:pt x="770798" y="1199"/>
                  </a:lnTo>
                  <a:lnTo>
                    <a:pt x="823549" y="2507"/>
                  </a:lnTo>
                  <a:lnTo>
                    <a:pt x="872124" y="4085"/>
                  </a:lnTo>
                  <a:lnTo>
                    <a:pt x="912266" y="5136"/>
                  </a:lnTo>
                  <a:lnTo>
                    <a:pt x="946788" y="5837"/>
                  </a:lnTo>
                  <a:lnTo>
                    <a:pt x="977566" y="6304"/>
                  </a:lnTo>
                  <a:lnTo>
                    <a:pt x="1024935" y="8705"/>
                  </a:lnTo>
                  <a:lnTo>
                    <a:pt x="1060331" y="12124"/>
                  </a:lnTo>
                  <a:lnTo>
                    <a:pt x="1108970" y="199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7" name="SMARTInkShape-5764"/>
            <p:cNvSpPr/>
            <p:nvPr>
              <p:custDataLst>
                <p:tags r:id="rId38"/>
              </p:custDataLst>
            </p:nvPr>
          </p:nvSpPr>
          <p:spPr>
            <a:xfrm>
              <a:off x="10902948" y="5429250"/>
              <a:ext cx="12703" cy="152401"/>
            </a:xfrm>
            <a:custGeom>
              <a:avLst/>
              <a:gdLst/>
              <a:ahLst/>
              <a:cxnLst/>
              <a:rect l="0" t="0" r="0" b="0"/>
              <a:pathLst>
                <a:path w="12703" h="152401">
                  <a:moveTo>
                    <a:pt x="2" y="0"/>
                  </a:moveTo>
                  <a:lnTo>
                    <a:pt x="2" y="0"/>
                  </a:lnTo>
                  <a:lnTo>
                    <a:pt x="0" y="38300"/>
                  </a:lnTo>
                  <a:lnTo>
                    <a:pt x="1883" y="78141"/>
                  </a:lnTo>
                  <a:lnTo>
                    <a:pt x="6909" y="117461"/>
                  </a:lnTo>
                  <a:lnTo>
                    <a:pt x="12702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8" name="SMARTInkShape-5765"/>
            <p:cNvSpPr/>
            <p:nvPr>
              <p:custDataLst>
                <p:tags r:id="rId39"/>
              </p:custDataLst>
            </p:nvPr>
          </p:nvSpPr>
          <p:spPr>
            <a:xfrm>
              <a:off x="10810680" y="5607638"/>
              <a:ext cx="181171" cy="5763"/>
            </a:xfrm>
            <a:custGeom>
              <a:avLst/>
              <a:gdLst/>
              <a:ahLst/>
              <a:cxnLst/>
              <a:rect l="0" t="0" r="0" b="0"/>
              <a:pathLst>
                <a:path w="181171" h="5763">
                  <a:moveTo>
                    <a:pt x="3370" y="5762"/>
                  </a:moveTo>
                  <a:lnTo>
                    <a:pt x="3370" y="5762"/>
                  </a:lnTo>
                  <a:lnTo>
                    <a:pt x="0" y="5762"/>
                  </a:lnTo>
                  <a:lnTo>
                    <a:pt x="42651" y="1398"/>
                  </a:lnTo>
                  <a:lnTo>
                    <a:pt x="88621" y="0"/>
                  </a:lnTo>
                  <a:lnTo>
                    <a:pt x="132737" y="292"/>
                  </a:lnTo>
                  <a:lnTo>
                    <a:pt x="181170" y="57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9" name="SMARTInkShape-5766"/>
            <p:cNvSpPr/>
            <p:nvPr>
              <p:custDataLst>
                <p:tags r:id="rId40"/>
              </p:custDataLst>
            </p:nvPr>
          </p:nvSpPr>
          <p:spPr>
            <a:xfrm>
              <a:off x="10852150" y="5704645"/>
              <a:ext cx="82551" cy="118292"/>
            </a:xfrm>
            <a:custGeom>
              <a:avLst/>
              <a:gdLst/>
              <a:ahLst/>
              <a:cxnLst/>
              <a:rect l="0" t="0" r="0" b="0"/>
              <a:pathLst>
                <a:path w="82551" h="118292">
                  <a:moveTo>
                    <a:pt x="0" y="10355"/>
                  </a:moveTo>
                  <a:lnTo>
                    <a:pt x="0" y="10355"/>
                  </a:lnTo>
                  <a:lnTo>
                    <a:pt x="705" y="20494"/>
                  </a:lnTo>
                  <a:lnTo>
                    <a:pt x="5025" y="41729"/>
                  </a:lnTo>
                  <a:lnTo>
                    <a:pt x="10539" y="83683"/>
                  </a:lnTo>
                  <a:lnTo>
                    <a:pt x="12417" y="114556"/>
                  </a:lnTo>
                  <a:lnTo>
                    <a:pt x="11805" y="117217"/>
                  </a:lnTo>
                  <a:lnTo>
                    <a:pt x="10693" y="118286"/>
                  </a:lnTo>
                  <a:lnTo>
                    <a:pt x="9244" y="118291"/>
                  </a:lnTo>
                  <a:lnTo>
                    <a:pt x="8279" y="116180"/>
                  </a:lnTo>
                  <a:lnTo>
                    <a:pt x="6518" y="74260"/>
                  </a:lnTo>
                  <a:lnTo>
                    <a:pt x="7810" y="38305"/>
                  </a:lnTo>
                  <a:lnTo>
                    <a:pt x="15798" y="14403"/>
                  </a:lnTo>
                  <a:lnTo>
                    <a:pt x="20662" y="5568"/>
                  </a:lnTo>
                  <a:lnTo>
                    <a:pt x="24358" y="2931"/>
                  </a:lnTo>
                  <a:lnTo>
                    <a:pt x="34109" y="0"/>
                  </a:lnTo>
                  <a:lnTo>
                    <a:pt x="39672" y="1335"/>
                  </a:lnTo>
                  <a:lnTo>
                    <a:pt x="51498" y="8462"/>
                  </a:lnTo>
                  <a:lnTo>
                    <a:pt x="66685" y="24375"/>
                  </a:lnTo>
                  <a:lnTo>
                    <a:pt x="76751" y="45867"/>
                  </a:lnTo>
                  <a:lnTo>
                    <a:pt x="82550" y="802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0" name="SMARTInkShape-5767"/>
            <p:cNvSpPr/>
            <p:nvPr>
              <p:custDataLst>
                <p:tags r:id="rId41"/>
              </p:custDataLst>
            </p:nvPr>
          </p:nvSpPr>
          <p:spPr>
            <a:xfrm>
              <a:off x="10956645" y="5653527"/>
              <a:ext cx="73306" cy="48097"/>
            </a:xfrm>
            <a:custGeom>
              <a:avLst/>
              <a:gdLst/>
              <a:ahLst/>
              <a:cxnLst/>
              <a:rect l="0" t="0" r="0" b="0"/>
              <a:pathLst>
                <a:path w="73306" h="48097">
                  <a:moveTo>
                    <a:pt x="3455" y="17023"/>
                  </a:moveTo>
                  <a:lnTo>
                    <a:pt x="3455" y="17023"/>
                  </a:lnTo>
                  <a:lnTo>
                    <a:pt x="3453" y="4814"/>
                  </a:lnTo>
                  <a:lnTo>
                    <a:pt x="4160" y="2534"/>
                  </a:lnTo>
                  <a:lnTo>
                    <a:pt x="5336" y="1013"/>
                  </a:lnTo>
                  <a:lnTo>
                    <a:pt x="6825" y="0"/>
                  </a:lnTo>
                  <a:lnTo>
                    <a:pt x="12244" y="755"/>
                  </a:lnTo>
                  <a:lnTo>
                    <a:pt x="30587" y="8923"/>
                  </a:lnTo>
                  <a:lnTo>
                    <a:pt x="36212" y="12953"/>
                  </a:lnTo>
                  <a:lnTo>
                    <a:pt x="36582" y="15015"/>
                  </a:lnTo>
                  <a:lnTo>
                    <a:pt x="35417" y="17095"/>
                  </a:lnTo>
                  <a:lnTo>
                    <a:pt x="18874" y="31979"/>
                  </a:lnTo>
                  <a:lnTo>
                    <a:pt x="389" y="40908"/>
                  </a:lnTo>
                  <a:lnTo>
                    <a:pt x="0" y="42119"/>
                  </a:lnTo>
                  <a:lnTo>
                    <a:pt x="447" y="43631"/>
                  </a:lnTo>
                  <a:lnTo>
                    <a:pt x="1449" y="45345"/>
                  </a:lnTo>
                  <a:lnTo>
                    <a:pt x="3527" y="46488"/>
                  </a:lnTo>
                  <a:lnTo>
                    <a:pt x="14609" y="48096"/>
                  </a:lnTo>
                  <a:lnTo>
                    <a:pt x="60638" y="44350"/>
                  </a:lnTo>
                  <a:lnTo>
                    <a:pt x="73305" y="424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1" name="SMARTInkShape-5768"/>
            <p:cNvSpPr/>
            <p:nvPr>
              <p:custDataLst>
                <p:tags r:id="rId42"/>
              </p:custDataLst>
            </p:nvPr>
          </p:nvSpPr>
          <p:spPr>
            <a:xfrm>
              <a:off x="11131550" y="55880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2" name="SMARTInkShape-5769"/>
            <p:cNvSpPr/>
            <p:nvPr>
              <p:custDataLst>
                <p:tags r:id="rId43"/>
              </p:custDataLst>
            </p:nvPr>
          </p:nvSpPr>
          <p:spPr>
            <a:xfrm>
              <a:off x="11233150" y="5487786"/>
              <a:ext cx="73317" cy="119265"/>
            </a:xfrm>
            <a:custGeom>
              <a:avLst/>
              <a:gdLst/>
              <a:ahLst/>
              <a:cxnLst/>
              <a:rect l="0" t="0" r="0" b="0"/>
              <a:pathLst>
                <a:path w="73317" h="119265">
                  <a:moveTo>
                    <a:pt x="0" y="4964"/>
                  </a:moveTo>
                  <a:lnTo>
                    <a:pt x="0" y="4964"/>
                  </a:lnTo>
                  <a:lnTo>
                    <a:pt x="5467" y="4964"/>
                  </a:lnTo>
                  <a:lnTo>
                    <a:pt x="5762" y="5669"/>
                  </a:lnTo>
                  <a:lnTo>
                    <a:pt x="6087" y="8335"/>
                  </a:lnTo>
                  <a:lnTo>
                    <a:pt x="860" y="51873"/>
                  </a:lnTo>
                  <a:lnTo>
                    <a:pt x="114" y="95172"/>
                  </a:lnTo>
                  <a:lnTo>
                    <a:pt x="15" y="109872"/>
                  </a:lnTo>
                  <a:lnTo>
                    <a:pt x="3371" y="73476"/>
                  </a:lnTo>
                  <a:lnTo>
                    <a:pt x="20263" y="30962"/>
                  </a:lnTo>
                  <a:lnTo>
                    <a:pt x="35473" y="3292"/>
                  </a:lnTo>
                  <a:lnTo>
                    <a:pt x="37054" y="1733"/>
                  </a:lnTo>
                  <a:lnTo>
                    <a:pt x="40692" y="0"/>
                  </a:lnTo>
                  <a:lnTo>
                    <a:pt x="46542" y="1112"/>
                  </a:lnTo>
                  <a:lnTo>
                    <a:pt x="50078" y="2396"/>
                  </a:lnTo>
                  <a:lnTo>
                    <a:pt x="65167" y="14317"/>
                  </a:lnTo>
                  <a:lnTo>
                    <a:pt x="71297" y="29111"/>
                  </a:lnTo>
                  <a:lnTo>
                    <a:pt x="73316" y="46741"/>
                  </a:lnTo>
                  <a:lnTo>
                    <a:pt x="65177" y="92978"/>
                  </a:lnTo>
                  <a:lnTo>
                    <a:pt x="57150" y="1192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3" name="SMARTInkShape-5770"/>
            <p:cNvSpPr/>
            <p:nvPr>
              <p:custDataLst>
                <p:tags r:id="rId44"/>
              </p:custDataLst>
            </p:nvPr>
          </p:nvSpPr>
          <p:spPr>
            <a:xfrm>
              <a:off x="11785600" y="5448300"/>
              <a:ext cx="88901" cy="177801"/>
            </a:xfrm>
            <a:custGeom>
              <a:avLst/>
              <a:gdLst/>
              <a:ahLst/>
              <a:cxnLst/>
              <a:rect l="0" t="0" r="0" b="0"/>
              <a:pathLst>
                <a:path w="88901" h="177801">
                  <a:moveTo>
                    <a:pt x="88900" y="0"/>
                  </a:moveTo>
                  <a:lnTo>
                    <a:pt x="88900" y="0"/>
                  </a:lnTo>
                  <a:lnTo>
                    <a:pt x="58393" y="37249"/>
                  </a:lnTo>
                  <a:lnTo>
                    <a:pt x="37065" y="83636"/>
                  </a:lnTo>
                  <a:lnTo>
                    <a:pt x="23603" y="120266"/>
                  </a:lnTo>
                  <a:lnTo>
                    <a:pt x="5528" y="165241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4" name="SMARTInkShape-5771"/>
            <p:cNvSpPr/>
            <p:nvPr>
              <p:custDataLst>
                <p:tags r:id="rId45"/>
              </p:custDataLst>
            </p:nvPr>
          </p:nvSpPr>
          <p:spPr>
            <a:xfrm>
              <a:off x="11772900" y="5448300"/>
              <a:ext cx="101601" cy="158751"/>
            </a:xfrm>
            <a:custGeom>
              <a:avLst/>
              <a:gdLst/>
              <a:ahLst/>
              <a:cxnLst/>
              <a:rect l="0" t="0" r="0" b="0"/>
              <a:pathLst>
                <a:path w="101601" h="1587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27136" y="29886"/>
                  </a:lnTo>
                  <a:lnTo>
                    <a:pt x="55507" y="71285"/>
                  </a:lnTo>
                  <a:lnTo>
                    <a:pt x="80345" y="112283"/>
                  </a:lnTo>
                  <a:lnTo>
                    <a:pt x="10160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5" name="SMARTInkShape-5772"/>
            <p:cNvSpPr/>
            <p:nvPr>
              <p:custDataLst>
                <p:tags r:id="rId46"/>
              </p:custDataLst>
            </p:nvPr>
          </p:nvSpPr>
          <p:spPr>
            <a:xfrm>
              <a:off x="11706367" y="5437006"/>
              <a:ext cx="72884" cy="170045"/>
            </a:xfrm>
            <a:custGeom>
              <a:avLst/>
              <a:gdLst/>
              <a:ahLst/>
              <a:cxnLst/>
              <a:rect l="0" t="0" r="0" b="0"/>
              <a:pathLst>
                <a:path w="72884" h="170045">
                  <a:moveTo>
                    <a:pt x="72883" y="17644"/>
                  </a:moveTo>
                  <a:lnTo>
                    <a:pt x="72883" y="17644"/>
                  </a:lnTo>
                  <a:lnTo>
                    <a:pt x="72880" y="3339"/>
                  </a:lnTo>
                  <a:lnTo>
                    <a:pt x="72178" y="1757"/>
                  </a:lnTo>
                  <a:lnTo>
                    <a:pt x="71002" y="704"/>
                  </a:lnTo>
                  <a:lnTo>
                    <a:pt x="69513" y="0"/>
                  </a:lnTo>
                  <a:lnTo>
                    <a:pt x="62213" y="4863"/>
                  </a:lnTo>
                  <a:lnTo>
                    <a:pt x="40279" y="28603"/>
                  </a:lnTo>
                  <a:lnTo>
                    <a:pt x="16268" y="70609"/>
                  </a:lnTo>
                  <a:lnTo>
                    <a:pt x="970" y="115909"/>
                  </a:lnTo>
                  <a:lnTo>
                    <a:pt x="0" y="133989"/>
                  </a:lnTo>
                  <a:lnTo>
                    <a:pt x="4270" y="149080"/>
                  </a:lnTo>
                  <a:lnTo>
                    <a:pt x="9504" y="154657"/>
                  </a:lnTo>
                  <a:lnTo>
                    <a:pt x="41133" y="1700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6" name="SMARTInkShape-5773"/>
            <p:cNvSpPr/>
            <p:nvPr>
              <p:custDataLst>
                <p:tags r:id="rId47"/>
              </p:custDataLst>
            </p:nvPr>
          </p:nvSpPr>
          <p:spPr>
            <a:xfrm>
              <a:off x="11601450" y="5505450"/>
              <a:ext cx="50801" cy="98904"/>
            </a:xfrm>
            <a:custGeom>
              <a:avLst/>
              <a:gdLst/>
              <a:ahLst/>
              <a:cxnLst/>
              <a:rect l="0" t="0" r="0" b="0"/>
              <a:pathLst>
                <a:path w="50801" h="98904">
                  <a:moveTo>
                    <a:pt x="0" y="19050"/>
                  </a:moveTo>
                  <a:lnTo>
                    <a:pt x="0" y="19050"/>
                  </a:lnTo>
                  <a:lnTo>
                    <a:pt x="1881" y="31602"/>
                  </a:lnTo>
                  <a:lnTo>
                    <a:pt x="14927" y="78287"/>
                  </a:lnTo>
                  <a:lnTo>
                    <a:pt x="17829" y="92498"/>
                  </a:lnTo>
                  <a:lnTo>
                    <a:pt x="17530" y="95532"/>
                  </a:lnTo>
                  <a:lnTo>
                    <a:pt x="16628" y="97555"/>
                  </a:lnTo>
                  <a:lnTo>
                    <a:pt x="15318" y="98903"/>
                  </a:lnTo>
                  <a:lnTo>
                    <a:pt x="13739" y="98391"/>
                  </a:lnTo>
                  <a:lnTo>
                    <a:pt x="10104" y="94059"/>
                  </a:lnTo>
                  <a:lnTo>
                    <a:pt x="7462" y="80316"/>
                  </a:lnTo>
                  <a:lnTo>
                    <a:pt x="13422" y="49354"/>
                  </a:lnTo>
                  <a:lnTo>
                    <a:pt x="27494" y="22385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7" name="SMARTInkShape-5774"/>
            <p:cNvSpPr/>
            <p:nvPr>
              <p:custDataLst>
                <p:tags r:id="rId48"/>
              </p:custDataLst>
            </p:nvPr>
          </p:nvSpPr>
          <p:spPr>
            <a:xfrm>
              <a:off x="11372850" y="55626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8" name="SMARTInkShape-5775"/>
            <p:cNvSpPr/>
            <p:nvPr>
              <p:custDataLst>
                <p:tags r:id="rId49"/>
              </p:custDataLst>
            </p:nvPr>
          </p:nvSpPr>
          <p:spPr>
            <a:xfrm>
              <a:off x="11510110" y="5514492"/>
              <a:ext cx="40541" cy="67159"/>
            </a:xfrm>
            <a:custGeom>
              <a:avLst/>
              <a:gdLst/>
              <a:ahLst/>
              <a:cxnLst/>
              <a:rect l="0" t="0" r="0" b="0"/>
              <a:pathLst>
                <a:path w="40541" h="67159">
                  <a:moveTo>
                    <a:pt x="40540" y="3658"/>
                  </a:moveTo>
                  <a:lnTo>
                    <a:pt x="40540" y="3658"/>
                  </a:lnTo>
                  <a:lnTo>
                    <a:pt x="37169" y="287"/>
                  </a:lnTo>
                  <a:lnTo>
                    <a:pt x="34764" y="0"/>
                  </a:lnTo>
                  <a:lnTo>
                    <a:pt x="24638" y="2966"/>
                  </a:lnTo>
                  <a:lnTo>
                    <a:pt x="16775" y="6407"/>
                  </a:lnTo>
                  <a:lnTo>
                    <a:pt x="10457" y="14052"/>
                  </a:lnTo>
                  <a:lnTo>
                    <a:pt x="653" y="36207"/>
                  </a:lnTo>
                  <a:lnTo>
                    <a:pt x="0" y="48463"/>
                  </a:lnTo>
                  <a:lnTo>
                    <a:pt x="2062" y="58849"/>
                  </a:lnTo>
                  <a:lnTo>
                    <a:pt x="3599" y="61619"/>
                  </a:lnTo>
                  <a:lnTo>
                    <a:pt x="5327" y="63465"/>
                  </a:lnTo>
                  <a:lnTo>
                    <a:pt x="9133" y="65517"/>
                  </a:lnTo>
                  <a:lnTo>
                    <a:pt x="11136" y="66064"/>
                  </a:lnTo>
                  <a:lnTo>
                    <a:pt x="13177" y="65017"/>
                  </a:lnTo>
                  <a:lnTo>
                    <a:pt x="17325" y="60091"/>
                  </a:lnTo>
                  <a:lnTo>
                    <a:pt x="19637" y="53198"/>
                  </a:lnTo>
                  <a:lnTo>
                    <a:pt x="21124" y="44018"/>
                  </a:lnTo>
                  <a:lnTo>
                    <a:pt x="21951" y="43970"/>
                  </a:lnTo>
                  <a:lnTo>
                    <a:pt x="24752" y="45799"/>
                  </a:lnTo>
                  <a:lnTo>
                    <a:pt x="26467" y="50844"/>
                  </a:lnTo>
                  <a:lnTo>
                    <a:pt x="26925" y="54166"/>
                  </a:lnTo>
                  <a:lnTo>
                    <a:pt x="28642" y="57085"/>
                  </a:lnTo>
                  <a:lnTo>
                    <a:pt x="40540" y="67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9" name="SMARTInkShape-5776"/>
            <p:cNvSpPr/>
            <p:nvPr>
              <p:custDataLst>
                <p:tags r:id="rId50"/>
              </p:custDataLst>
            </p:nvPr>
          </p:nvSpPr>
          <p:spPr>
            <a:xfrm>
              <a:off x="11436348" y="5435600"/>
              <a:ext cx="88903" cy="180637"/>
            </a:xfrm>
            <a:custGeom>
              <a:avLst/>
              <a:gdLst/>
              <a:ahLst/>
              <a:cxnLst/>
              <a:rect l="0" t="0" r="0" b="0"/>
              <a:pathLst>
                <a:path w="88903" h="180637">
                  <a:moveTo>
                    <a:pt x="2" y="19050"/>
                  </a:moveTo>
                  <a:lnTo>
                    <a:pt x="2" y="19050"/>
                  </a:lnTo>
                  <a:lnTo>
                    <a:pt x="0" y="15392"/>
                  </a:lnTo>
                  <a:lnTo>
                    <a:pt x="0" y="16954"/>
                  </a:lnTo>
                  <a:lnTo>
                    <a:pt x="1883" y="20000"/>
                  </a:lnTo>
                  <a:lnTo>
                    <a:pt x="3372" y="21800"/>
                  </a:lnTo>
                  <a:lnTo>
                    <a:pt x="12833" y="69276"/>
                  </a:lnTo>
                  <a:lnTo>
                    <a:pt x="23600" y="116146"/>
                  </a:lnTo>
                  <a:lnTo>
                    <a:pt x="34819" y="162825"/>
                  </a:lnTo>
                  <a:lnTo>
                    <a:pt x="37348" y="174672"/>
                  </a:lnTo>
                  <a:lnTo>
                    <a:pt x="39010" y="177832"/>
                  </a:lnTo>
                  <a:lnTo>
                    <a:pt x="40824" y="179938"/>
                  </a:lnTo>
                  <a:lnTo>
                    <a:pt x="42738" y="180636"/>
                  </a:lnTo>
                  <a:lnTo>
                    <a:pt x="44722" y="180397"/>
                  </a:lnTo>
                  <a:lnTo>
                    <a:pt x="46749" y="179531"/>
                  </a:lnTo>
                  <a:lnTo>
                    <a:pt x="59058" y="139727"/>
                  </a:lnTo>
                  <a:lnTo>
                    <a:pt x="70416" y="94082"/>
                  </a:lnTo>
                  <a:lnTo>
                    <a:pt x="77864" y="58748"/>
                  </a:lnTo>
                  <a:lnTo>
                    <a:pt x="86512" y="12859"/>
                  </a:lnTo>
                  <a:lnTo>
                    <a:pt x="889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0" name="SMARTInkShape-5777"/>
            <p:cNvSpPr/>
            <p:nvPr>
              <p:custDataLst>
                <p:tags r:id="rId51"/>
              </p:custDataLst>
            </p:nvPr>
          </p:nvSpPr>
          <p:spPr>
            <a:xfrm>
              <a:off x="11931650" y="5429250"/>
              <a:ext cx="59970" cy="247651"/>
            </a:xfrm>
            <a:custGeom>
              <a:avLst/>
              <a:gdLst/>
              <a:ahLst/>
              <a:cxnLst/>
              <a:rect l="0" t="0" r="0" b="0"/>
              <a:pathLst>
                <a:path w="59970" h="247651">
                  <a:moveTo>
                    <a:pt x="38100" y="0"/>
                  </a:moveTo>
                  <a:lnTo>
                    <a:pt x="38100" y="0"/>
                  </a:lnTo>
                  <a:lnTo>
                    <a:pt x="38097" y="3371"/>
                  </a:lnTo>
                  <a:lnTo>
                    <a:pt x="55557" y="39001"/>
                  </a:lnTo>
                  <a:lnTo>
                    <a:pt x="59969" y="72603"/>
                  </a:lnTo>
                  <a:lnTo>
                    <a:pt x="56286" y="114817"/>
                  </a:lnTo>
                  <a:lnTo>
                    <a:pt x="44769" y="160391"/>
                  </a:lnTo>
                  <a:lnTo>
                    <a:pt x="23189" y="204164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1" name="SMARTInkShape-5778"/>
            <p:cNvSpPr/>
            <p:nvPr>
              <p:custDataLst>
                <p:tags r:id="rId52"/>
              </p:custDataLst>
            </p:nvPr>
          </p:nvSpPr>
          <p:spPr>
            <a:xfrm>
              <a:off x="11906250" y="5562600"/>
              <a:ext cx="1" cy="50801"/>
            </a:xfrm>
            <a:custGeom>
              <a:avLst/>
              <a:gdLst/>
              <a:ahLst/>
              <a:cxnLst/>
              <a:rect l="0" t="0" r="0" b="0"/>
              <a:pathLst>
                <a:path w="1" h="50801">
                  <a:moveTo>
                    <a:pt x="0" y="0"/>
                  </a:moveTo>
                  <a:lnTo>
                    <a:pt x="0" y="0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5" name="SMARTInkShape-Group1033"/>
          <p:cNvGrpSpPr/>
          <p:nvPr/>
        </p:nvGrpSpPr>
        <p:grpSpPr>
          <a:xfrm>
            <a:off x="10953750" y="5378450"/>
            <a:ext cx="361951" cy="381001"/>
            <a:chOff x="10953750" y="5378450"/>
            <a:chExt cx="361951" cy="381001"/>
          </a:xfrm>
        </p:grpSpPr>
        <p:sp>
          <p:nvSpPr>
            <p:cNvPr id="913" name="SMARTInkShape-5779"/>
            <p:cNvSpPr/>
            <p:nvPr>
              <p:custDataLst>
                <p:tags r:id="rId35"/>
              </p:custDataLst>
            </p:nvPr>
          </p:nvSpPr>
          <p:spPr>
            <a:xfrm>
              <a:off x="11201400" y="5378450"/>
              <a:ext cx="114301" cy="279401"/>
            </a:xfrm>
            <a:custGeom>
              <a:avLst/>
              <a:gdLst/>
              <a:ahLst/>
              <a:cxnLst/>
              <a:rect l="0" t="0" r="0" b="0"/>
              <a:pathLst>
                <a:path w="114301" h="279401">
                  <a:moveTo>
                    <a:pt x="114300" y="0"/>
                  </a:moveTo>
                  <a:lnTo>
                    <a:pt x="114300" y="0"/>
                  </a:lnTo>
                  <a:lnTo>
                    <a:pt x="114300" y="3371"/>
                  </a:lnTo>
                  <a:lnTo>
                    <a:pt x="112419" y="6907"/>
                  </a:lnTo>
                  <a:lnTo>
                    <a:pt x="88295" y="52094"/>
                  </a:lnTo>
                  <a:lnTo>
                    <a:pt x="71847" y="91664"/>
                  </a:lnTo>
                  <a:lnTo>
                    <a:pt x="52489" y="137932"/>
                  </a:lnTo>
                  <a:lnTo>
                    <a:pt x="38851" y="171605"/>
                  </a:lnTo>
                  <a:lnTo>
                    <a:pt x="21155" y="218534"/>
                  </a:lnTo>
                  <a:lnTo>
                    <a:pt x="5901" y="262203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4" name="SMARTInkShape-5780"/>
            <p:cNvSpPr/>
            <p:nvPr>
              <p:custDataLst>
                <p:tags r:id="rId36"/>
              </p:custDataLst>
            </p:nvPr>
          </p:nvSpPr>
          <p:spPr>
            <a:xfrm>
              <a:off x="10953750" y="5613400"/>
              <a:ext cx="44188" cy="146051"/>
            </a:xfrm>
            <a:custGeom>
              <a:avLst/>
              <a:gdLst/>
              <a:ahLst/>
              <a:cxnLst/>
              <a:rect l="0" t="0" r="0" b="0"/>
              <a:pathLst>
                <a:path w="44188" h="146051">
                  <a:moveTo>
                    <a:pt x="38100" y="0"/>
                  </a:moveTo>
                  <a:lnTo>
                    <a:pt x="38100" y="0"/>
                  </a:lnTo>
                  <a:lnTo>
                    <a:pt x="43567" y="0"/>
                  </a:lnTo>
                  <a:lnTo>
                    <a:pt x="43862" y="705"/>
                  </a:lnTo>
                  <a:lnTo>
                    <a:pt x="44187" y="3371"/>
                  </a:lnTo>
                  <a:lnTo>
                    <a:pt x="24666" y="49542"/>
                  </a:lnTo>
                  <a:lnTo>
                    <a:pt x="8320" y="96256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8" name="SMARTInkShape-Group1034"/>
          <p:cNvGrpSpPr/>
          <p:nvPr/>
        </p:nvGrpSpPr>
        <p:grpSpPr>
          <a:xfrm>
            <a:off x="3958742" y="6446133"/>
            <a:ext cx="187809" cy="137935"/>
            <a:chOff x="3958742" y="6446133"/>
            <a:chExt cx="187809" cy="137935"/>
          </a:xfrm>
        </p:grpSpPr>
        <p:sp>
          <p:nvSpPr>
            <p:cNvPr id="916" name="SMARTInkShape-5781"/>
            <p:cNvSpPr/>
            <p:nvPr>
              <p:custDataLst>
                <p:tags r:id="rId33"/>
              </p:custDataLst>
            </p:nvPr>
          </p:nvSpPr>
          <p:spPr>
            <a:xfrm>
              <a:off x="3962400" y="6565900"/>
              <a:ext cx="171451" cy="18168"/>
            </a:xfrm>
            <a:custGeom>
              <a:avLst/>
              <a:gdLst/>
              <a:ahLst/>
              <a:cxnLst/>
              <a:rect l="0" t="0" r="0" b="0"/>
              <a:pathLst>
                <a:path w="171451" h="18168">
                  <a:moveTo>
                    <a:pt x="0" y="12700"/>
                  </a:moveTo>
                  <a:lnTo>
                    <a:pt x="0" y="12700"/>
                  </a:lnTo>
                  <a:lnTo>
                    <a:pt x="6742" y="16070"/>
                  </a:lnTo>
                  <a:lnTo>
                    <a:pt x="24419" y="18167"/>
                  </a:lnTo>
                  <a:lnTo>
                    <a:pt x="67756" y="15418"/>
                  </a:lnTo>
                  <a:lnTo>
                    <a:pt x="107254" y="10144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7" name="SMARTInkShape-5782"/>
            <p:cNvSpPr/>
            <p:nvPr>
              <p:custDataLst>
                <p:tags r:id="rId34"/>
              </p:custDataLst>
            </p:nvPr>
          </p:nvSpPr>
          <p:spPr>
            <a:xfrm>
              <a:off x="3958742" y="6446133"/>
              <a:ext cx="187809" cy="18168"/>
            </a:xfrm>
            <a:custGeom>
              <a:avLst/>
              <a:gdLst/>
              <a:ahLst/>
              <a:cxnLst/>
              <a:rect l="0" t="0" r="0" b="0"/>
              <a:pathLst>
                <a:path w="187809" h="18168">
                  <a:moveTo>
                    <a:pt x="3658" y="5467"/>
                  </a:moveTo>
                  <a:lnTo>
                    <a:pt x="3658" y="5467"/>
                  </a:lnTo>
                  <a:lnTo>
                    <a:pt x="287" y="2096"/>
                  </a:lnTo>
                  <a:lnTo>
                    <a:pt x="0" y="1103"/>
                  </a:lnTo>
                  <a:lnTo>
                    <a:pt x="514" y="441"/>
                  </a:lnTo>
                  <a:lnTo>
                    <a:pt x="1562" y="0"/>
                  </a:lnTo>
                  <a:lnTo>
                    <a:pt x="46887" y="4929"/>
                  </a:lnTo>
                  <a:lnTo>
                    <a:pt x="91098" y="6014"/>
                  </a:lnTo>
                  <a:lnTo>
                    <a:pt x="137830" y="10488"/>
                  </a:lnTo>
                  <a:lnTo>
                    <a:pt x="187808" y="18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1" name="SMARTInkShape-Group1035"/>
          <p:cNvGrpSpPr/>
          <p:nvPr/>
        </p:nvGrpSpPr>
        <p:grpSpPr>
          <a:xfrm>
            <a:off x="4565650" y="6147534"/>
            <a:ext cx="1039112" cy="526198"/>
            <a:chOff x="4565650" y="6147534"/>
            <a:chExt cx="1039112" cy="526198"/>
          </a:xfrm>
        </p:grpSpPr>
        <p:sp>
          <p:nvSpPr>
            <p:cNvPr id="919" name="SMARTInkShape-5783"/>
            <p:cNvSpPr/>
            <p:nvPr>
              <p:custDataLst>
                <p:tags r:id="rId21"/>
              </p:custDataLst>
            </p:nvPr>
          </p:nvSpPr>
          <p:spPr>
            <a:xfrm>
              <a:off x="5041379" y="6408033"/>
              <a:ext cx="76722" cy="78917"/>
            </a:xfrm>
            <a:custGeom>
              <a:avLst/>
              <a:gdLst/>
              <a:ahLst/>
              <a:cxnLst/>
              <a:rect l="0" t="0" r="0" b="0"/>
              <a:pathLst>
                <a:path w="76722" h="78917">
                  <a:moveTo>
                    <a:pt x="44971" y="5467"/>
                  </a:moveTo>
                  <a:lnTo>
                    <a:pt x="44971" y="5467"/>
                  </a:lnTo>
                  <a:lnTo>
                    <a:pt x="25198" y="0"/>
                  </a:lnTo>
                  <a:lnTo>
                    <a:pt x="14497" y="2749"/>
                  </a:lnTo>
                  <a:lnTo>
                    <a:pt x="11954" y="5772"/>
                  </a:lnTo>
                  <a:lnTo>
                    <a:pt x="798" y="38484"/>
                  </a:lnTo>
                  <a:lnTo>
                    <a:pt x="0" y="45823"/>
                  </a:lnTo>
                  <a:lnTo>
                    <a:pt x="2876" y="57740"/>
                  </a:lnTo>
                  <a:lnTo>
                    <a:pt x="9058" y="72382"/>
                  </a:lnTo>
                  <a:lnTo>
                    <a:pt x="11858" y="75477"/>
                  </a:lnTo>
                  <a:lnTo>
                    <a:pt x="18730" y="78916"/>
                  </a:lnTo>
                  <a:lnTo>
                    <a:pt x="28369" y="76683"/>
                  </a:lnTo>
                  <a:lnTo>
                    <a:pt x="68986" y="56646"/>
                  </a:lnTo>
                  <a:lnTo>
                    <a:pt x="71637" y="58317"/>
                  </a:lnTo>
                  <a:lnTo>
                    <a:pt x="76721" y="62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0" name="SMARTInkShape-5784"/>
            <p:cNvSpPr/>
            <p:nvPr>
              <p:custDataLst>
                <p:tags r:id="rId22"/>
              </p:custDataLst>
            </p:nvPr>
          </p:nvSpPr>
          <p:spPr>
            <a:xfrm>
              <a:off x="4889761" y="6299145"/>
              <a:ext cx="164840" cy="205712"/>
            </a:xfrm>
            <a:custGeom>
              <a:avLst/>
              <a:gdLst/>
              <a:ahLst/>
              <a:cxnLst/>
              <a:rect l="0" t="0" r="0" b="0"/>
              <a:pathLst>
                <a:path w="164840" h="205712">
                  <a:moveTo>
                    <a:pt x="6089" y="38155"/>
                  </a:moveTo>
                  <a:lnTo>
                    <a:pt x="6089" y="38155"/>
                  </a:lnTo>
                  <a:lnTo>
                    <a:pt x="1063" y="26222"/>
                  </a:lnTo>
                  <a:lnTo>
                    <a:pt x="0" y="20511"/>
                  </a:lnTo>
                  <a:lnTo>
                    <a:pt x="30850" y="63231"/>
                  </a:lnTo>
                  <a:lnTo>
                    <a:pt x="49644" y="102656"/>
                  </a:lnTo>
                  <a:lnTo>
                    <a:pt x="64463" y="147657"/>
                  </a:lnTo>
                  <a:lnTo>
                    <a:pt x="80231" y="189894"/>
                  </a:lnTo>
                  <a:lnTo>
                    <a:pt x="83034" y="196465"/>
                  </a:lnTo>
                  <a:lnTo>
                    <a:pt x="86313" y="200845"/>
                  </a:lnTo>
                  <a:lnTo>
                    <a:pt x="93720" y="205711"/>
                  </a:lnTo>
                  <a:lnTo>
                    <a:pt x="96965" y="205597"/>
                  </a:lnTo>
                  <a:lnTo>
                    <a:pt x="99834" y="204112"/>
                  </a:lnTo>
                  <a:lnTo>
                    <a:pt x="105609" y="197285"/>
                  </a:lnTo>
                  <a:lnTo>
                    <a:pt x="122696" y="160500"/>
                  </a:lnTo>
                  <a:lnTo>
                    <a:pt x="134114" y="127808"/>
                  </a:lnTo>
                  <a:lnTo>
                    <a:pt x="146245" y="89760"/>
                  </a:lnTo>
                  <a:lnTo>
                    <a:pt x="158232" y="42157"/>
                  </a:lnTo>
                  <a:lnTo>
                    <a:pt x="162828" y="9129"/>
                  </a:lnTo>
                  <a:lnTo>
                    <a:pt x="160794" y="0"/>
                  </a:lnTo>
                  <a:lnTo>
                    <a:pt x="164839" y="64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" name="SMARTInkShape-5785"/>
            <p:cNvSpPr/>
            <p:nvPr>
              <p:custDataLst>
                <p:tags r:id="rId23"/>
              </p:custDataLst>
            </p:nvPr>
          </p:nvSpPr>
          <p:spPr>
            <a:xfrm>
              <a:off x="4724988" y="6525802"/>
              <a:ext cx="125296" cy="102490"/>
            </a:xfrm>
            <a:custGeom>
              <a:avLst/>
              <a:gdLst/>
              <a:ahLst/>
              <a:cxnLst/>
              <a:rect l="0" t="0" r="0" b="0"/>
              <a:pathLst>
                <a:path w="125296" h="102490">
                  <a:moveTo>
                    <a:pt x="5762" y="21048"/>
                  </a:moveTo>
                  <a:lnTo>
                    <a:pt x="5762" y="21048"/>
                  </a:lnTo>
                  <a:lnTo>
                    <a:pt x="2391" y="21046"/>
                  </a:lnTo>
                  <a:lnTo>
                    <a:pt x="1398" y="21753"/>
                  </a:lnTo>
                  <a:lnTo>
                    <a:pt x="736" y="22929"/>
                  </a:lnTo>
                  <a:lnTo>
                    <a:pt x="0" y="27528"/>
                  </a:lnTo>
                  <a:lnTo>
                    <a:pt x="292" y="42018"/>
                  </a:lnTo>
                  <a:lnTo>
                    <a:pt x="8847" y="78366"/>
                  </a:lnTo>
                  <a:lnTo>
                    <a:pt x="5922" y="102489"/>
                  </a:lnTo>
                  <a:lnTo>
                    <a:pt x="5810" y="99898"/>
                  </a:lnTo>
                  <a:lnTo>
                    <a:pt x="17976" y="55385"/>
                  </a:lnTo>
                  <a:lnTo>
                    <a:pt x="38518" y="10408"/>
                  </a:lnTo>
                  <a:lnTo>
                    <a:pt x="49012" y="3853"/>
                  </a:lnTo>
                  <a:lnTo>
                    <a:pt x="62379" y="0"/>
                  </a:lnTo>
                  <a:lnTo>
                    <a:pt x="75375" y="639"/>
                  </a:lnTo>
                  <a:lnTo>
                    <a:pt x="94591" y="8337"/>
                  </a:lnTo>
                  <a:lnTo>
                    <a:pt x="113691" y="29668"/>
                  </a:lnTo>
                  <a:lnTo>
                    <a:pt x="120758" y="46516"/>
                  </a:lnTo>
                  <a:lnTo>
                    <a:pt x="125295" y="76956"/>
                  </a:lnTo>
                  <a:lnTo>
                    <a:pt x="124034" y="86584"/>
                  </a:lnTo>
                  <a:lnTo>
                    <a:pt x="120062" y="972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" name="SMARTInkShape-5786"/>
            <p:cNvSpPr/>
            <p:nvPr>
              <p:custDataLst>
                <p:tags r:id="rId24"/>
              </p:custDataLst>
            </p:nvPr>
          </p:nvSpPr>
          <p:spPr>
            <a:xfrm>
              <a:off x="4673600" y="6451600"/>
              <a:ext cx="177801" cy="31751"/>
            </a:xfrm>
            <a:custGeom>
              <a:avLst/>
              <a:gdLst/>
              <a:ahLst/>
              <a:cxnLst/>
              <a:rect l="0" t="0" r="0" b="0"/>
              <a:pathLst>
                <a:path w="177801" h="31751">
                  <a:moveTo>
                    <a:pt x="0" y="31750"/>
                  </a:moveTo>
                  <a:lnTo>
                    <a:pt x="0" y="31750"/>
                  </a:lnTo>
                  <a:lnTo>
                    <a:pt x="38282" y="26680"/>
                  </a:lnTo>
                  <a:lnTo>
                    <a:pt x="77351" y="20213"/>
                  </a:lnTo>
                  <a:lnTo>
                    <a:pt x="122951" y="10379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" name="SMARTInkShape-5787"/>
            <p:cNvSpPr/>
            <p:nvPr>
              <p:custDataLst>
                <p:tags r:id="rId25"/>
              </p:custDataLst>
            </p:nvPr>
          </p:nvSpPr>
          <p:spPr>
            <a:xfrm>
              <a:off x="4762500" y="6286500"/>
              <a:ext cx="38101" cy="146051"/>
            </a:xfrm>
            <a:custGeom>
              <a:avLst/>
              <a:gdLst/>
              <a:ahLst/>
              <a:cxnLst/>
              <a:rect l="0" t="0" r="0" b="0"/>
              <a:pathLst>
                <a:path w="38101" h="1460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6742" y="15579"/>
                  </a:lnTo>
                  <a:lnTo>
                    <a:pt x="8170" y="30443"/>
                  </a:lnTo>
                  <a:lnTo>
                    <a:pt x="10081" y="68730"/>
                  </a:lnTo>
                  <a:lnTo>
                    <a:pt x="18663" y="113216"/>
                  </a:lnTo>
                  <a:lnTo>
                    <a:pt x="3810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4" name="SMARTInkShape-5788"/>
            <p:cNvSpPr/>
            <p:nvPr>
              <p:custDataLst>
                <p:tags r:id="rId26"/>
              </p:custDataLst>
            </p:nvPr>
          </p:nvSpPr>
          <p:spPr>
            <a:xfrm>
              <a:off x="4565650" y="6147534"/>
              <a:ext cx="1016001" cy="526198"/>
            </a:xfrm>
            <a:custGeom>
              <a:avLst/>
              <a:gdLst/>
              <a:ahLst/>
              <a:cxnLst/>
              <a:rect l="0" t="0" r="0" b="0"/>
              <a:pathLst>
                <a:path w="1016001" h="526198">
                  <a:moveTo>
                    <a:pt x="0" y="405666"/>
                  </a:moveTo>
                  <a:lnTo>
                    <a:pt x="0" y="405666"/>
                  </a:lnTo>
                  <a:lnTo>
                    <a:pt x="3371" y="409036"/>
                  </a:lnTo>
                  <a:lnTo>
                    <a:pt x="18298" y="448382"/>
                  </a:lnTo>
                  <a:lnTo>
                    <a:pt x="34136" y="488997"/>
                  </a:lnTo>
                  <a:lnTo>
                    <a:pt x="47090" y="516985"/>
                  </a:lnTo>
                  <a:lnTo>
                    <a:pt x="48327" y="522212"/>
                  </a:lnTo>
                  <a:lnTo>
                    <a:pt x="49857" y="524991"/>
                  </a:lnTo>
                  <a:lnTo>
                    <a:pt x="51583" y="526138"/>
                  </a:lnTo>
                  <a:lnTo>
                    <a:pt x="53437" y="526197"/>
                  </a:lnTo>
                  <a:lnTo>
                    <a:pt x="57381" y="518737"/>
                  </a:lnTo>
                  <a:lnTo>
                    <a:pt x="60780" y="501781"/>
                  </a:lnTo>
                  <a:lnTo>
                    <a:pt x="62292" y="470726"/>
                  </a:lnTo>
                  <a:lnTo>
                    <a:pt x="63400" y="447629"/>
                  </a:lnTo>
                  <a:lnTo>
                    <a:pt x="64844" y="420235"/>
                  </a:lnTo>
                  <a:lnTo>
                    <a:pt x="66513" y="389979"/>
                  </a:lnTo>
                  <a:lnTo>
                    <a:pt x="67625" y="356402"/>
                  </a:lnTo>
                  <a:lnTo>
                    <a:pt x="68366" y="320612"/>
                  </a:lnTo>
                  <a:lnTo>
                    <a:pt x="68861" y="283347"/>
                  </a:lnTo>
                  <a:lnTo>
                    <a:pt x="69190" y="247919"/>
                  </a:lnTo>
                  <a:lnTo>
                    <a:pt x="69410" y="213718"/>
                  </a:lnTo>
                  <a:lnTo>
                    <a:pt x="69557" y="180335"/>
                  </a:lnTo>
                  <a:lnTo>
                    <a:pt x="68243" y="153845"/>
                  </a:lnTo>
                  <a:lnTo>
                    <a:pt x="63021" y="113124"/>
                  </a:lnTo>
                  <a:lnTo>
                    <a:pt x="53240" y="73471"/>
                  </a:lnTo>
                  <a:lnTo>
                    <a:pt x="45746" y="55431"/>
                  </a:lnTo>
                  <a:lnTo>
                    <a:pt x="46020" y="53643"/>
                  </a:lnTo>
                  <a:lnTo>
                    <a:pt x="46908" y="52450"/>
                  </a:lnTo>
                  <a:lnTo>
                    <a:pt x="48205" y="51655"/>
                  </a:lnTo>
                  <a:lnTo>
                    <a:pt x="53410" y="52654"/>
                  </a:lnTo>
                  <a:lnTo>
                    <a:pt x="60427" y="56155"/>
                  </a:lnTo>
                  <a:lnTo>
                    <a:pt x="73721" y="65354"/>
                  </a:lnTo>
                  <a:lnTo>
                    <a:pt x="87328" y="70501"/>
                  </a:lnTo>
                  <a:lnTo>
                    <a:pt x="124339" y="73996"/>
                  </a:lnTo>
                  <a:lnTo>
                    <a:pt x="166269" y="72930"/>
                  </a:lnTo>
                  <a:lnTo>
                    <a:pt x="191279" y="71658"/>
                  </a:lnTo>
                  <a:lnTo>
                    <a:pt x="222064" y="68694"/>
                  </a:lnTo>
                  <a:lnTo>
                    <a:pt x="256699" y="64601"/>
                  </a:lnTo>
                  <a:lnTo>
                    <a:pt x="293900" y="59756"/>
                  </a:lnTo>
                  <a:lnTo>
                    <a:pt x="335633" y="54410"/>
                  </a:lnTo>
                  <a:lnTo>
                    <a:pt x="380389" y="48728"/>
                  </a:lnTo>
                  <a:lnTo>
                    <a:pt x="427159" y="42825"/>
                  </a:lnTo>
                  <a:lnTo>
                    <a:pt x="473861" y="37476"/>
                  </a:lnTo>
                  <a:lnTo>
                    <a:pt x="520519" y="32502"/>
                  </a:lnTo>
                  <a:lnTo>
                    <a:pt x="567146" y="27774"/>
                  </a:lnTo>
                  <a:lnTo>
                    <a:pt x="611636" y="23209"/>
                  </a:lnTo>
                  <a:lnTo>
                    <a:pt x="654702" y="18756"/>
                  </a:lnTo>
                  <a:lnTo>
                    <a:pt x="696818" y="14376"/>
                  </a:lnTo>
                  <a:lnTo>
                    <a:pt x="736890" y="10751"/>
                  </a:lnTo>
                  <a:lnTo>
                    <a:pt x="775598" y="7627"/>
                  </a:lnTo>
                  <a:lnTo>
                    <a:pt x="813400" y="4839"/>
                  </a:lnTo>
                  <a:lnTo>
                    <a:pt x="847066" y="2982"/>
                  </a:lnTo>
                  <a:lnTo>
                    <a:pt x="877977" y="1745"/>
                  </a:lnTo>
                  <a:lnTo>
                    <a:pt x="907050" y="917"/>
                  </a:lnTo>
                  <a:lnTo>
                    <a:pt x="950645" y="0"/>
                  </a:lnTo>
                  <a:lnTo>
                    <a:pt x="981309" y="1004"/>
                  </a:lnTo>
                  <a:lnTo>
                    <a:pt x="1016000" y="119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5" name="SMARTInkShape-5789"/>
            <p:cNvSpPr/>
            <p:nvPr>
              <p:custDataLst>
                <p:tags r:id="rId27"/>
              </p:custDataLst>
            </p:nvPr>
          </p:nvSpPr>
          <p:spPr>
            <a:xfrm>
              <a:off x="5575300" y="6242050"/>
              <a:ext cx="29462" cy="222251"/>
            </a:xfrm>
            <a:custGeom>
              <a:avLst/>
              <a:gdLst/>
              <a:ahLst/>
              <a:cxnLst/>
              <a:rect l="0" t="0" r="0" b="0"/>
              <a:pathLst>
                <a:path w="29462" h="222251">
                  <a:moveTo>
                    <a:pt x="6350" y="0"/>
                  </a:moveTo>
                  <a:lnTo>
                    <a:pt x="6350" y="0"/>
                  </a:lnTo>
                  <a:lnTo>
                    <a:pt x="6350" y="3371"/>
                  </a:lnTo>
                  <a:lnTo>
                    <a:pt x="16489" y="20840"/>
                  </a:lnTo>
                  <a:lnTo>
                    <a:pt x="26600" y="66146"/>
                  </a:lnTo>
                  <a:lnTo>
                    <a:pt x="29461" y="111478"/>
                  </a:lnTo>
                  <a:lnTo>
                    <a:pt x="21325" y="156556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6" name="SMARTInkShape-5790"/>
            <p:cNvSpPr/>
            <p:nvPr>
              <p:custDataLst>
                <p:tags r:id="rId28"/>
              </p:custDataLst>
            </p:nvPr>
          </p:nvSpPr>
          <p:spPr>
            <a:xfrm>
              <a:off x="5524500" y="638810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0" y="0"/>
                  </a:moveTo>
                  <a:lnTo>
                    <a:pt x="0" y="0"/>
                  </a:lnTo>
                  <a:lnTo>
                    <a:pt x="706" y="6481"/>
                  </a:lnTo>
                  <a:lnTo>
                    <a:pt x="3371" y="15580"/>
                  </a:lnTo>
                  <a:lnTo>
                    <a:pt x="2157" y="62662"/>
                  </a:lnTo>
                  <a:lnTo>
                    <a:pt x="63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7" name="SMARTInkShape-5791"/>
            <p:cNvSpPr/>
            <p:nvPr>
              <p:custDataLst>
                <p:tags r:id="rId29"/>
              </p:custDataLst>
            </p:nvPr>
          </p:nvSpPr>
          <p:spPr>
            <a:xfrm>
              <a:off x="5391150" y="6274683"/>
              <a:ext cx="101601" cy="170568"/>
            </a:xfrm>
            <a:custGeom>
              <a:avLst/>
              <a:gdLst/>
              <a:ahLst/>
              <a:cxnLst/>
              <a:rect l="0" t="0" r="0" b="0"/>
              <a:pathLst>
                <a:path w="101601" h="170568">
                  <a:moveTo>
                    <a:pt x="101600" y="5467"/>
                  </a:moveTo>
                  <a:lnTo>
                    <a:pt x="101600" y="5467"/>
                  </a:lnTo>
                  <a:lnTo>
                    <a:pt x="98229" y="2096"/>
                  </a:lnTo>
                  <a:lnTo>
                    <a:pt x="92811" y="441"/>
                  </a:lnTo>
                  <a:lnTo>
                    <a:pt x="89391" y="0"/>
                  </a:lnTo>
                  <a:lnTo>
                    <a:pt x="85699" y="1822"/>
                  </a:lnTo>
                  <a:lnTo>
                    <a:pt x="77835" y="9491"/>
                  </a:lnTo>
                  <a:lnTo>
                    <a:pt x="55205" y="48418"/>
                  </a:lnTo>
                  <a:lnTo>
                    <a:pt x="34737" y="95325"/>
                  </a:lnTo>
                  <a:lnTo>
                    <a:pt x="17105" y="138170"/>
                  </a:lnTo>
                  <a:lnTo>
                    <a:pt x="0" y="170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8" name="SMARTInkShape-5792"/>
            <p:cNvSpPr/>
            <p:nvPr>
              <p:custDataLst>
                <p:tags r:id="rId30"/>
              </p:custDataLst>
            </p:nvPr>
          </p:nvSpPr>
          <p:spPr>
            <a:xfrm>
              <a:off x="5381142" y="6294615"/>
              <a:ext cx="105259" cy="156986"/>
            </a:xfrm>
            <a:custGeom>
              <a:avLst/>
              <a:gdLst/>
              <a:ahLst/>
              <a:cxnLst/>
              <a:rect l="0" t="0" r="0" b="0"/>
              <a:pathLst>
                <a:path w="105259" h="156986">
                  <a:moveTo>
                    <a:pt x="3658" y="10935"/>
                  </a:moveTo>
                  <a:lnTo>
                    <a:pt x="3658" y="10935"/>
                  </a:lnTo>
                  <a:lnTo>
                    <a:pt x="287" y="4194"/>
                  </a:lnTo>
                  <a:lnTo>
                    <a:pt x="0" y="2206"/>
                  </a:lnTo>
                  <a:lnTo>
                    <a:pt x="513" y="884"/>
                  </a:lnTo>
                  <a:lnTo>
                    <a:pt x="1561" y="0"/>
                  </a:lnTo>
                  <a:lnTo>
                    <a:pt x="2261" y="823"/>
                  </a:lnTo>
                  <a:lnTo>
                    <a:pt x="3037" y="5500"/>
                  </a:lnTo>
                  <a:lnTo>
                    <a:pt x="26179" y="43493"/>
                  </a:lnTo>
                  <a:lnTo>
                    <a:pt x="57260" y="90274"/>
                  </a:lnTo>
                  <a:lnTo>
                    <a:pt x="88328" y="135352"/>
                  </a:lnTo>
                  <a:lnTo>
                    <a:pt x="94911" y="147370"/>
                  </a:lnTo>
                  <a:lnTo>
                    <a:pt x="105258" y="156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9" name="SMARTInkShape-5793"/>
            <p:cNvSpPr/>
            <p:nvPr>
              <p:custDataLst>
                <p:tags r:id="rId31"/>
              </p:custDataLst>
            </p:nvPr>
          </p:nvSpPr>
          <p:spPr>
            <a:xfrm>
              <a:off x="5294078" y="6259555"/>
              <a:ext cx="65323" cy="206980"/>
            </a:xfrm>
            <a:custGeom>
              <a:avLst/>
              <a:gdLst/>
              <a:ahLst/>
              <a:cxnLst/>
              <a:rect l="0" t="0" r="0" b="0"/>
              <a:pathLst>
                <a:path w="65323" h="206980">
                  <a:moveTo>
                    <a:pt x="58972" y="33295"/>
                  </a:moveTo>
                  <a:lnTo>
                    <a:pt x="58972" y="33295"/>
                  </a:lnTo>
                  <a:lnTo>
                    <a:pt x="62343" y="26554"/>
                  </a:lnTo>
                  <a:lnTo>
                    <a:pt x="64439" y="12247"/>
                  </a:lnTo>
                  <a:lnTo>
                    <a:pt x="63322" y="7974"/>
                  </a:lnTo>
                  <a:lnTo>
                    <a:pt x="58319" y="1345"/>
                  </a:lnTo>
                  <a:lnTo>
                    <a:pt x="55009" y="0"/>
                  </a:lnTo>
                  <a:lnTo>
                    <a:pt x="47568" y="387"/>
                  </a:lnTo>
                  <a:lnTo>
                    <a:pt x="32074" y="11315"/>
                  </a:lnTo>
                  <a:lnTo>
                    <a:pt x="17449" y="38071"/>
                  </a:lnTo>
                  <a:lnTo>
                    <a:pt x="7550" y="82924"/>
                  </a:lnTo>
                  <a:lnTo>
                    <a:pt x="2486" y="118146"/>
                  </a:lnTo>
                  <a:lnTo>
                    <a:pt x="0" y="152145"/>
                  </a:lnTo>
                  <a:lnTo>
                    <a:pt x="3599" y="179016"/>
                  </a:lnTo>
                  <a:lnTo>
                    <a:pt x="13665" y="197072"/>
                  </a:lnTo>
                  <a:lnTo>
                    <a:pt x="20301" y="203863"/>
                  </a:lnTo>
                  <a:lnTo>
                    <a:pt x="28253" y="206979"/>
                  </a:lnTo>
                  <a:lnTo>
                    <a:pt x="65322" y="2047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0" name="SMARTInkShape-5794"/>
            <p:cNvSpPr/>
            <p:nvPr>
              <p:custDataLst>
                <p:tags r:id="rId32"/>
              </p:custDataLst>
            </p:nvPr>
          </p:nvSpPr>
          <p:spPr>
            <a:xfrm>
              <a:off x="5137150" y="6356350"/>
              <a:ext cx="107951" cy="123177"/>
            </a:xfrm>
            <a:custGeom>
              <a:avLst/>
              <a:gdLst/>
              <a:ahLst/>
              <a:cxnLst/>
              <a:rect l="0" t="0" r="0" b="0"/>
              <a:pathLst>
                <a:path w="107951" h="123177">
                  <a:moveTo>
                    <a:pt x="0" y="38100"/>
                  </a:moveTo>
                  <a:lnTo>
                    <a:pt x="0" y="38100"/>
                  </a:lnTo>
                  <a:lnTo>
                    <a:pt x="3371" y="34729"/>
                  </a:lnTo>
                  <a:lnTo>
                    <a:pt x="6907" y="33074"/>
                  </a:lnTo>
                  <a:lnTo>
                    <a:pt x="8838" y="32633"/>
                  </a:lnTo>
                  <a:lnTo>
                    <a:pt x="21669" y="38753"/>
                  </a:lnTo>
                  <a:lnTo>
                    <a:pt x="38876" y="52875"/>
                  </a:lnTo>
                  <a:lnTo>
                    <a:pt x="45500" y="66304"/>
                  </a:lnTo>
                  <a:lnTo>
                    <a:pt x="50335" y="107638"/>
                  </a:lnTo>
                  <a:lnTo>
                    <a:pt x="50708" y="123176"/>
                  </a:lnTo>
                  <a:lnTo>
                    <a:pt x="49328" y="123039"/>
                  </a:lnTo>
                  <a:lnTo>
                    <a:pt x="44031" y="119125"/>
                  </a:lnTo>
                  <a:lnTo>
                    <a:pt x="40736" y="110800"/>
                  </a:lnTo>
                  <a:lnTo>
                    <a:pt x="38621" y="81467"/>
                  </a:lnTo>
                  <a:lnTo>
                    <a:pt x="48367" y="51969"/>
                  </a:lnTo>
                  <a:lnTo>
                    <a:pt x="68032" y="27628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4" name="SMARTInkShape-Group1036"/>
          <p:cNvGrpSpPr/>
          <p:nvPr/>
        </p:nvGrpSpPr>
        <p:grpSpPr>
          <a:xfrm>
            <a:off x="6045200" y="6318250"/>
            <a:ext cx="165101" cy="92558"/>
            <a:chOff x="6045200" y="6318250"/>
            <a:chExt cx="165101" cy="92558"/>
          </a:xfrm>
        </p:grpSpPr>
        <p:sp>
          <p:nvSpPr>
            <p:cNvPr id="932" name="SMARTInkShape-5795"/>
            <p:cNvSpPr/>
            <p:nvPr>
              <p:custDataLst>
                <p:tags r:id="rId19"/>
              </p:custDataLst>
            </p:nvPr>
          </p:nvSpPr>
          <p:spPr>
            <a:xfrm>
              <a:off x="6045200" y="6400800"/>
              <a:ext cx="165101" cy="10008"/>
            </a:xfrm>
            <a:custGeom>
              <a:avLst/>
              <a:gdLst/>
              <a:ahLst/>
              <a:cxnLst/>
              <a:rect l="0" t="0" r="0" b="0"/>
              <a:pathLst>
                <a:path w="165101" h="10008">
                  <a:moveTo>
                    <a:pt x="0" y="6350"/>
                  </a:moveTo>
                  <a:lnTo>
                    <a:pt x="0" y="6350"/>
                  </a:lnTo>
                  <a:lnTo>
                    <a:pt x="0" y="9721"/>
                  </a:lnTo>
                  <a:lnTo>
                    <a:pt x="2117" y="10007"/>
                  </a:lnTo>
                  <a:lnTo>
                    <a:pt x="36628" y="6972"/>
                  </a:lnTo>
                  <a:lnTo>
                    <a:pt x="81407" y="3163"/>
                  </a:lnTo>
                  <a:lnTo>
                    <a:pt x="114733" y="1406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3" name="SMARTInkShape-5796"/>
            <p:cNvSpPr/>
            <p:nvPr>
              <p:custDataLst>
                <p:tags r:id="rId20"/>
              </p:custDataLst>
            </p:nvPr>
          </p:nvSpPr>
          <p:spPr>
            <a:xfrm>
              <a:off x="6054241" y="6318250"/>
              <a:ext cx="143360" cy="12701"/>
            </a:xfrm>
            <a:custGeom>
              <a:avLst/>
              <a:gdLst/>
              <a:ahLst/>
              <a:cxnLst/>
              <a:rect l="0" t="0" r="0" b="0"/>
              <a:pathLst>
                <a:path w="143360" h="12701">
                  <a:moveTo>
                    <a:pt x="3659" y="12700"/>
                  </a:moveTo>
                  <a:lnTo>
                    <a:pt x="3659" y="12700"/>
                  </a:lnTo>
                  <a:lnTo>
                    <a:pt x="0" y="12700"/>
                  </a:lnTo>
                  <a:lnTo>
                    <a:pt x="45571" y="9329"/>
                  </a:lnTo>
                  <a:lnTo>
                    <a:pt x="80988" y="7233"/>
                  </a:lnTo>
                  <a:lnTo>
                    <a:pt x="126649" y="2160"/>
                  </a:lnTo>
                  <a:lnTo>
                    <a:pt x="1433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0" name="SMARTInkShape-Group1037"/>
          <p:cNvGrpSpPr/>
          <p:nvPr/>
        </p:nvGrpSpPr>
        <p:grpSpPr>
          <a:xfrm>
            <a:off x="6445250" y="6096000"/>
            <a:ext cx="685801" cy="571501"/>
            <a:chOff x="6445250" y="6096000"/>
            <a:chExt cx="685801" cy="571501"/>
          </a:xfrm>
        </p:grpSpPr>
        <p:sp>
          <p:nvSpPr>
            <p:cNvPr id="935" name="SMARTInkShape-5797"/>
            <p:cNvSpPr/>
            <p:nvPr>
              <p:custDataLst>
                <p:tags r:id="rId14"/>
              </p:custDataLst>
            </p:nvPr>
          </p:nvSpPr>
          <p:spPr>
            <a:xfrm>
              <a:off x="6731000" y="6522687"/>
              <a:ext cx="140900" cy="144814"/>
            </a:xfrm>
            <a:custGeom>
              <a:avLst/>
              <a:gdLst/>
              <a:ahLst/>
              <a:cxnLst/>
              <a:rect l="0" t="0" r="0" b="0"/>
              <a:pathLst>
                <a:path w="140900" h="144814">
                  <a:moveTo>
                    <a:pt x="0" y="17813"/>
                  </a:moveTo>
                  <a:lnTo>
                    <a:pt x="0" y="17813"/>
                  </a:lnTo>
                  <a:lnTo>
                    <a:pt x="5467" y="64928"/>
                  </a:lnTo>
                  <a:lnTo>
                    <a:pt x="6334" y="104133"/>
                  </a:lnTo>
                  <a:lnTo>
                    <a:pt x="7759" y="79803"/>
                  </a:lnTo>
                  <a:lnTo>
                    <a:pt x="24026" y="35244"/>
                  </a:lnTo>
                  <a:lnTo>
                    <a:pt x="32832" y="12866"/>
                  </a:lnTo>
                  <a:lnTo>
                    <a:pt x="36705" y="8164"/>
                  </a:lnTo>
                  <a:lnTo>
                    <a:pt x="46651" y="2941"/>
                  </a:lnTo>
                  <a:lnTo>
                    <a:pt x="64153" y="0"/>
                  </a:lnTo>
                  <a:lnTo>
                    <a:pt x="89485" y="5871"/>
                  </a:lnTo>
                  <a:lnTo>
                    <a:pt x="112592" y="19918"/>
                  </a:lnTo>
                  <a:lnTo>
                    <a:pt x="129472" y="44228"/>
                  </a:lnTo>
                  <a:lnTo>
                    <a:pt x="140040" y="73774"/>
                  </a:lnTo>
                  <a:lnTo>
                    <a:pt x="140899" y="104871"/>
                  </a:lnTo>
                  <a:lnTo>
                    <a:pt x="133350" y="1448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6" name="SMARTInkShape-5798"/>
            <p:cNvSpPr/>
            <p:nvPr>
              <p:custDataLst>
                <p:tags r:id="rId15"/>
              </p:custDataLst>
            </p:nvPr>
          </p:nvSpPr>
          <p:spPr>
            <a:xfrm>
              <a:off x="6562241" y="6451598"/>
              <a:ext cx="365610" cy="17831"/>
            </a:xfrm>
            <a:custGeom>
              <a:avLst/>
              <a:gdLst/>
              <a:ahLst/>
              <a:cxnLst/>
              <a:rect l="0" t="0" r="0" b="0"/>
              <a:pathLst>
                <a:path w="365610" h="17831">
                  <a:moveTo>
                    <a:pt x="3659" y="2"/>
                  </a:moveTo>
                  <a:lnTo>
                    <a:pt x="3659" y="2"/>
                  </a:lnTo>
                  <a:lnTo>
                    <a:pt x="0" y="0"/>
                  </a:lnTo>
                  <a:lnTo>
                    <a:pt x="1563" y="0"/>
                  </a:lnTo>
                  <a:lnTo>
                    <a:pt x="46846" y="8841"/>
                  </a:lnTo>
                  <a:lnTo>
                    <a:pt x="84235" y="12867"/>
                  </a:lnTo>
                  <a:lnTo>
                    <a:pt x="129076" y="16303"/>
                  </a:lnTo>
                  <a:lnTo>
                    <a:pt x="152887" y="17219"/>
                  </a:lnTo>
                  <a:lnTo>
                    <a:pt x="177228" y="17830"/>
                  </a:lnTo>
                  <a:lnTo>
                    <a:pt x="203333" y="17532"/>
                  </a:lnTo>
                  <a:lnTo>
                    <a:pt x="230614" y="16628"/>
                  </a:lnTo>
                  <a:lnTo>
                    <a:pt x="258678" y="15319"/>
                  </a:lnTo>
                  <a:lnTo>
                    <a:pt x="304914" y="11983"/>
                  </a:lnTo>
                  <a:lnTo>
                    <a:pt x="365609" y="63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7" name="SMARTInkShape-5799"/>
            <p:cNvSpPr/>
            <p:nvPr>
              <p:custDataLst>
                <p:tags r:id="rId16"/>
              </p:custDataLst>
            </p:nvPr>
          </p:nvSpPr>
          <p:spPr>
            <a:xfrm>
              <a:off x="6775448" y="6163097"/>
              <a:ext cx="177803" cy="78954"/>
            </a:xfrm>
            <a:custGeom>
              <a:avLst/>
              <a:gdLst/>
              <a:ahLst/>
              <a:cxnLst/>
              <a:rect l="0" t="0" r="0" b="0"/>
              <a:pathLst>
                <a:path w="177803" h="78954">
                  <a:moveTo>
                    <a:pt x="2" y="9103"/>
                  </a:moveTo>
                  <a:lnTo>
                    <a:pt x="2" y="9103"/>
                  </a:lnTo>
                  <a:lnTo>
                    <a:pt x="0" y="5732"/>
                  </a:lnTo>
                  <a:lnTo>
                    <a:pt x="5647" y="2196"/>
                  </a:lnTo>
                  <a:lnTo>
                    <a:pt x="10115" y="264"/>
                  </a:lnTo>
                  <a:lnTo>
                    <a:pt x="18843" y="0"/>
                  </a:lnTo>
                  <a:lnTo>
                    <a:pt x="45260" y="8165"/>
                  </a:lnTo>
                  <a:lnTo>
                    <a:pt x="62330" y="18546"/>
                  </a:lnTo>
                  <a:lnTo>
                    <a:pt x="69567" y="26471"/>
                  </a:lnTo>
                  <a:lnTo>
                    <a:pt x="71073" y="30559"/>
                  </a:lnTo>
                  <a:lnTo>
                    <a:pt x="70864" y="38864"/>
                  </a:lnTo>
                  <a:lnTo>
                    <a:pt x="64658" y="47260"/>
                  </a:lnTo>
                  <a:lnTo>
                    <a:pt x="40679" y="64630"/>
                  </a:lnTo>
                  <a:lnTo>
                    <a:pt x="40525" y="65171"/>
                  </a:lnTo>
                  <a:lnTo>
                    <a:pt x="41130" y="65532"/>
                  </a:lnTo>
                  <a:lnTo>
                    <a:pt x="77434" y="71216"/>
                  </a:lnTo>
                  <a:lnTo>
                    <a:pt x="116548" y="72192"/>
                  </a:lnTo>
                  <a:lnTo>
                    <a:pt x="160528" y="75892"/>
                  </a:lnTo>
                  <a:lnTo>
                    <a:pt x="177802" y="789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8" name="SMARTInkShape-5800"/>
            <p:cNvSpPr/>
            <p:nvPr>
              <p:custDataLst>
                <p:tags r:id="rId17"/>
              </p:custDataLst>
            </p:nvPr>
          </p:nvSpPr>
          <p:spPr>
            <a:xfrm>
              <a:off x="6588203" y="6293182"/>
              <a:ext cx="231698" cy="105589"/>
            </a:xfrm>
            <a:custGeom>
              <a:avLst/>
              <a:gdLst/>
              <a:ahLst/>
              <a:cxnLst/>
              <a:rect l="0" t="0" r="0" b="0"/>
              <a:pathLst>
                <a:path w="231698" h="105589">
                  <a:moveTo>
                    <a:pt x="79297" y="37768"/>
                  </a:moveTo>
                  <a:lnTo>
                    <a:pt x="79297" y="37768"/>
                  </a:lnTo>
                  <a:lnTo>
                    <a:pt x="84366" y="43543"/>
                  </a:lnTo>
                  <a:lnTo>
                    <a:pt x="88136" y="49977"/>
                  </a:lnTo>
                  <a:lnTo>
                    <a:pt x="90853" y="68275"/>
                  </a:lnTo>
                  <a:lnTo>
                    <a:pt x="88287" y="88200"/>
                  </a:lnTo>
                  <a:lnTo>
                    <a:pt x="83058" y="100766"/>
                  </a:lnTo>
                  <a:lnTo>
                    <a:pt x="80393" y="103051"/>
                  </a:lnTo>
                  <a:lnTo>
                    <a:pt x="73669" y="105588"/>
                  </a:lnTo>
                  <a:lnTo>
                    <a:pt x="51837" y="96904"/>
                  </a:lnTo>
                  <a:lnTo>
                    <a:pt x="26397" y="74183"/>
                  </a:lnTo>
                  <a:lnTo>
                    <a:pt x="4067" y="41381"/>
                  </a:lnTo>
                  <a:lnTo>
                    <a:pt x="0" y="29731"/>
                  </a:lnTo>
                  <a:lnTo>
                    <a:pt x="1738" y="24649"/>
                  </a:lnTo>
                  <a:lnTo>
                    <a:pt x="11194" y="15239"/>
                  </a:lnTo>
                  <a:lnTo>
                    <a:pt x="30449" y="10116"/>
                  </a:lnTo>
                  <a:lnTo>
                    <a:pt x="72819" y="5351"/>
                  </a:lnTo>
                  <a:lnTo>
                    <a:pt x="106757" y="2193"/>
                  </a:lnTo>
                  <a:lnTo>
                    <a:pt x="140655" y="790"/>
                  </a:lnTo>
                  <a:lnTo>
                    <a:pt x="184731" y="0"/>
                  </a:lnTo>
                  <a:lnTo>
                    <a:pt x="231697" y="60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9" name="SMARTInkShape-5801"/>
            <p:cNvSpPr/>
            <p:nvPr>
              <p:custDataLst>
                <p:tags r:id="rId18"/>
              </p:custDataLst>
            </p:nvPr>
          </p:nvSpPr>
          <p:spPr>
            <a:xfrm>
              <a:off x="6445250" y="6096000"/>
              <a:ext cx="685801" cy="539439"/>
            </a:xfrm>
            <a:custGeom>
              <a:avLst/>
              <a:gdLst/>
              <a:ahLst/>
              <a:cxnLst/>
              <a:rect l="0" t="0" r="0" b="0"/>
              <a:pathLst>
                <a:path w="685801" h="539439">
                  <a:moveTo>
                    <a:pt x="0" y="450850"/>
                  </a:moveTo>
                  <a:lnTo>
                    <a:pt x="0" y="450850"/>
                  </a:lnTo>
                  <a:lnTo>
                    <a:pt x="1411" y="471833"/>
                  </a:lnTo>
                  <a:lnTo>
                    <a:pt x="17675" y="516024"/>
                  </a:lnTo>
                  <a:lnTo>
                    <a:pt x="26482" y="534993"/>
                  </a:lnTo>
                  <a:lnTo>
                    <a:pt x="28944" y="537990"/>
                  </a:lnTo>
                  <a:lnTo>
                    <a:pt x="31290" y="539282"/>
                  </a:lnTo>
                  <a:lnTo>
                    <a:pt x="33562" y="539438"/>
                  </a:lnTo>
                  <a:lnTo>
                    <a:pt x="37964" y="530204"/>
                  </a:lnTo>
                  <a:lnTo>
                    <a:pt x="44410" y="493882"/>
                  </a:lnTo>
                  <a:lnTo>
                    <a:pt x="47254" y="449514"/>
                  </a:lnTo>
                  <a:lnTo>
                    <a:pt x="47025" y="418916"/>
                  </a:lnTo>
                  <a:lnTo>
                    <a:pt x="46167" y="385110"/>
                  </a:lnTo>
                  <a:lnTo>
                    <a:pt x="45595" y="349873"/>
                  </a:lnTo>
                  <a:lnTo>
                    <a:pt x="45214" y="313682"/>
                  </a:lnTo>
                  <a:lnTo>
                    <a:pt x="44958" y="276855"/>
                  </a:lnTo>
                  <a:lnTo>
                    <a:pt x="43378" y="243131"/>
                  </a:lnTo>
                  <a:lnTo>
                    <a:pt x="40913" y="211476"/>
                  </a:lnTo>
                  <a:lnTo>
                    <a:pt x="37859" y="181201"/>
                  </a:lnTo>
                  <a:lnTo>
                    <a:pt x="32584" y="136273"/>
                  </a:lnTo>
                  <a:lnTo>
                    <a:pt x="23766" y="90942"/>
                  </a:lnTo>
                  <a:lnTo>
                    <a:pt x="13348" y="44822"/>
                  </a:lnTo>
                  <a:lnTo>
                    <a:pt x="13837" y="42582"/>
                  </a:lnTo>
                  <a:lnTo>
                    <a:pt x="14870" y="41087"/>
                  </a:lnTo>
                  <a:lnTo>
                    <a:pt x="16263" y="40091"/>
                  </a:lnTo>
                  <a:lnTo>
                    <a:pt x="24966" y="38690"/>
                  </a:lnTo>
                  <a:lnTo>
                    <a:pt x="58579" y="38216"/>
                  </a:lnTo>
                  <a:lnTo>
                    <a:pt x="88829" y="38152"/>
                  </a:lnTo>
                  <a:lnTo>
                    <a:pt x="132848" y="34360"/>
                  </a:lnTo>
                  <a:lnTo>
                    <a:pt x="158414" y="31374"/>
                  </a:lnTo>
                  <a:lnTo>
                    <a:pt x="189571" y="27972"/>
                  </a:lnTo>
                  <a:lnTo>
                    <a:pt x="224452" y="24292"/>
                  </a:lnTo>
                  <a:lnTo>
                    <a:pt x="261819" y="20428"/>
                  </a:lnTo>
                  <a:lnTo>
                    <a:pt x="302957" y="17147"/>
                  </a:lnTo>
                  <a:lnTo>
                    <a:pt x="346610" y="14253"/>
                  </a:lnTo>
                  <a:lnTo>
                    <a:pt x="391940" y="11619"/>
                  </a:lnTo>
                  <a:lnTo>
                    <a:pt x="434154" y="9157"/>
                  </a:lnTo>
                  <a:lnTo>
                    <a:pt x="474292" y="6810"/>
                  </a:lnTo>
                  <a:lnTo>
                    <a:pt x="513045" y="4541"/>
                  </a:lnTo>
                  <a:lnTo>
                    <a:pt x="545230" y="3028"/>
                  </a:lnTo>
                  <a:lnTo>
                    <a:pt x="573036" y="2017"/>
                  </a:lnTo>
                  <a:lnTo>
                    <a:pt x="618749" y="896"/>
                  </a:lnTo>
                  <a:lnTo>
                    <a:pt x="664051" y="265"/>
                  </a:lnTo>
                  <a:lnTo>
                    <a:pt x="685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4" name="SMARTInkShape-Group1038"/>
          <p:cNvGrpSpPr/>
          <p:nvPr/>
        </p:nvGrpSpPr>
        <p:grpSpPr>
          <a:xfrm>
            <a:off x="7628017" y="6264961"/>
            <a:ext cx="953511" cy="213746"/>
            <a:chOff x="7628017" y="6264961"/>
            <a:chExt cx="953511" cy="213746"/>
          </a:xfrm>
        </p:grpSpPr>
        <p:sp>
          <p:nvSpPr>
            <p:cNvPr id="941" name="SMARTInkShape-5802"/>
            <p:cNvSpPr/>
            <p:nvPr>
              <p:custDataLst>
                <p:tags r:id="rId11"/>
              </p:custDataLst>
            </p:nvPr>
          </p:nvSpPr>
          <p:spPr>
            <a:xfrm>
              <a:off x="8397083" y="6280150"/>
              <a:ext cx="184445" cy="198557"/>
            </a:xfrm>
            <a:custGeom>
              <a:avLst/>
              <a:gdLst/>
              <a:ahLst/>
              <a:cxnLst/>
              <a:rect l="0" t="0" r="0" b="0"/>
              <a:pathLst>
                <a:path w="184445" h="198557">
                  <a:moveTo>
                    <a:pt x="124617" y="31750"/>
                  </a:moveTo>
                  <a:lnTo>
                    <a:pt x="124617" y="31750"/>
                  </a:lnTo>
                  <a:lnTo>
                    <a:pt x="115778" y="17445"/>
                  </a:lnTo>
                  <a:lnTo>
                    <a:pt x="106107" y="14810"/>
                  </a:lnTo>
                  <a:lnTo>
                    <a:pt x="99577" y="14106"/>
                  </a:lnTo>
                  <a:lnTo>
                    <a:pt x="73532" y="23230"/>
                  </a:lnTo>
                  <a:lnTo>
                    <a:pt x="46843" y="46080"/>
                  </a:lnTo>
                  <a:lnTo>
                    <a:pt x="21061" y="85306"/>
                  </a:lnTo>
                  <a:lnTo>
                    <a:pt x="5660" y="125935"/>
                  </a:lnTo>
                  <a:lnTo>
                    <a:pt x="0" y="161415"/>
                  </a:lnTo>
                  <a:lnTo>
                    <a:pt x="4320" y="179689"/>
                  </a:lnTo>
                  <a:lnTo>
                    <a:pt x="8436" y="187526"/>
                  </a:lnTo>
                  <a:lnTo>
                    <a:pt x="16118" y="192750"/>
                  </a:lnTo>
                  <a:lnTo>
                    <a:pt x="37824" y="198556"/>
                  </a:lnTo>
                  <a:lnTo>
                    <a:pt x="81182" y="191711"/>
                  </a:lnTo>
                  <a:lnTo>
                    <a:pt x="126408" y="169536"/>
                  </a:lnTo>
                  <a:lnTo>
                    <a:pt x="164346" y="127138"/>
                  </a:lnTo>
                  <a:lnTo>
                    <a:pt x="179433" y="92489"/>
                  </a:lnTo>
                  <a:lnTo>
                    <a:pt x="184444" y="74359"/>
                  </a:lnTo>
                  <a:lnTo>
                    <a:pt x="183551" y="58744"/>
                  </a:lnTo>
                  <a:lnTo>
                    <a:pt x="171272" y="31988"/>
                  </a:lnTo>
                  <a:lnTo>
                    <a:pt x="159953" y="22735"/>
                  </a:lnTo>
                  <a:lnTo>
                    <a:pt x="992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2" name="SMARTInkShape-5803"/>
            <p:cNvSpPr/>
            <p:nvPr>
              <p:custDataLst>
                <p:tags r:id="rId12"/>
              </p:custDataLst>
            </p:nvPr>
          </p:nvSpPr>
          <p:spPr>
            <a:xfrm>
              <a:off x="8089900" y="6264961"/>
              <a:ext cx="62789" cy="212040"/>
            </a:xfrm>
            <a:custGeom>
              <a:avLst/>
              <a:gdLst/>
              <a:ahLst/>
              <a:cxnLst/>
              <a:rect l="0" t="0" r="0" b="0"/>
              <a:pathLst>
                <a:path w="62789" h="212040">
                  <a:moveTo>
                    <a:pt x="0" y="8839"/>
                  </a:moveTo>
                  <a:lnTo>
                    <a:pt x="0" y="8839"/>
                  </a:lnTo>
                  <a:lnTo>
                    <a:pt x="3370" y="5468"/>
                  </a:lnTo>
                  <a:lnTo>
                    <a:pt x="5026" y="1932"/>
                  </a:lnTo>
                  <a:lnTo>
                    <a:pt x="5467" y="0"/>
                  </a:lnTo>
                  <a:lnTo>
                    <a:pt x="6467" y="124"/>
                  </a:lnTo>
                  <a:lnTo>
                    <a:pt x="45003" y="44709"/>
                  </a:lnTo>
                  <a:lnTo>
                    <a:pt x="57396" y="55590"/>
                  </a:lnTo>
                  <a:lnTo>
                    <a:pt x="60842" y="61173"/>
                  </a:lnTo>
                  <a:lnTo>
                    <a:pt x="62788" y="73021"/>
                  </a:lnTo>
                  <a:lnTo>
                    <a:pt x="57584" y="103649"/>
                  </a:lnTo>
                  <a:lnTo>
                    <a:pt x="43699" y="142939"/>
                  </a:lnTo>
                  <a:lnTo>
                    <a:pt x="28254" y="185065"/>
                  </a:lnTo>
                  <a:lnTo>
                    <a:pt x="19050" y="212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3" name="SMARTInkShape-5804"/>
            <p:cNvSpPr/>
            <p:nvPr>
              <p:custDataLst>
                <p:tags r:id="rId13"/>
              </p:custDataLst>
            </p:nvPr>
          </p:nvSpPr>
          <p:spPr>
            <a:xfrm>
              <a:off x="7628017" y="6375400"/>
              <a:ext cx="563484" cy="25401"/>
            </a:xfrm>
            <a:custGeom>
              <a:avLst/>
              <a:gdLst/>
              <a:ahLst/>
              <a:cxnLst/>
              <a:rect l="0" t="0" r="0" b="0"/>
              <a:pathLst>
                <a:path w="563484" h="25401">
                  <a:moveTo>
                    <a:pt x="23733" y="25400"/>
                  </a:moveTo>
                  <a:lnTo>
                    <a:pt x="23733" y="25400"/>
                  </a:lnTo>
                  <a:lnTo>
                    <a:pt x="9935" y="24695"/>
                  </a:lnTo>
                  <a:lnTo>
                    <a:pt x="0" y="19933"/>
                  </a:lnTo>
                  <a:lnTo>
                    <a:pt x="150" y="19638"/>
                  </a:lnTo>
                  <a:lnTo>
                    <a:pt x="38843" y="14738"/>
                  </a:lnTo>
                  <a:lnTo>
                    <a:pt x="77719" y="13605"/>
                  </a:lnTo>
                  <a:lnTo>
                    <a:pt x="102058" y="13303"/>
                  </a:lnTo>
                  <a:lnTo>
                    <a:pt x="128865" y="13102"/>
                  </a:lnTo>
                  <a:lnTo>
                    <a:pt x="157321" y="12969"/>
                  </a:lnTo>
                  <a:lnTo>
                    <a:pt x="188992" y="13585"/>
                  </a:lnTo>
                  <a:lnTo>
                    <a:pt x="222805" y="14701"/>
                  </a:lnTo>
                  <a:lnTo>
                    <a:pt x="258047" y="16151"/>
                  </a:lnTo>
                  <a:lnTo>
                    <a:pt x="292126" y="17117"/>
                  </a:lnTo>
                  <a:lnTo>
                    <a:pt x="325428" y="17762"/>
                  </a:lnTo>
                  <a:lnTo>
                    <a:pt x="358213" y="18190"/>
                  </a:lnTo>
                  <a:lnTo>
                    <a:pt x="387831" y="17771"/>
                  </a:lnTo>
                  <a:lnTo>
                    <a:pt x="415335" y="16787"/>
                  </a:lnTo>
                  <a:lnTo>
                    <a:pt x="441435" y="15424"/>
                  </a:lnTo>
                  <a:lnTo>
                    <a:pt x="485485" y="12029"/>
                  </a:lnTo>
                  <a:lnTo>
                    <a:pt x="532612" y="6152"/>
                  </a:lnTo>
                  <a:lnTo>
                    <a:pt x="5634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5" name="SMARTInkShape-5805"/>
          <p:cNvSpPr/>
          <p:nvPr>
            <p:custDataLst>
              <p:tags r:id="rId10"/>
            </p:custDataLst>
          </p:nvPr>
        </p:nvSpPr>
        <p:spPr>
          <a:xfrm>
            <a:off x="7473950" y="774700"/>
            <a:ext cx="539751" cy="313855"/>
          </a:xfrm>
          <a:custGeom>
            <a:avLst/>
            <a:gdLst/>
            <a:ahLst/>
            <a:cxnLst/>
            <a:rect l="0" t="0" r="0" b="0"/>
            <a:pathLst>
              <a:path w="539751" h="313855">
                <a:moveTo>
                  <a:pt x="0" y="190500"/>
                </a:moveTo>
                <a:lnTo>
                  <a:pt x="0" y="190500"/>
                </a:lnTo>
                <a:lnTo>
                  <a:pt x="3370" y="187129"/>
                </a:lnTo>
                <a:lnTo>
                  <a:pt x="6907" y="185474"/>
                </a:lnTo>
                <a:lnTo>
                  <a:pt x="8838" y="185033"/>
                </a:lnTo>
                <a:lnTo>
                  <a:pt x="18297" y="187783"/>
                </a:lnTo>
                <a:lnTo>
                  <a:pt x="24125" y="194937"/>
                </a:lnTo>
                <a:lnTo>
                  <a:pt x="45610" y="238581"/>
                </a:lnTo>
                <a:lnTo>
                  <a:pt x="68957" y="281481"/>
                </a:lnTo>
                <a:lnTo>
                  <a:pt x="86607" y="312031"/>
                </a:lnTo>
                <a:lnTo>
                  <a:pt x="93016" y="313854"/>
                </a:lnTo>
                <a:lnTo>
                  <a:pt x="109544" y="310235"/>
                </a:lnTo>
                <a:lnTo>
                  <a:pt x="145583" y="278994"/>
                </a:lnTo>
                <a:lnTo>
                  <a:pt x="169021" y="255846"/>
                </a:lnTo>
                <a:lnTo>
                  <a:pt x="201581" y="226303"/>
                </a:lnTo>
                <a:lnTo>
                  <a:pt x="240221" y="192496"/>
                </a:lnTo>
                <a:lnTo>
                  <a:pt x="282914" y="155847"/>
                </a:lnTo>
                <a:lnTo>
                  <a:pt x="330426" y="122243"/>
                </a:lnTo>
                <a:lnTo>
                  <a:pt x="381150" y="90667"/>
                </a:lnTo>
                <a:lnTo>
                  <a:pt x="434017" y="60445"/>
                </a:lnTo>
                <a:lnTo>
                  <a:pt x="469261" y="40297"/>
                </a:lnTo>
                <a:lnTo>
                  <a:pt x="539750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276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xmlns="" Requires="p14">
          <p:contentPart p14:bwMode="auto" r:id="rId202">
            <p14:nvContentPartPr>
              <p14:cNvPr id="2" name="Ink 1"/>
              <p14:cNvContentPartPr/>
              <p14:nvPr/>
            </p14:nvContentPartPr>
            <p14:xfrm>
              <a:off x="10515600" y="6197760"/>
              <a:ext cx="360" cy="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203" cstate="print"/>
              <a:stretch>
                <a:fillRect/>
              </a:stretch>
            </p:blipFill>
            <p:spPr>
              <a:xfrm>
                <a:off x="10506240" y="6188400"/>
                <a:ext cx="19080" cy="1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490" name="SMARTInkShape-Group848"/>
          <p:cNvGrpSpPr/>
          <p:nvPr/>
        </p:nvGrpSpPr>
        <p:grpSpPr>
          <a:xfrm>
            <a:off x="6620667" y="5163073"/>
            <a:ext cx="319884" cy="654218"/>
            <a:chOff x="6620667" y="5163073"/>
            <a:chExt cx="319884" cy="654218"/>
          </a:xfrm>
        </p:grpSpPr>
        <p:sp>
          <p:nvSpPr>
            <p:cNvPr id="487" name="SMARTInkShape-4777"/>
            <p:cNvSpPr/>
            <p:nvPr>
              <p:custDataLst>
                <p:tags r:id="rId198"/>
              </p:custDataLst>
            </p:nvPr>
          </p:nvSpPr>
          <p:spPr>
            <a:xfrm>
              <a:off x="6788150" y="5582917"/>
              <a:ext cx="131536" cy="234374"/>
            </a:xfrm>
            <a:custGeom>
              <a:avLst/>
              <a:gdLst/>
              <a:ahLst/>
              <a:cxnLst/>
              <a:rect l="0" t="0" r="0" b="0"/>
              <a:pathLst>
                <a:path w="131536" h="234374">
                  <a:moveTo>
                    <a:pt x="101600" y="30483"/>
                  </a:moveTo>
                  <a:lnTo>
                    <a:pt x="101600" y="30483"/>
                  </a:lnTo>
                  <a:lnTo>
                    <a:pt x="108341" y="30483"/>
                  </a:lnTo>
                  <a:lnTo>
                    <a:pt x="111034" y="29072"/>
                  </a:lnTo>
                  <a:lnTo>
                    <a:pt x="129073" y="9468"/>
                  </a:lnTo>
                  <a:lnTo>
                    <a:pt x="129792" y="7300"/>
                  </a:lnTo>
                  <a:lnTo>
                    <a:pt x="129567" y="5150"/>
                  </a:lnTo>
                  <a:lnTo>
                    <a:pt x="128713" y="3011"/>
                  </a:lnTo>
                  <a:lnTo>
                    <a:pt x="127436" y="1585"/>
                  </a:lnTo>
                  <a:lnTo>
                    <a:pt x="124137" y="0"/>
                  </a:lnTo>
                  <a:lnTo>
                    <a:pt x="111570" y="2479"/>
                  </a:lnTo>
                  <a:lnTo>
                    <a:pt x="91069" y="17797"/>
                  </a:lnTo>
                  <a:lnTo>
                    <a:pt x="54494" y="59099"/>
                  </a:lnTo>
                  <a:lnTo>
                    <a:pt x="30099" y="99797"/>
                  </a:lnTo>
                  <a:lnTo>
                    <a:pt x="18875" y="142428"/>
                  </a:lnTo>
                  <a:lnTo>
                    <a:pt x="18501" y="169137"/>
                  </a:lnTo>
                  <a:lnTo>
                    <a:pt x="35742" y="211344"/>
                  </a:lnTo>
                  <a:lnTo>
                    <a:pt x="49751" y="227282"/>
                  </a:lnTo>
                  <a:lnTo>
                    <a:pt x="56451" y="231533"/>
                  </a:lnTo>
                  <a:lnTo>
                    <a:pt x="69538" y="234373"/>
                  </a:lnTo>
                  <a:lnTo>
                    <a:pt x="83117" y="232578"/>
                  </a:lnTo>
                  <a:lnTo>
                    <a:pt x="98560" y="227077"/>
                  </a:lnTo>
                  <a:lnTo>
                    <a:pt x="111068" y="218046"/>
                  </a:lnTo>
                  <a:lnTo>
                    <a:pt x="127223" y="198374"/>
                  </a:lnTo>
                  <a:lnTo>
                    <a:pt x="131535" y="178457"/>
                  </a:lnTo>
                  <a:lnTo>
                    <a:pt x="126898" y="164688"/>
                  </a:lnTo>
                  <a:lnTo>
                    <a:pt x="122699" y="158054"/>
                  </a:lnTo>
                  <a:lnTo>
                    <a:pt x="108625" y="148799"/>
                  </a:lnTo>
                  <a:lnTo>
                    <a:pt x="91317" y="143745"/>
                  </a:lnTo>
                  <a:lnTo>
                    <a:pt x="74217" y="143852"/>
                  </a:lnTo>
                  <a:lnTo>
                    <a:pt x="45351" y="151249"/>
                  </a:lnTo>
                  <a:lnTo>
                    <a:pt x="0" y="17653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SMARTInkShape-4778"/>
            <p:cNvSpPr/>
            <p:nvPr>
              <p:custDataLst>
                <p:tags r:id="rId199"/>
              </p:custDataLst>
            </p:nvPr>
          </p:nvSpPr>
          <p:spPr>
            <a:xfrm>
              <a:off x="6620667" y="5163073"/>
              <a:ext cx="281784" cy="396882"/>
            </a:xfrm>
            <a:custGeom>
              <a:avLst/>
              <a:gdLst/>
              <a:ahLst/>
              <a:cxnLst/>
              <a:rect l="0" t="0" r="0" b="0"/>
              <a:pathLst>
                <a:path w="281784" h="396882">
                  <a:moveTo>
                    <a:pt x="281783" y="12177"/>
                  </a:moveTo>
                  <a:lnTo>
                    <a:pt x="281783" y="12177"/>
                  </a:lnTo>
                  <a:lnTo>
                    <a:pt x="281783" y="1242"/>
                  </a:lnTo>
                  <a:lnTo>
                    <a:pt x="281078" y="654"/>
                  </a:lnTo>
                  <a:lnTo>
                    <a:pt x="278412" y="0"/>
                  </a:lnTo>
                  <a:lnTo>
                    <a:pt x="272994" y="3472"/>
                  </a:lnTo>
                  <a:lnTo>
                    <a:pt x="265176" y="11836"/>
                  </a:lnTo>
                  <a:lnTo>
                    <a:pt x="239148" y="51595"/>
                  </a:lnTo>
                  <a:lnTo>
                    <a:pt x="219795" y="83318"/>
                  </a:lnTo>
                  <a:lnTo>
                    <a:pt x="197083" y="123288"/>
                  </a:lnTo>
                  <a:lnTo>
                    <a:pt x="170995" y="168804"/>
                  </a:lnTo>
                  <a:lnTo>
                    <a:pt x="142233" y="215844"/>
                  </a:lnTo>
                  <a:lnTo>
                    <a:pt x="110635" y="260270"/>
                  </a:lnTo>
                  <a:lnTo>
                    <a:pt x="77775" y="301652"/>
                  </a:lnTo>
                  <a:lnTo>
                    <a:pt x="46475" y="339093"/>
                  </a:lnTo>
                  <a:lnTo>
                    <a:pt x="11841" y="380445"/>
                  </a:lnTo>
                  <a:lnTo>
                    <a:pt x="0" y="394103"/>
                  </a:lnTo>
                  <a:lnTo>
                    <a:pt x="90" y="396617"/>
                  </a:lnTo>
                  <a:lnTo>
                    <a:pt x="3676" y="396881"/>
                  </a:lnTo>
                  <a:lnTo>
                    <a:pt x="21433" y="39317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SMARTInkShape-4779"/>
            <p:cNvSpPr/>
            <p:nvPr>
              <p:custDataLst>
                <p:tags r:id="rId200"/>
              </p:custDataLst>
            </p:nvPr>
          </p:nvSpPr>
          <p:spPr>
            <a:xfrm>
              <a:off x="6636181" y="5242482"/>
              <a:ext cx="304370" cy="274891"/>
            </a:xfrm>
            <a:custGeom>
              <a:avLst/>
              <a:gdLst/>
              <a:ahLst/>
              <a:cxnLst/>
              <a:rect l="0" t="0" r="0" b="0"/>
              <a:pathLst>
                <a:path w="304370" h="274891">
                  <a:moveTo>
                    <a:pt x="37669" y="34368"/>
                  </a:moveTo>
                  <a:lnTo>
                    <a:pt x="37669" y="34368"/>
                  </a:lnTo>
                  <a:lnTo>
                    <a:pt x="19507" y="24229"/>
                  </a:lnTo>
                  <a:lnTo>
                    <a:pt x="2841" y="5424"/>
                  </a:lnTo>
                  <a:lnTo>
                    <a:pt x="539" y="0"/>
                  </a:lnTo>
                  <a:lnTo>
                    <a:pt x="216" y="167"/>
                  </a:lnTo>
                  <a:lnTo>
                    <a:pt x="0" y="984"/>
                  </a:lnTo>
                  <a:lnTo>
                    <a:pt x="20655" y="23522"/>
                  </a:lnTo>
                  <a:lnTo>
                    <a:pt x="65405" y="62643"/>
                  </a:lnTo>
                  <a:lnTo>
                    <a:pt x="111582" y="100131"/>
                  </a:lnTo>
                  <a:lnTo>
                    <a:pt x="144368" y="130389"/>
                  </a:lnTo>
                  <a:lnTo>
                    <a:pt x="177752" y="160770"/>
                  </a:lnTo>
                  <a:lnTo>
                    <a:pt x="222639" y="203760"/>
                  </a:lnTo>
                  <a:lnTo>
                    <a:pt x="266039" y="249469"/>
                  </a:lnTo>
                  <a:lnTo>
                    <a:pt x="286580" y="269761"/>
                  </a:lnTo>
                  <a:lnTo>
                    <a:pt x="296373" y="274890"/>
                  </a:lnTo>
                  <a:lnTo>
                    <a:pt x="297628" y="274444"/>
                  </a:lnTo>
                  <a:lnTo>
                    <a:pt x="304369" y="26931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4" name="SMARTInkShape-Group849"/>
          <p:cNvGrpSpPr/>
          <p:nvPr/>
        </p:nvGrpSpPr>
        <p:grpSpPr>
          <a:xfrm>
            <a:off x="7725987" y="5743497"/>
            <a:ext cx="294064" cy="250904"/>
            <a:chOff x="7725987" y="5743497"/>
            <a:chExt cx="294064" cy="250904"/>
          </a:xfrm>
        </p:grpSpPr>
        <p:sp>
          <p:nvSpPr>
            <p:cNvPr id="491" name="SMARTInkShape-4780"/>
            <p:cNvSpPr/>
            <p:nvPr>
              <p:custDataLst>
                <p:tags r:id="rId195"/>
              </p:custDataLst>
            </p:nvPr>
          </p:nvSpPr>
          <p:spPr>
            <a:xfrm>
              <a:off x="8010216" y="5753100"/>
              <a:ext cx="9835" cy="241301"/>
            </a:xfrm>
            <a:custGeom>
              <a:avLst/>
              <a:gdLst/>
              <a:ahLst/>
              <a:cxnLst/>
              <a:rect l="0" t="0" r="0" b="0"/>
              <a:pathLst>
                <a:path w="9835" h="241301">
                  <a:moveTo>
                    <a:pt x="9834" y="0"/>
                  </a:moveTo>
                  <a:lnTo>
                    <a:pt x="9834" y="0"/>
                  </a:lnTo>
                  <a:lnTo>
                    <a:pt x="6463" y="6742"/>
                  </a:lnTo>
                  <a:lnTo>
                    <a:pt x="4367" y="48015"/>
                  </a:lnTo>
                  <a:lnTo>
                    <a:pt x="1994" y="91661"/>
                  </a:lnTo>
                  <a:lnTo>
                    <a:pt x="374" y="116140"/>
                  </a:lnTo>
                  <a:lnTo>
                    <a:pt x="0" y="140926"/>
                  </a:lnTo>
                  <a:lnTo>
                    <a:pt x="456" y="165918"/>
                  </a:lnTo>
                  <a:lnTo>
                    <a:pt x="2138" y="207797"/>
                  </a:lnTo>
                  <a:lnTo>
                    <a:pt x="3484" y="241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SMARTInkShape-4781"/>
            <p:cNvSpPr/>
            <p:nvPr>
              <p:custDataLst>
                <p:tags r:id="rId196"/>
              </p:custDataLst>
            </p:nvPr>
          </p:nvSpPr>
          <p:spPr>
            <a:xfrm>
              <a:off x="7962900" y="5892800"/>
              <a:ext cx="3658" cy="6351"/>
            </a:xfrm>
            <a:custGeom>
              <a:avLst/>
              <a:gdLst/>
              <a:ahLst/>
              <a:cxnLst/>
              <a:rect l="0" t="0" r="0" b="0"/>
              <a:pathLst>
                <a:path w="3658" h="6351">
                  <a:moveTo>
                    <a:pt x="0" y="6350"/>
                  </a:moveTo>
                  <a:lnTo>
                    <a:pt x="0" y="6350"/>
                  </a:lnTo>
                  <a:lnTo>
                    <a:pt x="0" y="883"/>
                  </a:lnTo>
                  <a:lnTo>
                    <a:pt x="705" y="588"/>
                  </a:lnTo>
                  <a:lnTo>
                    <a:pt x="3657" y="17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SMARTInkShape-4782"/>
            <p:cNvSpPr/>
            <p:nvPr>
              <p:custDataLst>
                <p:tags r:id="rId197"/>
              </p:custDataLst>
            </p:nvPr>
          </p:nvSpPr>
          <p:spPr>
            <a:xfrm>
              <a:off x="7725987" y="5743497"/>
              <a:ext cx="135314" cy="206454"/>
            </a:xfrm>
            <a:custGeom>
              <a:avLst/>
              <a:gdLst/>
              <a:ahLst/>
              <a:cxnLst/>
              <a:rect l="0" t="0" r="0" b="0"/>
              <a:pathLst>
                <a:path w="135314" h="206454">
                  <a:moveTo>
                    <a:pt x="128963" y="47703"/>
                  </a:moveTo>
                  <a:lnTo>
                    <a:pt x="128963" y="47703"/>
                  </a:lnTo>
                  <a:lnTo>
                    <a:pt x="125592" y="40962"/>
                  </a:lnTo>
                  <a:lnTo>
                    <a:pt x="87521" y="9010"/>
                  </a:lnTo>
                  <a:lnTo>
                    <a:pt x="71269" y="2284"/>
                  </a:lnTo>
                  <a:lnTo>
                    <a:pt x="53931" y="0"/>
                  </a:lnTo>
                  <a:lnTo>
                    <a:pt x="34467" y="1336"/>
                  </a:lnTo>
                  <a:lnTo>
                    <a:pt x="17821" y="9927"/>
                  </a:lnTo>
                  <a:lnTo>
                    <a:pt x="10418" y="16169"/>
                  </a:lnTo>
                  <a:lnTo>
                    <a:pt x="2193" y="30631"/>
                  </a:lnTo>
                  <a:lnTo>
                    <a:pt x="0" y="38438"/>
                  </a:lnTo>
                  <a:lnTo>
                    <a:pt x="3207" y="54639"/>
                  </a:lnTo>
                  <a:lnTo>
                    <a:pt x="7025" y="62910"/>
                  </a:lnTo>
                  <a:lnTo>
                    <a:pt x="13099" y="68425"/>
                  </a:lnTo>
                  <a:lnTo>
                    <a:pt x="29255" y="74551"/>
                  </a:lnTo>
                  <a:lnTo>
                    <a:pt x="61555" y="71259"/>
                  </a:lnTo>
                  <a:lnTo>
                    <a:pt x="81836" y="61230"/>
                  </a:lnTo>
                  <a:lnTo>
                    <a:pt x="105356" y="41598"/>
                  </a:lnTo>
                  <a:lnTo>
                    <a:pt x="117499" y="26138"/>
                  </a:lnTo>
                  <a:lnTo>
                    <a:pt x="119634" y="21891"/>
                  </a:lnTo>
                  <a:lnTo>
                    <a:pt x="113475" y="40967"/>
                  </a:lnTo>
                  <a:lnTo>
                    <a:pt x="109911" y="81180"/>
                  </a:lnTo>
                  <a:lnTo>
                    <a:pt x="106907" y="123827"/>
                  </a:lnTo>
                  <a:lnTo>
                    <a:pt x="112690" y="166221"/>
                  </a:lnTo>
                  <a:lnTo>
                    <a:pt x="118575" y="187869"/>
                  </a:lnTo>
                  <a:lnTo>
                    <a:pt x="124581" y="196548"/>
                  </a:lnTo>
                  <a:lnTo>
                    <a:pt x="135313" y="20645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9" name="SMARTInkShape-Group850"/>
          <p:cNvGrpSpPr/>
          <p:nvPr/>
        </p:nvGrpSpPr>
        <p:grpSpPr>
          <a:xfrm>
            <a:off x="5750794" y="5557189"/>
            <a:ext cx="364257" cy="145112"/>
            <a:chOff x="5750794" y="5557189"/>
            <a:chExt cx="364257" cy="145112"/>
          </a:xfrm>
        </p:grpSpPr>
        <p:sp>
          <p:nvSpPr>
            <p:cNvPr id="495" name="SMARTInkShape-4783"/>
            <p:cNvSpPr/>
            <p:nvPr>
              <p:custDataLst>
                <p:tags r:id="rId191"/>
              </p:custDataLst>
            </p:nvPr>
          </p:nvSpPr>
          <p:spPr>
            <a:xfrm>
              <a:off x="6094395" y="5562600"/>
              <a:ext cx="20656" cy="139701"/>
            </a:xfrm>
            <a:custGeom>
              <a:avLst/>
              <a:gdLst/>
              <a:ahLst/>
              <a:cxnLst/>
              <a:rect l="0" t="0" r="0" b="0"/>
              <a:pathLst>
                <a:path w="20656" h="139701">
                  <a:moveTo>
                    <a:pt x="14305" y="0"/>
                  </a:moveTo>
                  <a:lnTo>
                    <a:pt x="14305" y="0"/>
                  </a:lnTo>
                  <a:lnTo>
                    <a:pt x="7564" y="0"/>
                  </a:lnTo>
                  <a:lnTo>
                    <a:pt x="4871" y="2117"/>
                  </a:lnTo>
                  <a:lnTo>
                    <a:pt x="0" y="10113"/>
                  </a:lnTo>
                  <a:lnTo>
                    <a:pt x="31" y="33257"/>
                  </a:lnTo>
                  <a:lnTo>
                    <a:pt x="6364" y="77046"/>
                  </a:lnTo>
                  <a:lnTo>
                    <a:pt x="16491" y="124324"/>
                  </a:lnTo>
                  <a:lnTo>
                    <a:pt x="20655" y="139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SMARTInkShape-4784"/>
            <p:cNvSpPr/>
            <p:nvPr>
              <p:custDataLst>
                <p:tags r:id="rId192"/>
              </p:custDataLst>
            </p:nvPr>
          </p:nvSpPr>
          <p:spPr>
            <a:xfrm>
              <a:off x="5963526" y="5557189"/>
              <a:ext cx="83676" cy="132412"/>
            </a:xfrm>
            <a:custGeom>
              <a:avLst/>
              <a:gdLst/>
              <a:ahLst/>
              <a:cxnLst/>
              <a:rect l="0" t="0" r="0" b="0"/>
              <a:pathLst>
                <a:path w="83676" h="132412">
                  <a:moveTo>
                    <a:pt x="56274" y="30811"/>
                  </a:moveTo>
                  <a:lnTo>
                    <a:pt x="56274" y="30811"/>
                  </a:lnTo>
                  <a:lnTo>
                    <a:pt x="44065" y="9763"/>
                  </a:lnTo>
                  <a:lnTo>
                    <a:pt x="38382" y="3817"/>
                  </a:lnTo>
                  <a:lnTo>
                    <a:pt x="35880" y="2232"/>
                  </a:lnTo>
                  <a:lnTo>
                    <a:pt x="22244" y="0"/>
                  </a:lnTo>
                  <a:lnTo>
                    <a:pt x="10811" y="5123"/>
                  </a:lnTo>
                  <a:lnTo>
                    <a:pt x="4799" y="9453"/>
                  </a:lnTo>
                  <a:lnTo>
                    <a:pt x="1496" y="13750"/>
                  </a:lnTo>
                  <a:lnTo>
                    <a:pt x="0" y="18026"/>
                  </a:lnTo>
                  <a:lnTo>
                    <a:pt x="220" y="25834"/>
                  </a:lnTo>
                  <a:lnTo>
                    <a:pt x="2668" y="31656"/>
                  </a:lnTo>
                  <a:lnTo>
                    <a:pt x="4310" y="33492"/>
                  </a:lnTo>
                  <a:lnTo>
                    <a:pt x="8015" y="35530"/>
                  </a:lnTo>
                  <a:lnTo>
                    <a:pt x="17437" y="36678"/>
                  </a:lnTo>
                  <a:lnTo>
                    <a:pt x="32556" y="33407"/>
                  </a:lnTo>
                  <a:lnTo>
                    <a:pt x="38206" y="35022"/>
                  </a:lnTo>
                  <a:lnTo>
                    <a:pt x="52653" y="51947"/>
                  </a:lnTo>
                  <a:lnTo>
                    <a:pt x="79828" y="99459"/>
                  </a:lnTo>
                  <a:lnTo>
                    <a:pt x="83675" y="111416"/>
                  </a:lnTo>
                  <a:lnTo>
                    <a:pt x="81674" y="13241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SMARTInkShape-4785"/>
            <p:cNvSpPr/>
            <p:nvPr>
              <p:custDataLst>
                <p:tags r:id="rId193"/>
              </p:custDataLst>
            </p:nvPr>
          </p:nvSpPr>
          <p:spPr>
            <a:xfrm>
              <a:off x="5949950" y="566420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0" y="0"/>
                  </a:moveTo>
                  <a:lnTo>
                    <a:pt x="0" y="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SMARTInkShape-4786"/>
            <p:cNvSpPr/>
            <p:nvPr>
              <p:custDataLst>
                <p:tags r:id="rId194"/>
              </p:custDataLst>
            </p:nvPr>
          </p:nvSpPr>
          <p:spPr>
            <a:xfrm>
              <a:off x="5750794" y="5557833"/>
              <a:ext cx="161057" cy="142340"/>
            </a:xfrm>
            <a:custGeom>
              <a:avLst/>
              <a:gdLst/>
              <a:ahLst/>
              <a:cxnLst/>
              <a:rect l="0" t="0" r="0" b="0"/>
              <a:pathLst>
                <a:path w="161057" h="142340">
                  <a:moveTo>
                    <a:pt x="2306" y="36517"/>
                  </a:moveTo>
                  <a:lnTo>
                    <a:pt x="2306" y="36517"/>
                  </a:lnTo>
                  <a:lnTo>
                    <a:pt x="2306" y="33146"/>
                  </a:lnTo>
                  <a:lnTo>
                    <a:pt x="5677" y="24308"/>
                  </a:lnTo>
                  <a:lnTo>
                    <a:pt x="14515" y="12752"/>
                  </a:lnTo>
                  <a:lnTo>
                    <a:pt x="32813" y="3762"/>
                  </a:lnTo>
                  <a:lnTo>
                    <a:pt x="52738" y="0"/>
                  </a:lnTo>
                  <a:lnTo>
                    <a:pt x="63761" y="2884"/>
                  </a:lnTo>
                  <a:lnTo>
                    <a:pt x="68676" y="5628"/>
                  </a:lnTo>
                  <a:lnTo>
                    <a:pt x="71953" y="10280"/>
                  </a:lnTo>
                  <a:lnTo>
                    <a:pt x="75593" y="22974"/>
                  </a:lnTo>
                  <a:lnTo>
                    <a:pt x="73448" y="38024"/>
                  </a:lnTo>
                  <a:lnTo>
                    <a:pt x="66380" y="54826"/>
                  </a:lnTo>
                  <a:lnTo>
                    <a:pt x="30900" y="101339"/>
                  </a:lnTo>
                  <a:lnTo>
                    <a:pt x="2022" y="133692"/>
                  </a:lnTo>
                  <a:lnTo>
                    <a:pt x="0" y="137284"/>
                  </a:lnTo>
                  <a:lnTo>
                    <a:pt x="768" y="139678"/>
                  </a:lnTo>
                  <a:lnTo>
                    <a:pt x="3397" y="141275"/>
                  </a:lnTo>
                  <a:lnTo>
                    <a:pt x="7267" y="142339"/>
                  </a:lnTo>
                  <a:lnTo>
                    <a:pt x="45305" y="138977"/>
                  </a:lnTo>
                  <a:lnTo>
                    <a:pt x="90386" y="133511"/>
                  </a:lnTo>
                  <a:lnTo>
                    <a:pt x="137295" y="128129"/>
                  </a:lnTo>
                  <a:lnTo>
                    <a:pt x="161056" y="1254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5" name="SMARTInkShape-Group851"/>
          <p:cNvGrpSpPr/>
          <p:nvPr/>
        </p:nvGrpSpPr>
        <p:grpSpPr>
          <a:xfrm>
            <a:off x="5017383" y="5544433"/>
            <a:ext cx="380118" cy="227718"/>
            <a:chOff x="5017383" y="5544433"/>
            <a:chExt cx="380118" cy="227718"/>
          </a:xfrm>
        </p:grpSpPr>
        <p:sp>
          <p:nvSpPr>
            <p:cNvPr id="500" name="SMARTInkShape-4787"/>
            <p:cNvSpPr/>
            <p:nvPr>
              <p:custDataLst>
                <p:tags r:id="rId186"/>
              </p:custDataLst>
            </p:nvPr>
          </p:nvSpPr>
          <p:spPr>
            <a:xfrm>
              <a:off x="5017383" y="5582533"/>
              <a:ext cx="30868" cy="189618"/>
            </a:xfrm>
            <a:custGeom>
              <a:avLst/>
              <a:gdLst/>
              <a:ahLst/>
              <a:cxnLst/>
              <a:rect l="0" t="0" r="0" b="0"/>
              <a:pathLst>
                <a:path w="30868" h="18961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2749" y="2749"/>
                  </a:lnTo>
                  <a:lnTo>
                    <a:pt x="13898" y="41528"/>
                  </a:lnTo>
                  <a:lnTo>
                    <a:pt x="23252" y="78476"/>
                  </a:lnTo>
                  <a:lnTo>
                    <a:pt x="28611" y="118821"/>
                  </a:lnTo>
                  <a:lnTo>
                    <a:pt x="30198" y="155705"/>
                  </a:lnTo>
                  <a:lnTo>
                    <a:pt x="30867" y="1896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SMARTInkShape-4788"/>
            <p:cNvSpPr/>
            <p:nvPr>
              <p:custDataLst>
                <p:tags r:id="rId187"/>
              </p:custDataLst>
            </p:nvPr>
          </p:nvSpPr>
          <p:spPr>
            <a:xfrm>
              <a:off x="5311848" y="5544433"/>
              <a:ext cx="85653" cy="196853"/>
            </a:xfrm>
            <a:custGeom>
              <a:avLst/>
              <a:gdLst/>
              <a:ahLst/>
              <a:cxnLst/>
              <a:rect l="0" t="0" r="0" b="0"/>
              <a:pathLst>
                <a:path w="85653" h="196853">
                  <a:moveTo>
                    <a:pt x="85652" y="5467"/>
                  </a:moveTo>
                  <a:lnTo>
                    <a:pt x="85652" y="5467"/>
                  </a:lnTo>
                  <a:lnTo>
                    <a:pt x="80185" y="0"/>
                  </a:lnTo>
                  <a:lnTo>
                    <a:pt x="69450" y="6120"/>
                  </a:lnTo>
                  <a:lnTo>
                    <a:pt x="42496" y="41814"/>
                  </a:lnTo>
                  <a:lnTo>
                    <a:pt x="22536" y="82245"/>
                  </a:lnTo>
                  <a:lnTo>
                    <a:pt x="5332" y="128249"/>
                  </a:lnTo>
                  <a:lnTo>
                    <a:pt x="0" y="166495"/>
                  </a:lnTo>
                  <a:lnTo>
                    <a:pt x="1253" y="181928"/>
                  </a:lnTo>
                  <a:lnTo>
                    <a:pt x="3986" y="187313"/>
                  </a:lnTo>
                  <a:lnTo>
                    <a:pt x="12667" y="195178"/>
                  </a:lnTo>
                  <a:lnTo>
                    <a:pt x="17945" y="196852"/>
                  </a:lnTo>
                  <a:lnTo>
                    <a:pt x="29454" y="196831"/>
                  </a:lnTo>
                  <a:lnTo>
                    <a:pt x="47834" y="189481"/>
                  </a:lnTo>
                  <a:lnTo>
                    <a:pt x="56614" y="182266"/>
                  </a:lnTo>
                  <a:lnTo>
                    <a:pt x="59944" y="178366"/>
                  </a:lnTo>
                  <a:lnTo>
                    <a:pt x="63642" y="166508"/>
                  </a:lnTo>
                  <a:lnTo>
                    <a:pt x="66017" y="139269"/>
                  </a:lnTo>
                  <a:lnTo>
                    <a:pt x="64096" y="134885"/>
                  </a:lnTo>
                  <a:lnTo>
                    <a:pt x="60698" y="131962"/>
                  </a:lnTo>
                  <a:lnTo>
                    <a:pt x="47552" y="1261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SMARTInkShape-4789"/>
            <p:cNvSpPr/>
            <p:nvPr>
              <p:custDataLst>
                <p:tags r:id="rId188"/>
              </p:custDataLst>
            </p:nvPr>
          </p:nvSpPr>
          <p:spPr>
            <a:xfrm>
              <a:off x="5194300" y="5651500"/>
              <a:ext cx="101601" cy="44451"/>
            </a:xfrm>
            <a:custGeom>
              <a:avLst/>
              <a:gdLst/>
              <a:ahLst/>
              <a:cxnLst/>
              <a:rect l="0" t="0" r="0" b="0"/>
              <a:pathLst>
                <a:path w="101601" h="44451">
                  <a:moveTo>
                    <a:pt x="0" y="44450"/>
                  </a:moveTo>
                  <a:lnTo>
                    <a:pt x="0" y="44450"/>
                  </a:lnTo>
                  <a:lnTo>
                    <a:pt x="11550" y="34311"/>
                  </a:lnTo>
                  <a:lnTo>
                    <a:pt x="51312" y="15506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SMARTInkShape-4790"/>
            <p:cNvSpPr/>
            <p:nvPr>
              <p:custDataLst>
                <p:tags r:id="rId189"/>
              </p:custDataLst>
            </p:nvPr>
          </p:nvSpPr>
          <p:spPr>
            <a:xfrm>
              <a:off x="5150733" y="5557725"/>
              <a:ext cx="101918" cy="169976"/>
            </a:xfrm>
            <a:custGeom>
              <a:avLst/>
              <a:gdLst/>
              <a:ahLst/>
              <a:cxnLst/>
              <a:rect l="0" t="0" r="0" b="0"/>
              <a:pathLst>
                <a:path w="101918" h="169976">
                  <a:moveTo>
                    <a:pt x="5467" y="17575"/>
                  </a:moveTo>
                  <a:lnTo>
                    <a:pt x="5467" y="17575"/>
                  </a:lnTo>
                  <a:lnTo>
                    <a:pt x="2096" y="14204"/>
                  </a:lnTo>
                  <a:lnTo>
                    <a:pt x="441" y="10668"/>
                  </a:lnTo>
                  <a:lnTo>
                    <a:pt x="0" y="8736"/>
                  </a:lnTo>
                  <a:lnTo>
                    <a:pt x="1822" y="7449"/>
                  </a:lnTo>
                  <a:lnTo>
                    <a:pt x="41510" y="0"/>
                  </a:lnTo>
                  <a:lnTo>
                    <a:pt x="66476" y="843"/>
                  </a:lnTo>
                  <a:lnTo>
                    <a:pt x="73656" y="2187"/>
                  </a:lnTo>
                  <a:lnTo>
                    <a:pt x="85397" y="9326"/>
                  </a:lnTo>
                  <a:lnTo>
                    <a:pt x="90504" y="14192"/>
                  </a:lnTo>
                  <a:lnTo>
                    <a:pt x="101062" y="37895"/>
                  </a:lnTo>
                  <a:lnTo>
                    <a:pt x="101917" y="70633"/>
                  </a:lnTo>
                  <a:lnTo>
                    <a:pt x="94331" y="107144"/>
                  </a:lnTo>
                  <a:lnTo>
                    <a:pt x="89263" y="153174"/>
                  </a:lnTo>
                  <a:lnTo>
                    <a:pt x="88017" y="1699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SMARTInkShape-4791"/>
            <p:cNvSpPr/>
            <p:nvPr>
              <p:custDataLst>
                <p:tags r:id="rId190"/>
              </p:custDataLst>
            </p:nvPr>
          </p:nvSpPr>
          <p:spPr>
            <a:xfrm>
              <a:off x="5133492" y="5683250"/>
              <a:ext cx="3659" cy="12701"/>
            </a:xfrm>
            <a:custGeom>
              <a:avLst/>
              <a:gdLst/>
              <a:ahLst/>
              <a:cxnLst/>
              <a:rect l="0" t="0" r="0" b="0"/>
              <a:pathLst>
                <a:path w="3659" h="12701">
                  <a:moveTo>
                    <a:pt x="3658" y="12700"/>
                  </a:moveTo>
                  <a:lnTo>
                    <a:pt x="3658" y="12700"/>
                  </a:lnTo>
                  <a:lnTo>
                    <a:pt x="287" y="9329"/>
                  </a:lnTo>
                  <a:lnTo>
                    <a:pt x="0" y="7631"/>
                  </a:lnTo>
                  <a:lnTo>
                    <a:pt x="513" y="5792"/>
                  </a:lnTo>
                  <a:lnTo>
                    <a:pt x="365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9" name="SMARTInkShape-Group852"/>
          <p:cNvGrpSpPr/>
          <p:nvPr/>
        </p:nvGrpSpPr>
        <p:grpSpPr>
          <a:xfrm>
            <a:off x="4451350" y="5622039"/>
            <a:ext cx="304801" cy="175512"/>
            <a:chOff x="4451350" y="5622039"/>
            <a:chExt cx="304801" cy="175512"/>
          </a:xfrm>
        </p:grpSpPr>
        <p:sp>
          <p:nvSpPr>
            <p:cNvPr id="506" name="SMARTInkShape-4792"/>
            <p:cNvSpPr/>
            <p:nvPr>
              <p:custDataLst>
                <p:tags r:id="rId183"/>
              </p:custDataLst>
            </p:nvPr>
          </p:nvSpPr>
          <p:spPr>
            <a:xfrm>
              <a:off x="4565650" y="5622039"/>
              <a:ext cx="190501" cy="142071"/>
            </a:xfrm>
            <a:custGeom>
              <a:avLst/>
              <a:gdLst/>
              <a:ahLst/>
              <a:cxnLst/>
              <a:rect l="0" t="0" r="0" b="0"/>
              <a:pathLst>
                <a:path w="190501" h="142071">
                  <a:moveTo>
                    <a:pt x="0" y="23111"/>
                  </a:moveTo>
                  <a:lnTo>
                    <a:pt x="0" y="23111"/>
                  </a:lnTo>
                  <a:lnTo>
                    <a:pt x="3371" y="16369"/>
                  </a:lnTo>
                  <a:lnTo>
                    <a:pt x="18952" y="5434"/>
                  </a:lnTo>
                  <a:lnTo>
                    <a:pt x="38071" y="0"/>
                  </a:lnTo>
                  <a:lnTo>
                    <a:pt x="50786" y="2491"/>
                  </a:lnTo>
                  <a:lnTo>
                    <a:pt x="57141" y="5131"/>
                  </a:lnTo>
                  <a:lnTo>
                    <a:pt x="62083" y="9713"/>
                  </a:lnTo>
                  <a:lnTo>
                    <a:pt x="69455" y="22330"/>
                  </a:lnTo>
                  <a:lnTo>
                    <a:pt x="71321" y="37346"/>
                  </a:lnTo>
                  <a:lnTo>
                    <a:pt x="64974" y="78346"/>
                  </a:lnTo>
                  <a:lnTo>
                    <a:pt x="52644" y="123608"/>
                  </a:lnTo>
                  <a:lnTo>
                    <a:pt x="51164" y="138055"/>
                  </a:lnTo>
                  <a:lnTo>
                    <a:pt x="53865" y="139957"/>
                  </a:lnTo>
                  <a:lnTo>
                    <a:pt x="64391" y="142070"/>
                  </a:lnTo>
                  <a:lnTo>
                    <a:pt x="103040" y="136518"/>
                  </a:lnTo>
                  <a:lnTo>
                    <a:pt x="136812" y="129723"/>
                  </a:lnTo>
                  <a:lnTo>
                    <a:pt x="190500" y="1183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SMARTInkShape-4793"/>
            <p:cNvSpPr/>
            <p:nvPr>
              <p:custDataLst>
                <p:tags r:id="rId184"/>
              </p:custDataLst>
            </p:nvPr>
          </p:nvSpPr>
          <p:spPr>
            <a:xfrm>
              <a:off x="4572000" y="5743092"/>
              <a:ext cx="1" cy="3659"/>
            </a:xfrm>
            <a:custGeom>
              <a:avLst/>
              <a:gdLst/>
              <a:ahLst/>
              <a:cxnLst/>
              <a:rect l="0" t="0" r="0" b="0"/>
              <a:pathLst>
                <a:path w="1" h="365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SMARTInkShape-4794"/>
            <p:cNvSpPr/>
            <p:nvPr>
              <p:custDataLst>
                <p:tags r:id="rId185"/>
              </p:custDataLst>
            </p:nvPr>
          </p:nvSpPr>
          <p:spPr>
            <a:xfrm>
              <a:off x="4451350" y="5626361"/>
              <a:ext cx="19051" cy="171190"/>
            </a:xfrm>
            <a:custGeom>
              <a:avLst/>
              <a:gdLst/>
              <a:ahLst/>
              <a:cxnLst/>
              <a:rect l="0" t="0" r="0" b="0"/>
              <a:pathLst>
                <a:path w="19051" h="171190">
                  <a:moveTo>
                    <a:pt x="0" y="6089"/>
                  </a:moveTo>
                  <a:lnTo>
                    <a:pt x="0" y="6089"/>
                  </a:lnTo>
                  <a:lnTo>
                    <a:pt x="0" y="0"/>
                  </a:lnTo>
                  <a:lnTo>
                    <a:pt x="1882" y="43057"/>
                  </a:lnTo>
                  <a:lnTo>
                    <a:pt x="8838" y="89670"/>
                  </a:lnTo>
                  <a:lnTo>
                    <a:pt x="11555" y="127045"/>
                  </a:lnTo>
                  <a:lnTo>
                    <a:pt x="19050" y="1711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4" name="SMARTInkShape-Group853"/>
          <p:cNvGrpSpPr/>
          <p:nvPr/>
        </p:nvGrpSpPr>
        <p:grpSpPr>
          <a:xfrm>
            <a:off x="3616727" y="5642547"/>
            <a:ext cx="378692" cy="164015"/>
            <a:chOff x="3616727" y="5642547"/>
            <a:chExt cx="378692" cy="164015"/>
          </a:xfrm>
        </p:grpSpPr>
        <p:sp>
          <p:nvSpPr>
            <p:cNvPr id="510" name="SMARTInkShape-4795"/>
            <p:cNvSpPr/>
            <p:nvPr>
              <p:custDataLst>
                <p:tags r:id="rId179"/>
              </p:custDataLst>
            </p:nvPr>
          </p:nvSpPr>
          <p:spPr>
            <a:xfrm>
              <a:off x="3892550" y="5642547"/>
              <a:ext cx="102869" cy="153097"/>
            </a:xfrm>
            <a:custGeom>
              <a:avLst/>
              <a:gdLst/>
              <a:ahLst/>
              <a:cxnLst/>
              <a:rect l="0" t="0" r="0" b="0"/>
              <a:pathLst>
                <a:path w="102869" h="153097">
                  <a:moveTo>
                    <a:pt x="0" y="21653"/>
                  </a:moveTo>
                  <a:lnTo>
                    <a:pt x="0" y="21653"/>
                  </a:lnTo>
                  <a:lnTo>
                    <a:pt x="0" y="6726"/>
                  </a:lnTo>
                  <a:lnTo>
                    <a:pt x="2117" y="4646"/>
                  </a:lnTo>
                  <a:lnTo>
                    <a:pt x="10113" y="453"/>
                  </a:lnTo>
                  <a:lnTo>
                    <a:pt x="18841" y="0"/>
                  </a:lnTo>
                  <a:lnTo>
                    <a:pt x="48917" y="8034"/>
                  </a:lnTo>
                  <a:lnTo>
                    <a:pt x="59605" y="14660"/>
                  </a:lnTo>
                  <a:lnTo>
                    <a:pt x="70185" y="26322"/>
                  </a:lnTo>
                  <a:lnTo>
                    <a:pt x="70779" y="31116"/>
                  </a:lnTo>
                  <a:lnTo>
                    <a:pt x="67676" y="42087"/>
                  </a:lnTo>
                  <a:lnTo>
                    <a:pt x="51432" y="65285"/>
                  </a:lnTo>
                  <a:lnTo>
                    <a:pt x="50987" y="69231"/>
                  </a:lnTo>
                  <a:lnTo>
                    <a:pt x="52336" y="71011"/>
                  </a:lnTo>
                  <a:lnTo>
                    <a:pt x="57597" y="74870"/>
                  </a:lnTo>
                  <a:lnTo>
                    <a:pt x="89496" y="90667"/>
                  </a:lnTo>
                  <a:lnTo>
                    <a:pt x="98102" y="100304"/>
                  </a:lnTo>
                  <a:lnTo>
                    <a:pt x="101385" y="105836"/>
                  </a:lnTo>
                  <a:lnTo>
                    <a:pt x="102868" y="110937"/>
                  </a:lnTo>
                  <a:lnTo>
                    <a:pt x="102634" y="120366"/>
                  </a:lnTo>
                  <a:lnTo>
                    <a:pt x="96415" y="131142"/>
                  </a:lnTo>
                  <a:lnTo>
                    <a:pt x="91793" y="136979"/>
                  </a:lnTo>
                  <a:lnTo>
                    <a:pt x="79132" y="145346"/>
                  </a:lnTo>
                  <a:lnTo>
                    <a:pt x="63392" y="150710"/>
                  </a:lnTo>
                  <a:lnTo>
                    <a:pt x="44637" y="153096"/>
                  </a:lnTo>
                  <a:lnTo>
                    <a:pt x="37519" y="151615"/>
                  </a:lnTo>
                  <a:lnTo>
                    <a:pt x="32069" y="148511"/>
                  </a:lnTo>
                  <a:lnTo>
                    <a:pt x="19050" y="13595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SMARTInkShape-4796"/>
            <p:cNvSpPr/>
            <p:nvPr>
              <p:custDataLst>
                <p:tags r:id="rId180"/>
              </p:custDataLst>
            </p:nvPr>
          </p:nvSpPr>
          <p:spPr>
            <a:xfrm>
              <a:off x="3829050" y="5654479"/>
              <a:ext cx="12701" cy="124022"/>
            </a:xfrm>
            <a:custGeom>
              <a:avLst/>
              <a:gdLst/>
              <a:ahLst/>
              <a:cxnLst/>
              <a:rect l="0" t="0" r="0" b="0"/>
              <a:pathLst>
                <a:path w="12701" h="12402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5069" y="41238"/>
                  </a:lnTo>
                  <a:lnTo>
                    <a:pt x="10125" y="78483"/>
                  </a:lnTo>
                  <a:lnTo>
                    <a:pt x="12700" y="1240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SMARTInkShape-4797"/>
            <p:cNvSpPr/>
            <p:nvPr>
              <p:custDataLst>
                <p:tags r:id="rId181"/>
              </p:custDataLst>
            </p:nvPr>
          </p:nvSpPr>
          <p:spPr>
            <a:xfrm>
              <a:off x="3746500" y="5772150"/>
              <a:ext cx="31751" cy="6351"/>
            </a:xfrm>
            <a:custGeom>
              <a:avLst/>
              <a:gdLst/>
              <a:ahLst/>
              <a:cxnLst/>
              <a:rect l="0" t="0" r="0" b="0"/>
              <a:pathLst>
                <a:path w="31751" h="6351">
                  <a:moveTo>
                    <a:pt x="31750" y="0"/>
                  </a:moveTo>
                  <a:lnTo>
                    <a:pt x="31750" y="0"/>
                  </a:lnTo>
                  <a:lnTo>
                    <a:pt x="9880" y="0"/>
                  </a:lnTo>
                  <a:lnTo>
                    <a:pt x="6037" y="1881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SMARTInkShape-4798"/>
            <p:cNvSpPr/>
            <p:nvPr>
              <p:custDataLst>
                <p:tags r:id="rId182"/>
              </p:custDataLst>
            </p:nvPr>
          </p:nvSpPr>
          <p:spPr>
            <a:xfrm>
              <a:off x="3616727" y="5660024"/>
              <a:ext cx="103638" cy="146538"/>
            </a:xfrm>
            <a:custGeom>
              <a:avLst/>
              <a:gdLst/>
              <a:ahLst/>
              <a:cxnLst/>
              <a:rect l="0" t="0" r="0" b="0"/>
              <a:pathLst>
                <a:path w="103638" h="146538">
                  <a:moveTo>
                    <a:pt x="91673" y="35926"/>
                  </a:moveTo>
                  <a:lnTo>
                    <a:pt x="91673" y="35926"/>
                  </a:lnTo>
                  <a:lnTo>
                    <a:pt x="58487" y="20039"/>
                  </a:lnTo>
                  <a:lnTo>
                    <a:pt x="40101" y="17292"/>
                  </a:lnTo>
                  <a:lnTo>
                    <a:pt x="26062" y="23741"/>
                  </a:lnTo>
                  <a:lnTo>
                    <a:pt x="8497" y="48073"/>
                  </a:lnTo>
                  <a:lnTo>
                    <a:pt x="0" y="82093"/>
                  </a:lnTo>
                  <a:lnTo>
                    <a:pt x="4224" y="115613"/>
                  </a:lnTo>
                  <a:lnTo>
                    <a:pt x="14472" y="131550"/>
                  </a:lnTo>
                  <a:lnTo>
                    <a:pt x="21156" y="137776"/>
                  </a:lnTo>
                  <a:lnTo>
                    <a:pt x="36108" y="144693"/>
                  </a:lnTo>
                  <a:lnTo>
                    <a:pt x="44046" y="146537"/>
                  </a:lnTo>
                  <a:lnTo>
                    <a:pt x="60393" y="142942"/>
                  </a:lnTo>
                  <a:lnTo>
                    <a:pt x="68703" y="139020"/>
                  </a:lnTo>
                  <a:lnTo>
                    <a:pt x="90511" y="116645"/>
                  </a:lnTo>
                  <a:lnTo>
                    <a:pt x="103637" y="80931"/>
                  </a:lnTo>
                  <a:lnTo>
                    <a:pt x="101881" y="39069"/>
                  </a:lnTo>
                  <a:lnTo>
                    <a:pt x="94093" y="17567"/>
                  </a:lnTo>
                  <a:lnTo>
                    <a:pt x="89053" y="8870"/>
                  </a:lnTo>
                  <a:lnTo>
                    <a:pt x="82165" y="3778"/>
                  </a:lnTo>
                  <a:lnTo>
                    <a:pt x="65104" y="0"/>
                  </a:lnTo>
                  <a:lnTo>
                    <a:pt x="53289" y="674"/>
                  </a:lnTo>
                  <a:lnTo>
                    <a:pt x="40873" y="417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0" name="SMARTInkShape-Group854"/>
          <p:cNvGrpSpPr/>
          <p:nvPr/>
        </p:nvGrpSpPr>
        <p:grpSpPr>
          <a:xfrm>
            <a:off x="825500" y="366385"/>
            <a:ext cx="8394701" cy="882801"/>
            <a:chOff x="825500" y="366385"/>
            <a:chExt cx="8394701" cy="882801"/>
          </a:xfrm>
        </p:grpSpPr>
        <p:sp>
          <p:nvSpPr>
            <p:cNvPr id="515" name="SMARTInkShape-4799"/>
            <p:cNvSpPr/>
            <p:nvPr>
              <p:custDataLst>
                <p:tags r:id="rId174"/>
              </p:custDataLst>
            </p:nvPr>
          </p:nvSpPr>
          <p:spPr>
            <a:xfrm>
              <a:off x="8342376" y="366385"/>
              <a:ext cx="186089" cy="367198"/>
            </a:xfrm>
            <a:custGeom>
              <a:avLst/>
              <a:gdLst/>
              <a:ahLst/>
              <a:cxnLst/>
              <a:rect l="0" t="0" r="0" b="0"/>
              <a:pathLst>
                <a:path w="186089" h="367198">
                  <a:moveTo>
                    <a:pt x="65024" y="116215"/>
                  </a:moveTo>
                  <a:lnTo>
                    <a:pt x="65024" y="116215"/>
                  </a:lnTo>
                  <a:lnTo>
                    <a:pt x="63612" y="129882"/>
                  </a:lnTo>
                  <a:lnTo>
                    <a:pt x="56296" y="164636"/>
                  </a:lnTo>
                  <a:lnTo>
                    <a:pt x="54089" y="197002"/>
                  </a:lnTo>
                  <a:lnTo>
                    <a:pt x="51226" y="232554"/>
                  </a:lnTo>
                  <a:lnTo>
                    <a:pt x="46191" y="269521"/>
                  </a:lnTo>
                  <a:lnTo>
                    <a:pt x="36898" y="307118"/>
                  </a:lnTo>
                  <a:lnTo>
                    <a:pt x="19766" y="347129"/>
                  </a:lnTo>
                  <a:lnTo>
                    <a:pt x="8027" y="366746"/>
                  </a:lnTo>
                  <a:lnTo>
                    <a:pt x="5154" y="367197"/>
                  </a:lnTo>
                  <a:lnTo>
                    <a:pt x="2532" y="364675"/>
                  </a:lnTo>
                  <a:lnTo>
                    <a:pt x="80" y="360172"/>
                  </a:lnTo>
                  <a:lnTo>
                    <a:pt x="0" y="330237"/>
                  </a:lnTo>
                  <a:lnTo>
                    <a:pt x="6490" y="296473"/>
                  </a:lnTo>
                  <a:lnTo>
                    <a:pt x="17842" y="254185"/>
                  </a:lnTo>
                  <a:lnTo>
                    <a:pt x="25809" y="230067"/>
                  </a:lnTo>
                  <a:lnTo>
                    <a:pt x="34647" y="204816"/>
                  </a:lnTo>
                  <a:lnTo>
                    <a:pt x="46183" y="175988"/>
                  </a:lnTo>
                  <a:lnTo>
                    <a:pt x="59519" y="144775"/>
                  </a:lnTo>
                  <a:lnTo>
                    <a:pt x="74054" y="111972"/>
                  </a:lnTo>
                  <a:lnTo>
                    <a:pt x="88683" y="84458"/>
                  </a:lnTo>
                  <a:lnTo>
                    <a:pt x="118108" y="38836"/>
                  </a:lnTo>
                  <a:lnTo>
                    <a:pt x="143885" y="12915"/>
                  </a:lnTo>
                  <a:lnTo>
                    <a:pt x="164278" y="1159"/>
                  </a:lnTo>
                  <a:lnTo>
                    <a:pt x="170706" y="0"/>
                  </a:lnTo>
                  <a:lnTo>
                    <a:pt x="175695" y="638"/>
                  </a:lnTo>
                  <a:lnTo>
                    <a:pt x="179726" y="5297"/>
                  </a:lnTo>
                  <a:lnTo>
                    <a:pt x="186088" y="21763"/>
                  </a:lnTo>
                  <a:lnTo>
                    <a:pt x="183522" y="64946"/>
                  </a:lnTo>
                  <a:lnTo>
                    <a:pt x="170455" y="104473"/>
                  </a:lnTo>
                  <a:lnTo>
                    <a:pt x="146435" y="138528"/>
                  </a:lnTo>
                  <a:lnTo>
                    <a:pt x="125196" y="152708"/>
                  </a:lnTo>
                  <a:lnTo>
                    <a:pt x="105173" y="159951"/>
                  </a:lnTo>
                  <a:lnTo>
                    <a:pt x="93920" y="160818"/>
                  </a:lnTo>
                  <a:lnTo>
                    <a:pt x="90639" y="160061"/>
                  </a:lnTo>
                  <a:lnTo>
                    <a:pt x="88450" y="158851"/>
                  </a:lnTo>
                  <a:lnTo>
                    <a:pt x="86991" y="157339"/>
                  </a:lnTo>
                  <a:lnTo>
                    <a:pt x="86724" y="156331"/>
                  </a:lnTo>
                  <a:lnTo>
                    <a:pt x="87251" y="155659"/>
                  </a:lnTo>
                  <a:lnTo>
                    <a:pt x="88309" y="155211"/>
                  </a:lnTo>
                  <a:lnTo>
                    <a:pt x="111286" y="193118"/>
                  </a:lnTo>
                  <a:lnTo>
                    <a:pt x="129457" y="238258"/>
                  </a:lnTo>
                  <a:lnTo>
                    <a:pt x="144335" y="284177"/>
                  </a:lnTo>
                  <a:lnTo>
                    <a:pt x="161196" y="308269"/>
                  </a:lnTo>
                  <a:lnTo>
                    <a:pt x="179324" y="3257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SMARTInkShape-4800"/>
            <p:cNvSpPr/>
            <p:nvPr>
              <p:custDataLst>
                <p:tags r:id="rId175"/>
              </p:custDataLst>
            </p:nvPr>
          </p:nvSpPr>
          <p:spPr>
            <a:xfrm>
              <a:off x="8651391" y="381000"/>
              <a:ext cx="149710" cy="321439"/>
            </a:xfrm>
            <a:custGeom>
              <a:avLst/>
              <a:gdLst/>
              <a:ahLst/>
              <a:cxnLst/>
              <a:rect l="0" t="0" r="0" b="0"/>
              <a:pathLst>
                <a:path w="149710" h="321439">
                  <a:moveTo>
                    <a:pt x="3659" y="76200"/>
                  </a:moveTo>
                  <a:lnTo>
                    <a:pt x="3659" y="76200"/>
                  </a:lnTo>
                  <a:lnTo>
                    <a:pt x="1777" y="111356"/>
                  </a:lnTo>
                  <a:lnTo>
                    <a:pt x="0" y="141214"/>
                  </a:lnTo>
                  <a:lnTo>
                    <a:pt x="1561" y="178002"/>
                  </a:lnTo>
                  <a:lnTo>
                    <a:pt x="846" y="214108"/>
                  </a:lnTo>
                  <a:lnTo>
                    <a:pt x="997" y="248265"/>
                  </a:lnTo>
                  <a:lnTo>
                    <a:pt x="12277" y="292439"/>
                  </a:lnTo>
                  <a:lnTo>
                    <a:pt x="20660" y="312006"/>
                  </a:lnTo>
                  <a:lnTo>
                    <a:pt x="25576" y="317365"/>
                  </a:lnTo>
                  <a:lnTo>
                    <a:pt x="30971" y="320232"/>
                  </a:lnTo>
                  <a:lnTo>
                    <a:pt x="36683" y="321438"/>
                  </a:lnTo>
                  <a:lnTo>
                    <a:pt x="41902" y="318714"/>
                  </a:lnTo>
                  <a:lnTo>
                    <a:pt x="71525" y="272705"/>
                  </a:lnTo>
                  <a:lnTo>
                    <a:pt x="87208" y="236208"/>
                  </a:lnTo>
                  <a:lnTo>
                    <a:pt x="103587" y="189648"/>
                  </a:lnTo>
                  <a:lnTo>
                    <a:pt x="111904" y="162415"/>
                  </a:lnTo>
                  <a:lnTo>
                    <a:pt x="120274" y="133677"/>
                  </a:lnTo>
                  <a:lnTo>
                    <a:pt x="127968" y="106757"/>
                  </a:lnTo>
                  <a:lnTo>
                    <a:pt x="135215" y="81049"/>
                  </a:lnTo>
                  <a:lnTo>
                    <a:pt x="146090" y="38844"/>
                  </a:lnTo>
                  <a:lnTo>
                    <a:pt x="1497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SMARTInkShape-4801"/>
            <p:cNvSpPr/>
            <p:nvPr>
              <p:custDataLst>
                <p:tags r:id="rId176"/>
              </p:custDataLst>
            </p:nvPr>
          </p:nvSpPr>
          <p:spPr>
            <a:xfrm>
              <a:off x="8851791" y="557096"/>
              <a:ext cx="76310" cy="168082"/>
            </a:xfrm>
            <a:custGeom>
              <a:avLst/>
              <a:gdLst/>
              <a:ahLst/>
              <a:cxnLst/>
              <a:rect l="0" t="0" r="0" b="0"/>
              <a:pathLst>
                <a:path w="76310" h="168082">
                  <a:moveTo>
                    <a:pt x="76309" y="27104"/>
                  </a:moveTo>
                  <a:lnTo>
                    <a:pt x="76309" y="27104"/>
                  </a:lnTo>
                  <a:lnTo>
                    <a:pt x="76307" y="7331"/>
                  </a:lnTo>
                  <a:lnTo>
                    <a:pt x="73487" y="4750"/>
                  </a:lnTo>
                  <a:lnTo>
                    <a:pt x="62825" y="0"/>
                  </a:lnTo>
                  <a:lnTo>
                    <a:pt x="37585" y="102"/>
                  </a:lnTo>
                  <a:lnTo>
                    <a:pt x="14505" y="7971"/>
                  </a:lnTo>
                  <a:lnTo>
                    <a:pt x="4626" y="15308"/>
                  </a:lnTo>
                  <a:lnTo>
                    <a:pt x="1004" y="19240"/>
                  </a:lnTo>
                  <a:lnTo>
                    <a:pt x="0" y="23978"/>
                  </a:lnTo>
                  <a:lnTo>
                    <a:pt x="2648" y="34887"/>
                  </a:lnTo>
                  <a:lnTo>
                    <a:pt x="23801" y="75051"/>
                  </a:lnTo>
                  <a:lnTo>
                    <a:pt x="51519" y="121212"/>
                  </a:lnTo>
                  <a:lnTo>
                    <a:pt x="61058" y="138074"/>
                  </a:lnTo>
                  <a:lnTo>
                    <a:pt x="62946" y="152624"/>
                  </a:lnTo>
                  <a:lnTo>
                    <a:pt x="61050" y="158056"/>
                  </a:lnTo>
                  <a:lnTo>
                    <a:pt x="53300" y="165974"/>
                  </a:lnTo>
                  <a:lnTo>
                    <a:pt x="39036" y="168081"/>
                  </a:lnTo>
                  <a:lnTo>
                    <a:pt x="23056" y="165960"/>
                  </a:lnTo>
                  <a:lnTo>
                    <a:pt x="109" y="1541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SMARTInkShape-4802"/>
            <p:cNvSpPr/>
            <p:nvPr>
              <p:custDataLst>
                <p:tags r:id="rId177"/>
              </p:custDataLst>
            </p:nvPr>
          </p:nvSpPr>
          <p:spPr>
            <a:xfrm>
              <a:off x="825500" y="736600"/>
              <a:ext cx="8394701" cy="512586"/>
            </a:xfrm>
            <a:custGeom>
              <a:avLst/>
              <a:gdLst/>
              <a:ahLst/>
              <a:cxnLst/>
              <a:rect l="0" t="0" r="0" b="0"/>
              <a:pathLst>
                <a:path w="8394701" h="512586">
                  <a:moveTo>
                    <a:pt x="0" y="501650"/>
                  </a:moveTo>
                  <a:lnTo>
                    <a:pt x="0" y="501650"/>
                  </a:lnTo>
                  <a:lnTo>
                    <a:pt x="12961" y="503061"/>
                  </a:lnTo>
                  <a:lnTo>
                    <a:pt x="44763" y="510378"/>
                  </a:lnTo>
                  <a:lnTo>
                    <a:pt x="78691" y="512585"/>
                  </a:lnTo>
                  <a:lnTo>
                    <a:pt x="101144" y="512468"/>
                  </a:lnTo>
                  <a:lnTo>
                    <a:pt x="126696" y="511684"/>
                  </a:lnTo>
                  <a:lnTo>
                    <a:pt x="154314" y="510456"/>
                  </a:lnTo>
                  <a:lnTo>
                    <a:pt x="185426" y="507521"/>
                  </a:lnTo>
                  <a:lnTo>
                    <a:pt x="218867" y="503447"/>
                  </a:lnTo>
                  <a:lnTo>
                    <a:pt x="253861" y="498615"/>
                  </a:lnTo>
                  <a:lnTo>
                    <a:pt x="294124" y="492571"/>
                  </a:lnTo>
                  <a:lnTo>
                    <a:pt x="337900" y="485720"/>
                  </a:lnTo>
                  <a:lnTo>
                    <a:pt x="384016" y="478330"/>
                  </a:lnTo>
                  <a:lnTo>
                    <a:pt x="433105" y="470581"/>
                  </a:lnTo>
                  <a:lnTo>
                    <a:pt x="484176" y="462593"/>
                  </a:lnTo>
                  <a:lnTo>
                    <a:pt x="536567" y="454445"/>
                  </a:lnTo>
                  <a:lnTo>
                    <a:pt x="592661" y="446191"/>
                  </a:lnTo>
                  <a:lnTo>
                    <a:pt x="651224" y="437866"/>
                  </a:lnTo>
                  <a:lnTo>
                    <a:pt x="711433" y="429494"/>
                  </a:lnTo>
                  <a:lnTo>
                    <a:pt x="777677" y="422502"/>
                  </a:lnTo>
                  <a:lnTo>
                    <a:pt x="847946" y="416429"/>
                  </a:lnTo>
                  <a:lnTo>
                    <a:pt x="920897" y="410969"/>
                  </a:lnTo>
                  <a:lnTo>
                    <a:pt x="998459" y="405918"/>
                  </a:lnTo>
                  <a:lnTo>
                    <a:pt x="1079095" y="401140"/>
                  </a:lnTo>
                  <a:lnTo>
                    <a:pt x="1161780" y="396543"/>
                  </a:lnTo>
                  <a:lnTo>
                    <a:pt x="1247948" y="392773"/>
                  </a:lnTo>
                  <a:lnTo>
                    <a:pt x="1336437" y="389554"/>
                  </a:lnTo>
                  <a:lnTo>
                    <a:pt x="1426475" y="386703"/>
                  </a:lnTo>
                  <a:lnTo>
                    <a:pt x="1522483" y="382685"/>
                  </a:lnTo>
                  <a:lnTo>
                    <a:pt x="1622472" y="377890"/>
                  </a:lnTo>
                  <a:lnTo>
                    <a:pt x="1725115" y="372577"/>
                  </a:lnTo>
                  <a:lnTo>
                    <a:pt x="1829527" y="366212"/>
                  </a:lnTo>
                  <a:lnTo>
                    <a:pt x="1935118" y="359147"/>
                  </a:lnTo>
                  <a:lnTo>
                    <a:pt x="2041495" y="351615"/>
                  </a:lnTo>
                  <a:lnTo>
                    <a:pt x="2149102" y="345182"/>
                  </a:lnTo>
                  <a:lnTo>
                    <a:pt x="2257529" y="339482"/>
                  </a:lnTo>
                  <a:lnTo>
                    <a:pt x="2366503" y="334272"/>
                  </a:lnTo>
                  <a:lnTo>
                    <a:pt x="2477957" y="328681"/>
                  </a:lnTo>
                  <a:lnTo>
                    <a:pt x="2591066" y="322837"/>
                  </a:lnTo>
                  <a:lnTo>
                    <a:pt x="2705278" y="316825"/>
                  </a:lnTo>
                  <a:lnTo>
                    <a:pt x="2818812" y="312111"/>
                  </a:lnTo>
                  <a:lnTo>
                    <a:pt x="2931897" y="308263"/>
                  </a:lnTo>
                  <a:lnTo>
                    <a:pt x="3044682" y="304992"/>
                  </a:lnTo>
                  <a:lnTo>
                    <a:pt x="3155854" y="301400"/>
                  </a:lnTo>
                  <a:lnTo>
                    <a:pt x="3265953" y="297595"/>
                  </a:lnTo>
                  <a:lnTo>
                    <a:pt x="3375335" y="293646"/>
                  </a:lnTo>
                  <a:lnTo>
                    <a:pt x="3484945" y="289603"/>
                  </a:lnTo>
                  <a:lnTo>
                    <a:pt x="3594708" y="285497"/>
                  </a:lnTo>
                  <a:lnTo>
                    <a:pt x="3704572" y="281348"/>
                  </a:lnTo>
                  <a:lnTo>
                    <a:pt x="3811681" y="276465"/>
                  </a:lnTo>
                  <a:lnTo>
                    <a:pt x="3916954" y="271093"/>
                  </a:lnTo>
                  <a:lnTo>
                    <a:pt x="4021003" y="265396"/>
                  </a:lnTo>
                  <a:lnTo>
                    <a:pt x="4122824" y="260186"/>
                  </a:lnTo>
                  <a:lnTo>
                    <a:pt x="4223160" y="255302"/>
                  </a:lnTo>
                  <a:lnTo>
                    <a:pt x="4322507" y="250635"/>
                  </a:lnTo>
                  <a:lnTo>
                    <a:pt x="4422604" y="246112"/>
                  </a:lnTo>
                  <a:lnTo>
                    <a:pt x="4523203" y="241686"/>
                  </a:lnTo>
                  <a:lnTo>
                    <a:pt x="4624135" y="237324"/>
                  </a:lnTo>
                  <a:lnTo>
                    <a:pt x="4724584" y="233005"/>
                  </a:lnTo>
                  <a:lnTo>
                    <a:pt x="4824712" y="228714"/>
                  </a:lnTo>
                  <a:lnTo>
                    <a:pt x="4924625" y="224443"/>
                  </a:lnTo>
                  <a:lnTo>
                    <a:pt x="5023689" y="219479"/>
                  </a:lnTo>
                  <a:lnTo>
                    <a:pt x="5122187" y="214052"/>
                  </a:lnTo>
                  <a:lnTo>
                    <a:pt x="5220308" y="208318"/>
                  </a:lnTo>
                  <a:lnTo>
                    <a:pt x="5316766" y="203084"/>
                  </a:lnTo>
                  <a:lnTo>
                    <a:pt x="5412116" y="198184"/>
                  </a:lnTo>
                  <a:lnTo>
                    <a:pt x="5506727" y="193506"/>
                  </a:lnTo>
                  <a:lnTo>
                    <a:pt x="5602963" y="187565"/>
                  </a:lnTo>
                  <a:lnTo>
                    <a:pt x="5700281" y="180782"/>
                  </a:lnTo>
                  <a:lnTo>
                    <a:pt x="5798320" y="173438"/>
                  </a:lnTo>
                  <a:lnTo>
                    <a:pt x="5894725" y="166425"/>
                  </a:lnTo>
                  <a:lnTo>
                    <a:pt x="5990038" y="159634"/>
                  </a:lnTo>
                  <a:lnTo>
                    <a:pt x="6084626" y="152989"/>
                  </a:lnTo>
                  <a:lnTo>
                    <a:pt x="6176611" y="145737"/>
                  </a:lnTo>
                  <a:lnTo>
                    <a:pt x="6266863" y="138080"/>
                  </a:lnTo>
                  <a:lnTo>
                    <a:pt x="6355959" y="130153"/>
                  </a:lnTo>
                  <a:lnTo>
                    <a:pt x="6444283" y="122752"/>
                  </a:lnTo>
                  <a:lnTo>
                    <a:pt x="6532095" y="115702"/>
                  </a:lnTo>
                  <a:lnTo>
                    <a:pt x="6619563" y="108884"/>
                  </a:lnTo>
                  <a:lnTo>
                    <a:pt x="6704687" y="102223"/>
                  </a:lnTo>
                  <a:lnTo>
                    <a:pt x="6788247" y="95665"/>
                  </a:lnTo>
                  <a:lnTo>
                    <a:pt x="6870764" y="89177"/>
                  </a:lnTo>
                  <a:lnTo>
                    <a:pt x="6951176" y="83440"/>
                  </a:lnTo>
                  <a:lnTo>
                    <a:pt x="7030184" y="78205"/>
                  </a:lnTo>
                  <a:lnTo>
                    <a:pt x="7108256" y="73303"/>
                  </a:lnTo>
                  <a:lnTo>
                    <a:pt x="7185704" y="69330"/>
                  </a:lnTo>
                  <a:lnTo>
                    <a:pt x="7262736" y="65975"/>
                  </a:lnTo>
                  <a:lnTo>
                    <a:pt x="7339490" y="63034"/>
                  </a:lnTo>
                  <a:lnTo>
                    <a:pt x="7413238" y="61072"/>
                  </a:lnTo>
                  <a:lnTo>
                    <a:pt x="7484981" y="59765"/>
                  </a:lnTo>
                  <a:lnTo>
                    <a:pt x="7555387" y="58893"/>
                  </a:lnTo>
                  <a:lnTo>
                    <a:pt x="7621374" y="58312"/>
                  </a:lnTo>
                  <a:lnTo>
                    <a:pt x="7684415" y="57925"/>
                  </a:lnTo>
                  <a:lnTo>
                    <a:pt x="7745493" y="57666"/>
                  </a:lnTo>
                  <a:lnTo>
                    <a:pt x="7803144" y="56789"/>
                  </a:lnTo>
                  <a:lnTo>
                    <a:pt x="7858513" y="55498"/>
                  </a:lnTo>
                  <a:lnTo>
                    <a:pt x="7912358" y="53932"/>
                  </a:lnTo>
                  <a:lnTo>
                    <a:pt x="7960956" y="52182"/>
                  </a:lnTo>
                  <a:lnTo>
                    <a:pt x="8006054" y="50310"/>
                  </a:lnTo>
                  <a:lnTo>
                    <a:pt x="8048820" y="48357"/>
                  </a:lnTo>
                  <a:lnTo>
                    <a:pt x="8087206" y="45644"/>
                  </a:lnTo>
                  <a:lnTo>
                    <a:pt x="8122677" y="42424"/>
                  </a:lnTo>
                  <a:lnTo>
                    <a:pt x="8156201" y="38866"/>
                  </a:lnTo>
                  <a:lnTo>
                    <a:pt x="8186312" y="35788"/>
                  </a:lnTo>
                  <a:lnTo>
                    <a:pt x="8214144" y="33031"/>
                  </a:lnTo>
                  <a:lnTo>
                    <a:pt x="8240462" y="30487"/>
                  </a:lnTo>
                  <a:lnTo>
                    <a:pt x="8282877" y="25780"/>
                  </a:lnTo>
                  <a:lnTo>
                    <a:pt x="8317485" y="21335"/>
                  </a:lnTo>
                  <a:lnTo>
                    <a:pt x="8358650" y="14161"/>
                  </a:lnTo>
                  <a:lnTo>
                    <a:pt x="8394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SMARTInkShape-4803"/>
            <p:cNvSpPr/>
            <p:nvPr>
              <p:custDataLst>
                <p:tags r:id="rId178"/>
              </p:custDataLst>
            </p:nvPr>
          </p:nvSpPr>
          <p:spPr>
            <a:xfrm>
              <a:off x="9213850" y="5016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0"/>
                  </a:moveTo>
                  <a:lnTo>
                    <a:pt x="635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1" name="SMARTInkShape-Group855"/>
          <p:cNvGrpSpPr/>
          <p:nvPr/>
        </p:nvGrpSpPr>
        <p:grpSpPr>
          <a:xfrm>
            <a:off x="6429044" y="419983"/>
            <a:ext cx="1359637" cy="349619"/>
            <a:chOff x="6429044" y="419983"/>
            <a:chExt cx="1359637" cy="349619"/>
          </a:xfrm>
        </p:grpSpPr>
        <p:sp>
          <p:nvSpPr>
            <p:cNvPr id="521" name="SMARTInkShape-4804"/>
            <p:cNvSpPr/>
            <p:nvPr>
              <p:custDataLst>
                <p:tags r:id="rId164"/>
              </p:custDataLst>
            </p:nvPr>
          </p:nvSpPr>
          <p:spPr>
            <a:xfrm>
              <a:off x="6429044" y="591694"/>
              <a:ext cx="155907" cy="177908"/>
            </a:xfrm>
            <a:custGeom>
              <a:avLst/>
              <a:gdLst/>
              <a:ahLst/>
              <a:cxnLst/>
              <a:rect l="0" t="0" r="0" b="0"/>
              <a:pathLst>
                <a:path w="155907" h="177908">
                  <a:moveTo>
                    <a:pt x="86056" y="11556"/>
                  </a:moveTo>
                  <a:lnTo>
                    <a:pt x="86056" y="11556"/>
                  </a:lnTo>
                  <a:lnTo>
                    <a:pt x="77217" y="2718"/>
                  </a:lnTo>
                  <a:lnTo>
                    <a:pt x="71308" y="572"/>
                  </a:lnTo>
                  <a:lnTo>
                    <a:pt x="67758" y="0"/>
                  </a:lnTo>
                  <a:lnTo>
                    <a:pt x="60050" y="1246"/>
                  </a:lnTo>
                  <a:lnTo>
                    <a:pt x="56019" y="2566"/>
                  </a:lnTo>
                  <a:lnTo>
                    <a:pt x="40232" y="17908"/>
                  </a:lnTo>
                  <a:lnTo>
                    <a:pt x="16639" y="63585"/>
                  </a:lnTo>
                  <a:lnTo>
                    <a:pt x="3556" y="104975"/>
                  </a:lnTo>
                  <a:lnTo>
                    <a:pt x="0" y="131392"/>
                  </a:lnTo>
                  <a:lnTo>
                    <a:pt x="2580" y="142952"/>
                  </a:lnTo>
                  <a:lnTo>
                    <a:pt x="14853" y="163323"/>
                  </a:lnTo>
                  <a:lnTo>
                    <a:pt x="24477" y="169884"/>
                  </a:lnTo>
                  <a:lnTo>
                    <a:pt x="48339" y="177174"/>
                  </a:lnTo>
                  <a:lnTo>
                    <a:pt x="86168" y="177907"/>
                  </a:lnTo>
                  <a:lnTo>
                    <a:pt x="127560" y="163543"/>
                  </a:lnTo>
                  <a:lnTo>
                    <a:pt x="155906" y="151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SMARTInkShape-4805"/>
            <p:cNvSpPr/>
            <p:nvPr>
              <p:custDataLst>
                <p:tags r:id="rId165"/>
              </p:custDataLst>
            </p:nvPr>
          </p:nvSpPr>
          <p:spPr>
            <a:xfrm>
              <a:off x="6571536" y="638694"/>
              <a:ext cx="102484" cy="116758"/>
            </a:xfrm>
            <a:custGeom>
              <a:avLst/>
              <a:gdLst/>
              <a:ahLst/>
              <a:cxnLst/>
              <a:rect l="0" t="0" r="0" b="0"/>
              <a:pathLst>
                <a:path w="102484" h="116758">
                  <a:moveTo>
                    <a:pt x="76914" y="40756"/>
                  </a:moveTo>
                  <a:lnTo>
                    <a:pt x="76914" y="40756"/>
                  </a:lnTo>
                  <a:lnTo>
                    <a:pt x="80284" y="27272"/>
                  </a:lnTo>
                  <a:lnTo>
                    <a:pt x="78177" y="15008"/>
                  </a:lnTo>
                  <a:lnTo>
                    <a:pt x="75639" y="8774"/>
                  </a:lnTo>
                  <a:lnTo>
                    <a:pt x="71125" y="4618"/>
                  </a:lnTo>
                  <a:lnTo>
                    <a:pt x="58583" y="0"/>
                  </a:lnTo>
                  <a:lnTo>
                    <a:pt x="51993" y="885"/>
                  </a:lnTo>
                  <a:lnTo>
                    <a:pt x="39027" y="7514"/>
                  </a:lnTo>
                  <a:lnTo>
                    <a:pt x="16456" y="26516"/>
                  </a:lnTo>
                  <a:lnTo>
                    <a:pt x="5829" y="43835"/>
                  </a:lnTo>
                  <a:lnTo>
                    <a:pt x="165" y="63291"/>
                  </a:lnTo>
                  <a:lnTo>
                    <a:pt x="0" y="83697"/>
                  </a:lnTo>
                  <a:lnTo>
                    <a:pt x="3060" y="91961"/>
                  </a:lnTo>
                  <a:lnTo>
                    <a:pt x="13986" y="104907"/>
                  </a:lnTo>
                  <a:lnTo>
                    <a:pt x="39376" y="116757"/>
                  </a:lnTo>
                  <a:lnTo>
                    <a:pt x="57173" y="116632"/>
                  </a:lnTo>
                  <a:lnTo>
                    <a:pt x="73785" y="111168"/>
                  </a:lnTo>
                  <a:lnTo>
                    <a:pt x="88223" y="101683"/>
                  </a:lnTo>
                  <a:lnTo>
                    <a:pt x="97933" y="90413"/>
                  </a:lnTo>
                  <a:lnTo>
                    <a:pt x="101510" y="84444"/>
                  </a:lnTo>
                  <a:lnTo>
                    <a:pt x="102483" y="77642"/>
                  </a:lnTo>
                  <a:lnTo>
                    <a:pt x="97111" y="54586"/>
                  </a:lnTo>
                  <a:lnTo>
                    <a:pt x="86583" y="31997"/>
                  </a:lnTo>
                  <a:lnTo>
                    <a:pt x="78624" y="23222"/>
                  </a:lnTo>
                  <a:lnTo>
                    <a:pt x="72265" y="18852"/>
                  </a:lnTo>
                  <a:lnTo>
                    <a:pt x="64214" y="153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SMARTInkShape-4806"/>
            <p:cNvSpPr/>
            <p:nvPr>
              <p:custDataLst>
                <p:tags r:id="rId166"/>
              </p:custDataLst>
            </p:nvPr>
          </p:nvSpPr>
          <p:spPr>
            <a:xfrm>
              <a:off x="6718300" y="609597"/>
              <a:ext cx="98105" cy="147187"/>
            </a:xfrm>
            <a:custGeom>
              <a:avLst/>
              <a:gdLst/>
              <a:ahLst/>
              <a:cxnLst/>
              <a:rect l="0" t="0" r="0" b="0"/>
              <a:pathLst>
                <a:path w="98105" h="147187">
                  <a:moveTo>
                    <a:pt x="0" y="19053"/>
                  </a:moveTo>
                  <a:lnTo>
                    <a:pt x="0" y="19053"/>
                  </a:lnTo>
                  <a:lnTo>
                    <a:pt x="3370" y="19053"/>
                  </a:lnTo>
                  <a:lnTo>
                    <a:pt x="6907" y="22816"/>
                  </a:lnTo>
                  <a:lnTo>
                    <a:pt x="8838" y="25795"/>
                  </a:lnTo>
                  <a:lnTo>
                    <a:pt x="11937" y="52265"/>
                  </a:lnTo>
                  <a:lnTo>
                    <a:pt x="12549" y="94915"/>
                  </a:lnTo>
                  <a:lnTo>
                    <a:pt x="9299" y="130777"/>
                  </a:lnTo>
                  <a:lnTo>
                    <a:pt x="3852" y="144898"/>
                  </a:lnTo>
                  <a:lnTo>
                    <a:pt x="2569" y="146694"/>
                  </a:lnTo>
                  <a:lnTo>
                    <a:pt x="1713" y="147186"/>
                  </a:lnTo>
                  <a:lnTo>
                    <a:pt x="1141" y="146808"/>
                  </a:lnTo>
                  <a:lnTo>
                    <a:pt x="8938" y="104024"/>
                  </a:lnTo>
                  <a:lnTo>
                    <a:pt x="18327" y="61947"/>
                  </a:lnTo>
                  <a:lnTo>
                    <a:pt x="33417" y="23844"/>
                  </a:lnTo>
                  <a:lnTo>
                    <a:pt x="45191" y="8718"/>
                  </a:lnTo>
                  <a:lnTo>
                    <a:pt x="51294" y="3696"/>
                  </a:lnTo>
                  <a:lnTo>
                    <a:pt x="58184" y="1054"/>
                  </a:lnTo>
                  <a:lnTo>
                    <a:pt x="73367" y="0"/>
                  </a:lnTo>
                  <a:lnTo>
                    <a:pt x="79955" y="2823"/>
                  </a:lnTo>
                  <a:lnTo>
                    <a:pt x="91039" y="13486"/>
                  </a:lnTo>
                  <a:lnTo>
                    <a:pt x="96906" y="33277"/>
                  </a:lnTo>
                  <a:lnTo>
                    <a:pt x="98104" y="57830"/>
                  </a:lnTo>
                  <a:lnTo>
                    <a:pt x="92254" y="94748"/>
                  </a:lnTo>
                  <a:lnTo>
                    <a:pt x="88900" y="1397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SMARTInkShape-4807"/>
            <p:cNvSpPr/>
            <p:nvPr>
              <p:custDataLst>
                <p:tags r:id="rId167"/>
              </p:custDataLst>
            </p:nvPr>
          </p:nvSpPr>
          <p:spPr>
            <a:xfrm>
              <a:off x="6921360" y="419983"/>
              <a:ext cx="139841" cy="341050"/>
            </a:xfrm>
            <a:custGeom>
              <a:avLst/>
              <a:gdLst/>
              <a:ahLst/>
              <a:cxnLst/>
              <a:rect l="0" t="0" r="0" b="0"/>
              <a:pathLst>
                <a:path w="139841" h="341050">
                  <a:moveTo>
                    <a:pt x="76340" y="5467"/>
                  </a:moveTo>
                  <a:lnTo>
                    <a:pt x="76340" y="5467"/>
                  </a:lnTo>
                  <a:lnTo>
                    <a:pt x="76340" y="0"/>
                  </a:lnTo>
                  <a:lnTo>
                    <a:pt x="79710" y="9491"/>
                  </a:lnTo>
                  <a:lnTo>
                    <a:pt x="77031" y="54762"/>
                  </a:lnTo>
                  <a:lnTo>
                    <a:pt x="73590" y="92758"/>
                  </a:lnTo>
                  <a:lnTo>
                    <a:pt x="65945" y="137396"/>
                  </a:lnTo>
                  <a:lnTo>
                    <a:pt x="56902" y="184047"/>
                  </a:lnTo>
                  <a:lnTo>
                    <a:pt x="50533" y="228299"/>
                  </a:lnTo>
                  <a:lnTo>
                    <a:pt x="45350" y="267722"/>
                  </a:lnTo>
                  <a:lnTo>
                    <a:pt x="42228" y="312243"/>
                  </a:lnTo>
                  <a:lnTo>
                    <a:pt x="43015" y="322167"/>
                  </a:lnTo>
                  <a:lnTo>
                    <a:pt x="45658" y="329489"/>
                  </a:lnTo>
                  <a:lnTo>
                    <a:pt x="54236" y="339507"/>
                  </a:lnTo>
                  <a:lnTo>
                    <a:pt x="59488" y="341049"/>
                  </a:lnTo>
                  <a:lnTo>
                    <a:pt x="70967" y="339000"/>
                  </a:lnTo>
                  <a:lnTo>
                    <a:pt x="89329" y="326542"/>
                  </a:lnTo>
                  <a:lnTo>
                    <a:pt x="96223" y="309739"/>
                  </a:lnTo>
                  <a:lnTo>
                    <a:pt x="98063" y="299332"/>
                  </a:lnTo>
                  <a:lnTo>
                    <a:pt x="90538" y="261087"/>
                  </a:lnTo>
                  <a:lnTo>
                    <a:pt x="74889" y="238550"/>
                  </a:lnTo>
                  <a:lnTo>
                    <a:pt x="55234" y="221948"/>
                  </a:lnTo>
                  <a:lnTo>
                    <a:pt x="29006" y="212602"/>
                  </a:lnTo>
                  <a:lnTo>
                    <a:pt x="8928" y="210539"/>
                  </a:lnTo>
                  <a:lnTo>
                    <a:pt x="989" y="212556"/>
                  </a:lnTo>
                  <a:lnTo>
                    <a:pt x="0" y="213376"/>
                  </a:lnTo>
                  <a:lnTo>
                    <a:pt x="752" y="213923"/>
                  </a:lnTo>
                  <a:lnTo>
                    <a:pt x="18840" y="214801"/>
                  </a:lnTo>
                  <a:lnTo>
                    <a:pt x="56071" y="204835"/>
                  </a:lnTo>
                  <a:lnTo>
                    <a:pt x="94009" y="194048"/>
                  </a:lnTo>
                  <a:lnTo>
                    <a:pt x="139840" y="183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SMARTInkShape-4808"/>
            <p:cNvSpPr/>
            <p:nvPr>
              <p:custDataLst>
                <p:tags r:id="rId168"/>
              </p:custDataLst>
            </p:nvPr>
          </p:nvSpPr>
          <p:spPr>
            <a:xfrm>
              <a:off x="7092950" y="635000"/>
              <a:ext cx="1" cy="88901"/>
            </a:xfrm>
            <a:custGeom>
              <a:avLst/>
              <a:gdLst/>
              <a:ahLst/>
              <a:cxnLst/>
              <a:rect l="0" t="0" r="0" b="0"/>
              <a:pathLst>
                <a:path w="1" h="88901">
                  <a:moveTo>
                    <a:pt x="0" y="0"/>
                  </a:moveTo>
                  <a:lnTo>
                    <a:pt x="0" y="0"/>
                  </a:lnTo>
                  <a:lnTo>
                    <a:pt x="0" y="46983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SMARTInkShape-4809"/>
            <p:cNvSpPr/>
            <p:nvPr>
              <p:custDataLst>
                <p:tags r:id="rId169"/>
              </p:custDataLst>
            </p:nvPr>
          </p:nvSpPr>
          <p:spPr>
            <a:xfrm>
              <a:off x="7092950" y="5461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SMARTInkShape-4810"/>
            <p:cNvSpPr/>
            <p:nvPr>
              <p:custDataLst>
                <p:tags r:id="rId170"/>
              </p:custDataLst>
            </p:nvPr>
          </p:nvSpPr>
          <p:spPr>
            <a:xfrm>
              <a:off x="7143829" y="590550"/>
              <a:ext cx="68218" cy="129732"/>
            </a:xfrm>
            <a:custGeom>
              <a:avLst/>
              <a:gdLst/>
              <a:ahLst/>
              <a:cxnLst/>
              <a:rect l="0" t="0" r="0" b="0"/>
              <a:pathLst>
                <a:path w="68218" h="129732">
                  <a:moveTo>
                    <a:pt x="12621" y="0"/>
                  </a:moveTo>
                  <a:lnTo>
                    <a:pt x="12621" y="0"/>
                  </a:lnTo>
                  <a:lnTo>
                    <a:pt x="8257" y="46996"/>
                  </a:lnTo>
                  <a:lnTo>
                    <a:pt x="6662" y="88985"/>
                  </a:lnTo>
                  <a:lnTo>
                    <a:pt x="4505" y="115031"/>
                  </a:lnTo>
                  <a:lnTo>
                    <a:pt x="826" y="129731"/>
                  </a:lnTo>
                  <a:lnTo>
                    <a:pt x="524" y="129526"/>
                  </a:lnTo>
                  <a:lnTo>
                    <a:pt x="0" y="108614"/>
                  </a:lnTo>
                  <a:lnTo>
                    <a:pt x="10782" y="68178"/>
                  </a:lnTo>
                  <a:lnTo>
                    <a:pt x="35244" y="21617"/>
                  </a:lnTo>
                  <a:lnTo>
                    <a:pt x="42195" y="13135"/>
                  </a:lnTo>
                  <a:lnTo>
                    <a:pt x="45038" y="10874"/>
                  </a:lnTo>
                  <a:lnTo>
                    <a:pt x="48344" y="11482"/>
                  </a:lnTo>
                  <a:lnTo>
                    <a:pt x="55779" y="17803"/>
                  </a:lnTo>
                  <a:lnTo>
                    <a:pt x="64527" y="36633"/>
                  </a:lnTo>
                  <a:lnTo>
                    <a:pt x="68217" y="63457"/>
                  </a:lnTo>
                  <a:lnTo>
                    <a:pt x="63421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SMARTInkShape-4811"/>
            <p:cNvSpPr/>
            <p:nvPr>
              <p:custDataLst>
                <p:tags r:id="rId171"/>
              </p:custDataLst>
            </p:nvPr>
          </p:nvSpPr>
          <p:spPr>
            <a:xfrm>
              <a:off x="7268148" y="571500"/>
              <a:ext cx="97853" cy="136540"/>
            </a:xfrm>
            <a:custGeom>
              <a:avLst/>
              <a:gdLst/>
              <a:ahLst/>
              <a:cxnLst/>
              <a:rect l="0" t="0" r="0" b="0"/>
              <a:pathLst>
                <a:path w="97853" h="136540">
                  <a:moveTo>
                    <a:pt x="21652" y="0"/>
                  </a:moveTo>
                  <a:lnTo>
                    <a:pt x="21652" y="0"/>
                  </a:lnTo>
                  <a:lnTo>
                    <a:pt x="10820" y="32507"/>
                  </a:lnTo>
                  <a:lnTo>
                    <a:pt x="2551" y="72717"/>
                  </a:lnTo>
                  <a:lnTo>
                    <a:pt x="0" y="103155"/>
                  </a:lnTo>
                  <a:lnTo>
                    <a:pt x="2087" y="129032"/>
                  </a:lnTo>
                  <a:lnTo>
                    <a:pt x="3670" y="132588"/>
                  </a:lnTo>
                  <a:lnTo>
                    <a:pt x="6135" y="134959"/>
                  </a:lnTo>
                  <a:lnTo>
                    <a:pt x="9192" y="136539"/>
                  </a:lnTo>
                  <a:lnTo>
                    <a:pt x="12639" y="136182"/>
                  </a:lnTo>
                  <a:lnTo>
                    <a:pt x="20233" y="132021"/>
                  </a:lnTo>
                  <a:lnTo>
                    <a:pt x="53835" y="97555"/>
                  </a:lnTo>
                  <a:lnTo>
                    <a:pt x="76770" y="57213"/>
                  </a:lnTo>
                  <a:lnTo>
                    <a:pt x="84047" y="30007"/>
                  </a:lnTo>
                  <a:lnTo>
                    <a:pt x="84416" y="29883"/>
                  </a:lnTo>
                  <a:lnTo>
                    <a:pt x="84825" y="33507"/>
                  </a:lnTo>
                  <a:lnTo>
                    <a:pt x="80077" y="79052"/>
                  </a:lnTo>
                  <a:lnTo>
                    <a:pt x="82426" y="93696"/>
                  </a:lnTo>
                  <a:lnTo>
                    <a:pt x="87703" y="105378"/>
                  </a:lnTo>
                  <a:lnTo>
                    <a:pt x="97852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SMARTInkShape-4812"/>
            <p:cNvSpPr/>
            <p:nvPr>
              <p:custDataLst>
                <p:tags r:id="rId172"/>
              </p:custDataLst>
            </p:nvPr>
          </p:nvSpPr>
          <p:spPr>
            <a:xfrm>
              <a:off x="7421466" y="584462"/>
              <a:ext cx="82365" cy="121222"/>
            </a:xfrm>
            <a:custGeom>
              <a:avLst/>
              <a:gdLst/>
              <a:ahLst/>
              <a:cxnLst/>
              <a:rect l="0" t="0" r="0" b="0"/>
              <a:pathLst>
                <a:path w="82365" h="121222">
                  <a:moveTo>
                    <a:pt x="58834" y="6088"/>
                  </a:moveTo>
                  <a:lnTo>
                    <a:pt x="58834" y="6088"/>
                  </a:lnTo>
                  <a:lnTo>
                    <a:pt x="53366" y="621"/>
                  </a:lnTo>
                  <a:lnTo>
                    <a:pt x="46003" y="0"/>
                  </a:lnTo>
                  <a:lnTo>
                    <a:pt x="31514" y="6557"/>
                  </a:lnTo>
                  <a:lnTo>
                    <a:pt x="17185" y="24179"/>
                  </a:lnTo>
                  <a:lnTo>
                    <a:pt x="4771" y="64146"/>
                  </a:lnTo>
                  <a:lnTo>
                    <a:pt x="0" y="82927"/>
                  </a:lnTo>
                  <a:lnTo>
                    <a:pt x="1171" y="98800"/>
                  </a:lnTo>
                  <a:lnTo>
                    <a:pt x="6395" y="111499"/>
                  </a:lnTo>
                  <a:lnTo>
                    <a:pt x="13420" y="119495"/>
                  </a:lnTo>
                  <a:lnTo>
                    <a:pt x="18680" y="121204"/>
                  </a:lnTo>
                  <a:lnTo>
                    <a:pt x="32051" y="121221"/>
                  </a:lnTo>
                  <a:lnTo>
                    <a:pt x="45519" y="115114"/>
                  </a:lnTo>
                  <a:lnTo>
                    <a:pt x="63120" y="99775"/>
                  </a:lnTo>
                  <a:lnTo>
                    <a:pt x="72028" y="86532"/>
                  </a:lnTo>
                  <a:lnTo>
                    <a:pt x="81613" y="53049"/>
                  </a:lnTo>
                  <a:lnTo>
                    <a:pt x="82364" y="39659"/>
                  </a:lnTo>
                  <a:lnTo>
                    <a:pt x="77884" y="18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SMARTInkShape-4813"/>
            <p:cNvSpPr/>
            <p:nvPr>
              <p:custDataLst>
                <p:tags r:id="rId173"/>
              </p:custDataLst>
            </p:nvPr>
          </p:nvSpPr>
          <p:spPr>
            <a:xfrm>
              <a:off x="7551982" y="524950"/>
              <a:ext cx="236699" cy="179901"/>
            </a:xfrm>
            <a:custGeom>
              <a:avLst/>
              <a:gdLst/>
              <a:ahLst/>
              <a:cxnLst/>
              <a:rect l="0" t="0" r="0" b="0"/>
              <a:pathLst>
                <a:path w="236699" h="179901">
                  <a:moveTo>
                    <a:pt x="17218" y="27500"/>
                  </a:moveTo>
                  <a:lnTo>
                    <a:pt x="17218" y="27500"/>
                  </a:lnTo>
                  <a:lnTo>
                    <a:pt x="17218" y="23842"/>
                  </a:lnTo>
                  <a:lnTo>
                    <a:pt x="17218" y="25404"/>
                  </a:lnTo>
                  <a:lnTo>
                    <a:pt x="6387" y="64954"/>
                  </a:lnTo>
                  <a:lnTo>
                    <a:pt x="0" y="109295"/>
                  </a:lnTo>
                  <a:lnTo>
                    <a:pt x="592" y="137813"/>
                  </a:lnTo>
                  <a:lnTo>
                    <a:pt x="4185" y="151317"/>
                  </a:lnTo>
                  <a:lnTo>
                    <a:pt x="10485" y="159671"/>
                  </a:lnTo>
                  <a:lnTo>
                    <a:pt x="14140" y="161475"/>
                  </a:lnTo>
                  <a:lnTo>
                    <a:pt x="21965" y="161598"/>
                  </a:lnTo>
                  <a:lnTo>
                    <a:pt x="32028" y="153657"/>
                  </a:lnTo>
                  <a:lnTo>
                    <a:pt x="66321" y="109418"/>
                  </a:lnTo>
                  <a:lnTo>
                    <a:pt x="81245" y="86172"/>
                  </a:lnTo>
                  <a:lnTo>
                    <a:pt x="83186" y="84253"/>
                  </a:lnTo>
                  <a:lnTo>
                    <a:pt x="84480" y="83680"/>
                  </a:lnTo>
                  <a:lnTo>
                    <a:pt x="85343" y="84003"/>
                  </a:lnTo>
                  <a:lnTo>
                    <a:pt x="83696" y="105287"/>
                  </a:lnTo>
                  <a:lnTo>
                    <a:pt x="89772" y="129414"/>
                  </a:lnTo>
                  <a:lnTo>
                    <a:pt x="93105" y="133542"/>
                  </a:lnTo>
                  <a:lnTo>
                    <a:pt x="102451" y="138130"/>
                  </a:lnTo>
                  <a:lnTo>
                    <a:pt x="122984" y="140713"/>
                  </a:lnTo>
                  <a:lnTo>
                    <a:pt x="153683" y="131365"/>
                  </a:lnTo>
                  <a:lnTo>
                    <a:pt x="186220" y="111819"/>
                  </a:lnTo>
                  <a:lnTo>
                    <a:pt x="211461" y="78040"/>
                  </a:lnTo>
                  <a:lnTo>
                    <a:pt x="228974" y="36752"/>
                  </a:lnTo>
                  <a:lnTo>
                    <a:pt x="231041" y="17266"/>
                  </a:lnTo>
                  <a:lnTo>
                    <a:pt x="229616" y="10094"/>
                  </a:lnTo>
                  <a:lnTo>
                    <a:pt x="225845" y="5313"/>
                  </a:lnTo>
                  <a:lnTo>
                    <a:pt x="214128" y="0"/>
                  </a:lnTo>
                  <a:lnTo>
                    <a:pt x="201394" y="1402"/>
                  </a:lnTo>
                  <a:lnTo>
                    <a:pt x="195036" y="3751"/>
                  </a:lnTo>
                  <a:lnTo>
                    <a:pt x="186088" y="12006"/>
                  </a:lnTo>
                  <a:lnTo>
                    <a:pt x="182715" y="17171"/>
                  </a:lnTo>
                  <a:lnTo>
                    <a:pt x="177967" y="37923"/>
                  </a:lnTo>
                  <a:lnTo>
                    <a:pt x="182501" y="53770"/>
                  </a:lnTo>
                  <a:lnTo>
                    <a:pt x="204214" y="94642"/>
                  </a:lnTo>
                  <a:lnTo>
                    <a:pt x="230122" y="132114"/>
                  </a:lnTo>
                  <a:lnTo>
                    <a:pt x="236698" y="153512"/>
                  </a:lnTo>
                  <a:lnTo>
                    <a:pt x="234799" y="159486"/>
                  </a:lnTo>
                  <a:lnTo>
                    <a:pt x="225163" y="169886"/>
                  </a:lnTo>
                  <a:lnTo>
                    <a:pt x="205829" y="175449"/>
                  </a:lnTo>
                  <a:lnTo>
                    <a:pt x="169618" y="179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2" name="SMARTInkShape-4814"/>
          <p:cNvSpPr/>
          <p:nvPr>
            <p:custDataLst>
              <p:tags r:id="rId1"/>
            </p:custDataLst>
          </p:nvPr>
        </p:nvSpPr>
        <p:spPr>
          <a:xfrm>
            <a:off x="5564457" y="411755"/>
            <a:ext cx="334694" cy="381430"/>
          </a:xfrm>
          <a:custGeom>
            <a:avLst/>
            <a:gdLst/>
            <a:ahLst/>
            <a:cxnLst/>
            <a:rect l="0" t="0" r="0" b="0"/>
            <a:pathLst>
              <a:path w="334694" h="381430">
                <a:moveTo>
                  <a:pt x="144193" y="64495"/>
                </a:moveTo>
                <a:lnTo>
                  <a:pt x="144193" y="64495"/>
                </a:lnTo>
                <a:lnTo>
                  <a:pt x="140822" y="27045"/>
                </a:lnTo>
                <a:lnTo>
                  <a:pt x="131984" y="10909"/>
                </a:lnTo>
                <a:lnTo>
                  <a:pt x="120428" y="561"/>
                </a:lnTo>
                <a:lnTo>
                  <a:pt x="115649" y="0"/>
                </a:lnTo>
                <a:lnTo>
                  <a:pt x="104696" y="3140"/>
                </a:lnTo>
                <a:lnTo>
                  <a:pt x="86629" y="19583"/>
                </a:lnTo>
                <a:lnTo>
                  <a:pt x="71241" y="55813"/>
                </a:lnTo>
                <a:lnTo>
                  <a:pt x="65909" y="90034"/>
                </a:lnTo>
                <a:lnTo>
                  <a:pt x="64246" y="130879"/>
                </a:lnTo>
                <a:lnTo>
                  <a:pt x="64788" y="154612"/>
                </a:lnTo>
                <a:lnTo>
                  <a:pt x="65857" y="179606"/>
                </a:lnTo>
                <a:lnTo>
                  <a:pt x="67979" y="204736"/>
                </a:lnTo>
                <a:lnTo>
                  <a:pt x="70806" y="229956"/>
                </a:lnTo>
                <a:lnTo>
                  <a:pt x="74102" y="255235"/>
                </a:lnTo>
                <a:lnTo>
                  <a:pt x="81526" y="300257"/>
                </a:lnTo>
                <a:lnTo>
                  <a:pt x="87413" y="337906"/>
                </a:lnTo>
                <a:lnTo>
                  <a:pt x="87677" y="364046"/>
                </a:lnTo>
                <a:lnTo>
                  <a:pt x="86055" y="372146"/>
                </a:lnTo>
                <a:lnTo>
                  <a:pt x="83563" y="377545"/>
                </a:lnTo>
                <a:lnTo>
                  <a:pt x="80490" y="381145"/>
                </a:lnTo>
                <a:lnTo>
                  <a:pt x="76323" y="381429"/>
                </a:lnTo>
                <a:lnTo>
                  <a:pt x="41626" y="361198"/>
                </a:lnTo>
                <a:lnTo>
                  <a:pt x="1986" y="322595"/>
                </a:lnTo>
                <a:lnTo>
                  <a:pt x="0" y="316995"/>
                </a:lnTo>
                <a:lnTo>
                  <a:pt x="86" y="311145"/>
                </a:lnTo>
                <a:lnTo>
                  <a:pt x="1556" y="305128"/>
                </a:lnTo>
                <a:lnTo>
                  <a:pt x="12595" y="294680"/>
                </a:lnTo>
                <a:lnTo>
                  <a:pt x="44288" y="280865"/>
                </a:lnTo>
                <a:lnTo>
                  <a:pt x="91308" y="267834"/>
                </a:lnTo>
                <a:lnTo>
                  <a:pt x="137931" y="255036"/>
                </a:lnTo>
                <a:lnTo>
                  <a:pt x="181918" y="241441"/>
                </a:lnTo>
                <a:lnTo>
                  <a:pt x="192710" y="236506"/>
                </a:lnTo>
                <a:lnTo>
                  <a:pt x="195587" y="234202"/>
                </a:lnTo>
                <a:lnTo>
                  <a:pt x="196801" y="231961"/>
                </a:lnTo>
                <a:lnTo>
                  <a:pt x="196904" y="229761"/>
                </a:lnTo>
                <a:lnTo>
                  <a:pt x="196267" y="227589"/>
                </a:lnTo>
                <a:lnTo>
                  <a:pt x="193020" y="226847"/>
                </a:lnTo>
                <a:lnTo>
                  <a:pt x="174261" y="229878"/>
                </a:lnTo>
                <a:lnTo>
                  <a:pt x="147379" y="240811"/>
                </a:lnTo>
                <a:lnTo>
                  <a:pt x="129852" y="253865"/>
                </a:lnTo>
                <a:lnTo>
                  <a:pt x="120180" y="269074"/>
                </a:lnTo>
                <a:lnTo>
                  <a:pt x="116587" y="284536"/>
                </a:lnTo>
                <a:lnTo>
                  <a:pt x="117342" y="298463"/>
                </a:lnTo>
                <a:lnTo>
                  <a:pt x="123793" y="309827"/>
                </a:lnTo>
                <a:lnTo>
                  <a:pt x="134421" y="318876"/>
                </a:lnTo>
                <a:lnTo>
                  <a:pt x="148552" y="325249"/>
                </a:lnTo>
                <a:lnTo>
                  <a:pt x="162358" y="326671"/>
                </a:lnTo>
                <a:lnTo>
                  <a:pt x="174844" y="324245"/>
                </a:lnTo>
                <a:lnTo>
                  <a:pt x="185097" y="318464"/>
                </a:lnTo>
                <a:lnTo>
                  <a:pt x="192476" y="309309"/>
                </a:lnTo>
                <a:lnTo>
                  <a:pt x="195432" y="303904"/>
                </a:lnTo>
                <a:lnTo>
                  <a:pt x="196834" y="292255"/>
                </a:lnTo>
                <a:lnTo>
                  <a:pt x="193695" y="278610"/>
                </a:lnTo>
                <a:lnTo>
                  <a:pt x="182848" y="253212"/>
                </a:lnTo>
                <a:lnTo>
                  <a:pt x="182264" y="227957"/>
                </a:lnTo>
                <a:lnTo>
                  <a:pt x="182274" y="228503"/>
                </a:lnTo>
                <a:lnTo>
                  <a:pt x="227795" y="253088"/>
                </a:lnTo>
                <a:lnTo>
                  <a:pt x="250573" y="277243"/>
                </a:lnTo>
                <a:lnTo>
                  <a:pt x="262028" y="296633"/>
                </a:lnTo>
                <a:lnTo>
                  <a:pt x="269986" y="334832"/>
                </a:lnTo>
                <a:lnTo>
                  <a:pt x="268775" y="341748"/>
                </a:lnTo>
                <a:lnTo>
                  <a:pt x="267464" y="344581"/>
                </a:lnTo>
                <a:lnTo>
                  <a:pt x="265886" y="344352"/>
                </a:lnTo>
                <a:lnTo>
                  <a:pt x="262248" y="338454"/>
                </a:lnTo>
                <a:lnTo>
                  <a:pt x="263924" y="325014"/>
                </a:lnTo>
                <a:lnTo>
                  <a:pt x="279870" y="277528"/>
                </a:lnTo>
                <a:lnTo>
                  <a:pt x="310766" y="230235"/>
                </a:lnTo>
                <a:lnTo>
                  <a:pt x="334693" y="19784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3" name="SMARTInkShape-Group857"/>
          <p:cNvGrpSpPr/>
          <p:nvPr/>
        </p:nvGrpSpPr>
        <p:grpSpPr>
          <a:xfrm>
            <a:off x="3854450" y="501650"/>
            <a:ext cx="1136651" cy="336551"/>
            <a:chOff x="3854450" y="501650"/>
            <a:chExt cx="1136651" cy="336551"/>
          </a:xfrm>
        </p:grpSpPr>
        <p:sp>
          <p:nvSpPr>
            <p:cNvPr id="533" name="SMARTInkShape-4815"/>
            <p:cNvSpPr/>
            <p:nvPr>
              <p:custDataLst>
                <p:tags r:id="rId154"/>
              </p:custDataLst>
            </p:nvPr>
          </p:nvSpPr>
          <p:spPr>
            <a:xfrm>
              <a:off x="4521200" y="664118"/>
              <a:ext cx="76201" cy="116933"/>
            </a:xfrm>
            <a:custGeom>
              <a:avLst/>
              <a:gdLst/>
              <a:ahLst/>
              <a:cxnLst/>
              <a:rect l="0" t="0" r="0" b="0"/>
              <a:pathLst>
                <a:path w="76201" h="116933">
                  <a:moveTo>
                    <a:pt x="0" y="72482"/>
                  </a:moveTo>
                  <a:lnTo>
                    <a:pt x="0" y="72482"/>
                  </a:lnTo>
                  <a:lnTo>
                    <a:pt x="13815" y="63693"/>
                  </a:lnTo>
                  <a:lnTo>
                    <a:pt x="37672" y="39575"/>
                  </a:lnTo>
                  <a:lnTo>
                    <a:pt x="46596" y="21339"/>
                  </a:lnTo>
                  <a:lnTo>
                    <a:pt x="48932" y="8830"/>
                  </a:lnTo>
                  <a:lnTo>
                    <a:pt x="48143" y="4647"/>
                  </a:lnTo>
                  <a:lnTo>
                    <a:pt x="46206" y="1859"/>
                  </a:lnTo>
                  <a:lnTo>
                    <a:pt x="43504" y="0"/>
                  </a:lnTo>
                  <a:lnTo>
                    <a:pt x="39586" y="877"/>
                  </a:lnTo>
                  <a:lnTo>
                    <a:pt x="29589" y="7497"/>
                  </a:lnTo>
                  <a:lnTo>
                    <a:pt x="15430" y="29865"/>
                  </a:lnTo>
                  <a:lnTo>
                    <a:pt x="12267" y="48838"/>
                  </a:lnTo>
                  <a:lnTo>
                    <a:pt x="15985" y="86391"/>
                  </a:lnTo>
                  <a:lnTo>
                    <a:pt x="25214" y="101947"/>
                  </a:lnTo>
                  <a:lnTo>
                    <a:pt x="31626" y="109059"/>
                  </a:lnTo>
                  <a:lnTo>
                    <a:pt x="39428" y="113094"/>
                  </a:lnTo>
                  <a:lnTo>
                    <a:pt x="76200" y="1169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SMARTInkShape-4816"/>
            <p:cNvSpPr/>
            <p:nvPr>
              <p:custDataLst>
                <p:tags r:id="rId155"/>
              </p:custDataLst>
            </p:nvPr>
          </p:nvSpPr>
          <p:spPr>
            <a:xfrm>
              <a:off x="4667364" y="666308"/>
              <a:ext cx="62080" cy="128187"/>
            </a:xfrm>
            <a:custGeom>
              <a:avLst/>
              <a:gdLst/>
              <a:ahLst/>
              <a:cxnLst/>
              <a:rect l="0" t="0" r="0" b="0"/>
              <a:pathLst>
                <a:path w="62080" h="128187">
                  <a:moveTo>
                    <a:pt x="25286" y="25842"/>
                  </a:moveTo>
                  <a:lnTo>
                    <a:pt x="25286" y="25842"/>
                  </a:lnTo>
                  <a:lnTo>
                    <a:pt x="10980" y="52357"/>
                  </a:lnTo>
                  <a:lnTo>
                    <a:pt x="2809" y="90660"/>
                  </a:lnTo>
                  <a:lnTo>
                    <a:pt x="57" y="128186"/>
                  </a:lnTo>
                  <a:lnTo>
                    <a:pt x="0" y="127938"/>
                  </a:lnTo>
                  <a:lnTo>
                    <a:pt x="11429" y="82722"/>
                  </a:lnTo>
                  <a:lnTo>
                    <a:pt x="22669" y="42382"/>
                  </a:lnTo>
                  <a:lnTo>
                    <a:pt x="44436" y="3151"/>
                  </a:lnTo>
                  <a:lnTo>
                    <a:pt x="47224" y="837"/>
                  </a:lnTo>
                  <a:lnTo>
                    <a:pt x="49789" y="0"/>
                  </a:lnTo>
                  <a:lnTo>
                    <a:pt x="52205" y="147"/>
                  </a:lnTo>
                  <a:lnTo>
                    <a:pt x="56771" y="11600"/>
                  </a:lnTo>
                  <a:lnTo>
                    <a:pt x="62079" y="50075"/>
                  </a:lnTo>
                  <a:lnTo>
                    <a:pt x="58764" y="90235"/>
                  </a:lnTo>
                  <a:lnTo>
                    <a:pt x="57036" y="1210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SMARTInkShape-4817"/>
            <p:cNvSpPr/>
            <p:nvPr>
              <p:custDataLst>
                <p:tags r:id="rId156"/>
              </p:custDataLst>
            </p:nvPr>
          </p:nvSpPr>
          <p:spPr>
            <a:xfrm>
              <a:off x="4800273" y="643337"/>
              <a:ext cx="190828" cy="138933"/>
            </a:xfrm>
            <a:custGeom>
              <a:avLst/>
              <a:gdLst/>
              <a:ahLst/>
              <a:cxnLst/>
              <a:rect l="0" t="0" r="0" b="0"/>
              <a:pathLst>
                <a:path w="190828" h="138933">
                  <a:moveTo>
                    <a:pt x="57477" y="36113"/>
                  </a:moveTo>
                  <a:lnTo>
                    <a:pt x="57477" y="36113"/>
                  </a:lnTo>
                  <a:lnTo>
                    <a:pt x="57477" y="32742"/>
                  </a:lnTo>
                  <a:lnTo>
                    <a:pt x="55360" y="32455"/>
                  </a:lnTo>
                  <a:lnTo>
                    <a:pt x="47364" y="34017"/>
                  </a:lnTo>
                  <a:lnTo>
                    <a:pt x="27590" y="48976"/>
                  </a:lnTo>
                  <a:lnTo>
                    <a:pt x="10600" y="67911"/>
                  </a:lnTo>
                  <a:lnTo>
                    <a:pt x="0" y="93669"/>
                  </a:lnTo>
                  <a:lnTo>
                    <a:pt x="417" y="109671"/>
                  </a:lnTo>
                  <a:lnTo>
                    <a:pt x="5306" y="122428"/>
                  </a:lnTo>
                  <a:lnTo>
                    <a:pt x="12182" y="130449"/>
                  </a:lnTo>
                  <a:lnTo>
                    <a:pt x="34100" y="138932"/>
                  </a:lnTo>
                  <a:lnTo>
                    <a:pt x="52967" y="138019"/>
                  </a:lnTo>
                  <a:lnTo>
                    <a:pt x="97195" y="122565"/>
                  </a:lnTo>
                  <a:lnTo>
                    <a:pt x="130785" y="98496"/>
                  </a:lnTo>
                  <a:lnTo>
                    <a:pt x="156339" y="55537"/>
                  </a:lnTo>
                  <a:lnTo>
                    <a:pt x="167202" y="19447"/>
                  </a:lnTo>
                  <a:lnTo>
                    <a:pt x="166610" y="11597"/>
                  </a:lnTo>
                  <a:lnTo>
                    <a:pt x="164100" y="5658"/>
                  </a:lnTo>
                  <a:lnTo>
                    <a:pt x="160308" y="993"/>
                  </a:lnTo>
                  <a:lnTo>
                    <a:pt x="155665" y="0"/>
                  </a:lnTo>
                  <a:lnTo>
                    <a:pt x="150452" y="1454"/>
                  </a:lnTo>
                  <a:lnTo>
                    <a:pt x="144860" y="4540"/>
                  </a:lnTo>
                  <a:lnTo>
                    <a:pt x="126879" y="25739"/>
                  </a:lnTo>
                  <a:lnTo>
                    <a:pt x="114886" y="61105"/>
                  </a:lnTo>
                  <a:lnTo>
                    <a:pt x="114977" y="84850"/>
                  </a:lnTo>
                  <a:lnTo>
                    <a:pt x="116976" y="96121"/>
                  </a:lnTo>
                  <a:lnTo>
                    <a:pt x="126725" y="112407"/>
                  </a:lnTo>
                  <a:lnTo>
                    <a:pt x="133276" y="118726"/>
                  </a:lnTo>
                  <a:lnTo>
                    <a:pt x="153725" y="125746"/>
                  </a:lnTo>
                  <a:lnTo>
                    <a:pt x="190827" y="1313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SMARTInkShape-4818"/>
            <p:cNvSpPr/>
            <p:nvPr>
              <p:custDataLst>
                <p:tags r:id="rId157"/>
              </p:custDataLst>
            </p:nvPr>
          </p:nvSpPr>
          <p:spPr>
            <a:xfrm>
              <a:off x="4337933" y="654050"/>
              <a:ext cx="132468" cy="147378"/>
            </a:xfrm>
            <a:custGeom>
              <a:avLst/>
              <a:gdLst/>
              <a:ahLst/>
              <a:cxnLst/>
              <a:rect l="0" t="0" r="0" b="0"/>
              <a:pathLst>
                <a:path w="132468" h="147378">
                  <a:moveTo>
                    <a:pt x="5467" y="31750"/>
                  </a:moveTo>
                  <a:lnTo>
                    <a:pt x="5467" y="31750"/>
                  </a:lnTo>
                  <a:lnTo>
                    <a:pt x="2096" y="31750"/>
                  </a:lnTo>
                  <a:lnTo>
                    <a:pt x="1103" y="32456"/>
                  </a:lnTo>
                  <a:lnTo>
                    <a:pt x="441" y="33631"/>
                  </a:lnTo>
                  <a:lnTo>
                    <a:pt x="0" y="35121"/>
                  </a:lnTo>
                  <a:lnTo>
                    <a:pt x="1822" y="36820"/>
                  </a:lnTo>
                  <a:lnTo>
                    <a:pt x="47291" y="65159"/>
                  </a:lnTo>
                  <a:lnTo>
                    <a:pt x="64818" y="86412"/>
                  </a:lnTo>
                  <a:lnTo>
                    <a:pt x="75577" y="110584"/>
                  </a:lnTo>
                  <a:lnTo>
                    <a:pt x="79862" y="132249"/>
                  </a:lnTo>
                  <a:lnTo>
                    <a:pt x="78984" y="141798"/>
                  </a:lnTo>
                  <a:lnTo>
                    <a:pt x="77761" y="145332"/>
                  </a:lnTo>
                  <a:lnTo>
                    <a:pt x="76241" y="146982"/>
                  </a:lnTo>
                  <a:lnTo>
                    <a:pt x="74522" y="147377"/>
                  </a:lnTo>
                  <a:lnTo>
                    <a:pt x="72670" y="146935"/>
                  </a:lnTo>
                  <a:lnTo>
                    <a:pt x="68731" y="138917"/>
                  </a:lnTo>
                  <a:lnTo>
                    <a:pt x="66693" y="132828"/>
                  </a:lnTo>
                  <a:lnTo>
                    <a:pt x="67196" y="107403"/>
                  </a:lnTo>
                  <a:lnTo>
                    <a:pt x="78555" y="67415"/>
                  </a:lnTo>
                  <a:lnTo>
                    <a:pt x="98697" y="29931"/>
                  </a:lnTo>
                  <a:lnTo>
                    <a:pt x="112519" y="14949"/>
                  </a:lnTo>
                  <a:lnTo>
                    <a:pt x="132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SMARTInkShape-4819"/>
            <p:cNvSpPr/>
            <p:nvPr>
              <p:custDataLst>
                <p:tags r:id="rId158"/>
              </p:custDataLst>
            </p:nvPr>
          </p:nvSpPr>
          <p:spPr>
            <a:xfrm>
              <a:off x="4241905" y="682100"/>
              <a:ext cx="60954" cy="124351"/>
            </a:xfrm>
            <a:custGeom>
              <a:avLst/>
              <a:gdLst/>
              <a:ahLst/>
              <a:cxnLst/>
              <a:rect l="0" t="0" r="0" b="0"/>
              <a:pathLst>
                <a:path w="60954" h="124351">
                  <a:moveTo>
                    <a:pt x="25295" y="41800"/>
                  </a:moveTo>
                  <a:lnTo>
                    <a:pt x="25295" y="41800"/>
                  </a:lnTo>
                  <a:lnTo>
                    <a:pt x="42972" y="32962"/>
                  </a:lnTo>
                  <a:lnTo>
                    <a:pt x="55149" y="20131"/>
                  </a:lnTo>
                  <a:lnTo>
                    <a:pt x="59730" y="10768"/>
                  </a:lnTo>
                  <a:lnTo>
                    <a:pt x="60953" y="6295"/>
                  </a:lnTo>
                  <a:lnTo>
                    <a:pt x="60355" y="3313"/>
                  </a:lnTo>
                  <a:lnTo>
                    <a:pt x="58546" y="1325"/>
                  </a:lnTo>
                  <a:lnTo>
                    <a:pt x="55930" y="0"/>
                  </a:lnTo>
                  <a:lnTo>
                    <a:pt x="47376" y="2291"/>
                  </a:lnTo>
                  <a:lnTo>
                    <a:pt x="35814" y="9424"/>
                  </a:lnTo>
                  <a:lnTo>
                    <a:pt x="14849" y="30012"/>
                  </a:lnTo>
                  <a:lnTo>
                    <a:pt x="3954" y="48320"/>
                  </a:lnTo>
                  <a:lnTo>
                    <a:pt x="53" y="68216"/>
                  </a:lnTo>
                  <a:lnTo>
                    <a:pt x="0" y="78461"/>
                  </a:lnTo>
                  <a:lnTo>
                    <a:pt x="7467" y="95488"/>
                  </a:lnTo>
                  <a:lnTo>
                    <a:pt x="20194" y="108700"/>
                  </a:lnTo>
                  <a:lnTo>
                    <a:pt x="50695" y="124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SMARTInkShape-4820"/>
            <p:cNvSpPr/>
            <p:nvPr>
              <p:custDataLst>
                <p:tags r:id="rId159"/>
              </p:custDataLst>
            </p:nvPr>
          </p:nvSpPr>
          <p:spPr>
            <a:xfrm>
              <a:off x="4095750" y="711200"/>
              <a:ext cx="76201" cy="19051"/>
            </a:xfrm>
            <a:custGeom>
              <a:avLst/>
              <a:gdLst/>
              <a:ahLst/>
              <a:cxnLst/>
              <a:rect l="0" t="0" r="0" b="0"/>
              <a:pathLst>
                <a:path w="76201" h="19051">
                  <a:moveTo>
                    <a:pt x="0" y="19050"/>
                  </a:moveTo>
                  <a:lnTo>
                    <a:pt x="0" y="19050"/>
                  </a:lnTo>
                  <a:lnTo>
                    <a:pt x="24419" y="10212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SMARTInkShape-4821"/>
            <p:cNvSpPr/>
            <p:nvPr>
              <p:custDataLst>
                <p:tags r:id="rId160"/>
              </p:custDataLst>
            </p:nvPr>
          </p:nvSpPr>
          <p:spPr>
            <a:xfrm>
              <a:off x="4153655" y="501650"/>
              <a:ext cx="62746" cy="336551"/>
            </a:xfrm>
            <a:custGeom>
              <a:avLst/>
              <a:gdLst/>
              <a:ahLst/>
              <a:cxnLst/>
              <a:rect l="0" t="0" r="0" b="0"/>
              <a:pathLst>
                <a:path w="62746" h="336551">
                  <a:moveTo>
                    <a:pt x="62745" y="0"/>
                  </a:moveTo>
                  <a:lnTo>
                    <a:pt x="62745" y="0"/>
                  </a:lnTo>
                  <a:lnTo>
                    <a:pt x="45068" y="0"/>
                  </a:lnTo>
                  <a:lnTo>
                    <a:pt x="35133" y="7526"/>
                  </a:lnTo>
                  <a:lnTo>
                    <a:pt x="24367" y="21689"/>
                  </a:lnTo>
                  <a:lnTo>
                    <a:pt x="11078" y="54875"/>
                  </a:lnTo>
                  <a:lnTo>
                    <a:pt x="3065" y="101945"/>
                  </a:lnTo>
                  <a:lnTo>
                    <a:pt x="943" y="142440"/>
                  </a:lnTo>
                  <a:lnTo>
                    <a:pt x="0" y="184427"/>
                  </a:lnTo>
                  <a:lnTo>
                    <a:pt x="991" y="224490"/>
                  </a:lnTo>
                  <a:lnTo>
                    <a:pt x="6136" y="258758"/>
                  </a:lnTo>
                  <a:lnTo>
                    <a:pt x="13594" y="302447"/>
                  </a:lnTo>
                  <a:lnTo>
                    <a:pt x="24645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SMARTInkShape-4822"/>
            <p:cNvSpPr/>
            <p:nvPr>
              <p:custDataLst>
                <p:tags r:id="rId161"/>
              </p:custDataLst>
            </p:nvPr>
          </p:nvSpPr>
          <p:spPr>
            <a:xfrm>
              <a:off x="3930650" y="673100"/>
              <a:ext cx="120651" cy="160798"/>
            </a:xfrm>
            <a:custGeom>
              <a:avLst/>
              <a:gdLst/>
              <a:ahLst/>
              <a:cxnLst/>
              <a:rect l="0" t="0" r="0" b="0"/>
              <a:pathLst>
                <a:path w="120651" h="160798">
                  <a:moveTo>
                    <a:pt x="0" y="0"/>
                  </a:moveTo>
                  <a:lnTo>
                    <a:pt x="0" y="0"/>
                  </a:lnTo>
                  <a:lnTo>
                    <a:pt x="6742" y="6742"/>
                  </a:lnTo>
                  <a:lnTo>
                    <a:pt x="14305" y="24419"/>
                  </a:lnTo>
                  <a:lnTo>
                    <a:pt x="22477" y="61451"/>
                  </a:lnTo>
                  <a:lnTo>
                    <a:pt x="24823" y="106918"/>
                  </a:lnTo>
                  <a:lnTo>
                    <a:pt x="20960" y="152839"/>
                  </a:lnTo>
                  <a:lnTo>
                    <a:pt x="19616" y="160762"/>
                  </a:lnTo>
                  <a:lnTo>
                    <a:pt x="19427" y="160797"/>
                  </a:lnTo>
                  <a:lnTo>
                    <a:pt x="19124" y="145670"/>
                  </a:lnTo>
                  <a:lnTo>
                    <a:pt x="24134" y="109025"/>
                  </a:lnTo>
                  <a:lnTo>
                    <a:pt x="31297" y="70482"/>
                  </a:lnTo>
                  <a:lnTo>
                    <a:pt x="46197" y="35465"/>
                  </a:lnTo>
                  <a:lnTo>
                    <a:pt x="57926" y="23288"/>
                  </a:lnTo>
                  <a:lnTo>
                    <a:pt x="63312" y="21875"/>
                  </a:lnTo>
                  <a:lnTo>
                    <a:pt x="68314" y="23050"/>
                  </a:lnTo>
                  <a:lnTo>
                    <a:pt x="73059" y="25950"/>
                  </a:lnTo>
                  <a:lnTo>
                    <a:pt x="86480" y="46886"/>
                  </a:lnTo>
                  <a:lnTo>
                    <a:pt x="99292" y="89930"/>
                  </a:lnTo>
                  <a:lnTo>
                    <a:pt x="115415" y="133677"/>
                  </a:lnTo>
                  <a:lnTo>
                    <a:pt x="12065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SMARTInkShape-4823"/>
            <p:cNvSpPr/>
            <p:nvPr>
              <p:custDataLst>
                <p:tags r:id="rId162"/>
              </p:custDataLst>
            </p:nvPr>
          </p:nvSpPr>
          <p:spPr>
            <a:xfrm>
              <a:off x="3854450" y="62865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SMARTInkShape-4824"/>
            <p:cNvSpPr/>
            <p:nvPr>
              <p:custDataLst>
                <p:tags r:id="rId163"/>
              </p:custDataLst>
            </p:nvPr>
          </p:nvSpPr>
          <p:spPr>
            <a:xfrm>
              <a:off x="3873500" y="723900"/>
              <a:ext cx="25401" cy="107951"/>
            </a:xfrm>
            <a:custGeom>
              <a:avLst/>
              <a:gdLst/>
              <a:ahLst/>
              <a:cxnLst/>
              <a:rect l="0" t="0" r="0" b="0"/>
              <a:pathLst>
                <a:path w="25401" h="107951">
                  <a:moveTo>
                    <a:pt x="0" y="0"/>
                  </a:moveTo>
                  <a:lnTo>
                    <a:pt x="0" y="0"/>
                  </a:lnTo>
                  <a:lnTo>
                    <a:pt x="3371" y="27790"/>
                  </a:lnTo>
                  <a:lnTo>
                    <a:pt x="17891" y="74912"/>
                  </a:lnTo>
                  <a:lnTo>
                    <a:pt x="24741" y="107427"/>
                  </a:lnTo>
                  <a:lnTo>
                    <a:pt x="2540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0" name="SMARTInkShape-Group858"/>
          <p:cNvGrpSpPr/>
          <p:nvPr/>
        </p:nvGrpSpPr>
        <p:grpSpPr>
          <a:xfrm>
            <a:off x="923464" y="548075"/>
            <a:ext cx="2537287" cy="573966"/>
            <a:chOff x="923464" y="548075"/>
            <a:chExt cx="2537287" cy="573966"/>
          </a:xfrm>
        </p:grpSpPr>
        <p:sp>
          <p:nvSpPr>
            <p:cNvPr id="544" name="SMARTInkShape-4825"/>
            <p:cNvSpPr/>
            <p:nvPr>
              <p:custDataLst>
                <p:tags r:id="rId138"/>
              </p:custDataLst>
            </p:nvPr>
          </p:nvSpPr>
          <p:spPr>
            <a:xfrm>
              <a:off x="3303056" y="673983"/>
              <a:ext cx="157695" cy="113478"/>
            </a:xfrm>
            <a:custGeom>
              <a:avLst/>
              <a:gdLst/>
              <a:ahLst/>
              <a:cxnLst/>
              <a:rect l="0" t="0" r="0" b="0"/>
              <a:pathLst>
                <a:path w="157695" h="113478">
                  <a:moveTo>
                    <a:pt x="100544" y="5467"/>
                  </a:moveTo>
                  <a:lnTo>
                    <a:pt x="100544" y="5467"/>
                  </a:lnTo>
                  <a:lnTo>
                    <a:pt x="77940" y="441"/>
                  </a:lnTo>
                  <a:lnTo>
                    <a:pt x="70658" y="0"/>
                  </a:lnTo>
                  <a:lnTo>
                    <a:pt x="43554" y="9491"/>
                  </a:lnTo>
                  <a:lnTo>
                    <a:pt x="16552" y="29080"/>
                  </a:lnTo>
                  <a:lnTo>
                    <a:pt x="4888" y="46536"/>
                  </a:lnTo>
                  <a:lnTo>
                    <a:pt x="790" y="56130"/>
                  </a:lnTo>
                  <a:lnTo>
                    <a:pt x="0" y="74315"/>
                  </a:lnTo>
                  <a:lnTo>
                    <a:pt x="1765" y="83116"/>
                  </a:lnTo>
                  <a:lnTo>
                    <a:pt x="11251" y="96657"/>
                  </a:lnTo>
                  <a:lnTo>
                    <a:pt x="25580" y="106674"/>
                  </a:lnTo>
                  <a:lnTo>
                    <a:pt x="43708" y="113477"/>
                  </a:lnTo>
                  <a:lnTo>
                    <a:pt x="91277" y="113455"/>
                  </a:lnTo>
                  <a:lnTo>
                    <a:pt x="135192" y="109273"/>
                  </a:lnTo>
                  <a:lnTo>
                    <a:pt x="157694" y="107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SMARTInkShape-4826"/>
            <p:cNvSpPr/>
            <p:nvPr>
              <p:custDataLst>
                <p:tags r:id="rId139"/>
              </p:custDataLst>
            </p:nvPr>
          </p:nvSpPr>
          <p:spPr>
            <a:xfrm>
              <a:off x="3244850" y="62230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6350" y="31750"/>
                  </a:moveTo>
                  <a:lnTo>
                    <a:pt x="6350" y="317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SMARTInkShape-4827"/>
            <p:cNvSpPr/>
            <p:nvPr>
              <p:custDataLst>
                <p:tags r:id="rId140"/>
              </p:custDataLst>
            </p:nvPr>
          </p:nvSpPr>
          <p:spPr>
            <a:xfrm>
              <a:off x="3234842" y="711200"/>
              <a:ext cx="10009" cy="107951"/>
            </a:xfrm>
            <a:custGeom>
              <a:avLst/>
              <a:gdLst/>
              <a:ahLst/>
              <a:cxnLst/>
              <a:rect l="0" t="0" r="0" b="0"/>
              <a:pathLst>
                <a:path w="10009" h="107951">
                  <a:moveTo>
                    <a:pt x="3658" y="0"/>
                  </a:moveTo>
                  <a:lnTo>
                    <a:pt x="3658" y="0"/>
                  </a:lnTo>
                  <a:lnTo>
                    <a:pt x="287" y="0"/>
                  </a:lnTo>
                  <a:lnTo>
                    <a:pt x="0" y="2117"/>
                  </a:lnTo>
                  <a:lnTo>
                    <a:pt x="3244" y="41927"/>
                  </a:lnTo>
                  <a:lnTo>
                    <a:pt x="6974" y="84613"/>
                  </a:lnTo>
                  <a:lnTo>
                    <a:pt x="10008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SMARTInkShape-4828"/>
            <p:cNvSpPr/>
            <p:nvPr>
              <p:custDataLst>
                <p:tags r:id="rId141"/>
              </p:custDataLst>
            </p:nvPr>
          </p:nvSpPr>
          <p:spPr>
            <a:xfrm>
              <a:off x="3016250" y="704850"/>
              <a:ext cx="139701" cy="136297"/>
            </a:xfrm>
            <a:custGeom>
              <a:avLst/>
              <a:gdLst/>
              <a:ahLst/>
              <a:cxnLst/>
              <a:rect l="0" t="0" r="0" b="0"/>
              <a:pathLst>
                <a:path w="139701" h="136297">
                  <a:moveTo>
                    <a:pt x="0" y="31750"/>
                  </a:moveTo>
                  <a:lnTo>
                    <a:pt x="0" y="31750"/>
                  </a:lnTo>
                  <a:lnTo>
                    <a:pt x="5775" y="26680"/>
                  </a:lnTo>
                  <a:lnTo>
                    <a:pt x="12209" y="22912"/>
                  </a:lnTo>
                  <a:lnTo>
                    <a:pt x="27136" y="20194"/>
                  </a:lnTo>
                  <a:lnTo>
                    <a:pt x="51706" y="26131"/>
                  </a:lnTo>
                  <a:lnTo>
                    <a:pt x="81329" y="46940"/>
                  </a:lnTo>
                  <a:lnTo>
                    <a:pt x="109078" y="78819"/>
                  </a:lnTo>
                  <a:lnTo>
                    <a:pt x="119034" y="99001"/>
                  </a:lnTo>
                  <a:lnTo>
                    <a:pt x="121690" y="108334"/>
                  </a:lnTo>
                  <a:lnTo>
                    <a:pt x="122049" y="115967"/>
                  </a:lnTo>
                  <a:lnTo>
                    <a:pt x="118685" y="128211"/>
                  </a:lnTo>
                  <a:lnTo>
                    <a:pt x="115106" y="132041"/>
                  </a:lnTo>
                  <a:lnTo>
                    <a:pt x="105486" y="136296"/>
                  </a:lnTo>
                  <a:lnTo>
                    <a:pt x="100663" y="135314"/>
                  </a:lnTo>
                  <a:lnTo>
                    <a:pt x="91541" y="128578"/>
                  </a:lnTo>
                  <a:lnTo>
                    <a:pt x="86546" y="114766"/>
                  </a:lnTo>
                  <a:lnTo>
                    <a:pt x="83339" y="70413"/>
                  </a:lnTo>
                  <a:lnTo>
                    <a:pt x="92897" y="35288"/>
                  </a:lnTo>
                  <a:lnTo>
                    <a:pt x="103376" y="18976"/>
                  </a:lnTo>
                  <a:lnTo>
                    <a:pt x="115090" y="8434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SMARTInkShape-4829"/>
            <p:cNvSpPr/>
            <p:nvPr>
              <p:custDataLst>
                <p:tags r:id="rId142"/>
              </p:custDataLst>
            </p:nvPr>
          </p:nvSpPr>
          <p:spPr>
            <a:xfrm>
              <a:off x="2892229" y="723900"/>
              <a:ext cx="143072" cy="12701"/>
            </a:xfrm>
            <a:custGeom>
              <a:avLst/>
              <a:gdLst/>
              <a:ahLst/>
              <a:cxnLst/>
              <a:rect l="0" t="0" r="0" b="0"/>
              <a:pathLst>
                <a:path w="143072" h="12701">
                  <a:moveTo>
                    <a:pt x="3371" y="12700"/>
                  </a:moveTo>
                  <a:lnTo>
                    <a:pt x="3371" y="12700"/>
                  </a:lnTo>
                  <a:lnTo>
                    <a:pt x="0" y="12700"/>
                  </a:lnTo>
                  <a:lnTo>
                    <a:pt x="36183" y="7630"/>
                  </a:lnTo>
                  <a:lnTo>
                    <a:pt x="78788" y="2574"/>
                  </a:lnTo>
                  <a:lnTo>
                    <a:pt x="121516" y="763"/>
                  </a:lnTo>
                  <a:lnTo>
                    <a:pt x="1430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SMARTInkShape-4830"/>
            <p:cNvSpPr/>
            <p:nvPr>
              <p:custDataLst>
                <p:tags r:id="rId143"/>
              </p:custDataLst>
            </p:nvPr>
          </p:nvSpPr>
          <p:spPr>
            <a:xfrm>
              <a:off x="923464" y="654050"/>
              <a:ext cx="272803" cy="353050"/>
            </a:xfrm>
            <a:custGeom>
              <a:avLst/>
              <a:gdLst/>
              <a:ahLst/>
              <a:cxnLst/>
              <a:rect l="0" t="0" r="0" b="0"/>
              <a:pathLst>
                <a:path w="272803" h="353050">
                  <a:moveTo>
                    <a:pt x="16336" y="101600"/>
                  </a:moveTo>
                  <a:lnTo>
                    <a:pt x="16336" y="101600"/>
                  </a:lnTo>
                  <a:lnTo>
                    <a:pt x="25174" y="143695"/>
                  </a:lnTo>
                  <a:lnTo>
                    <a:pt x="31263" y="189097"/>
                  </a:lnTo>
                  <a:lnTo>
                    <a:pt x="37317" y="224449"/>
                  </a:lnTo>
                  <a:lnTo>
                    <a:pt x="43300" y="259916"/>
                  </a:lnTo>
                  <a:lnTo>
                    <a:pt x="47373" y="306239"/>
                  </a:lnTo>
                  <a:lnTo>
                    <a:pt x="53366" y="351774"/>
                  </a:lnTo>
                  <a:lnTo>
                    <a:pt x="53017" y="353049"/>
                  </a:lnTo>
                  <a:lnTo>
                    <a:pt x="50748" y="348822"/>
                  </a:lnTo>
                  <a:lnTo>
                    <a:pt x="38473" y="305761"/>
                  </a:lnTo>
                  <a:lnTo>
                    <a:pt x="30643" y="268068"/>
                  </a:lnTo>
                  <a:lnTo>
                    <a:pt x="25874" y="242917"/>
                  </a:lnTo>
                  <a:lnTo>
                    <a:pt x="20578" y="214156"/>
                  </a:lnTo>
                  <a:lnTo>
                    <a:pt x="14931" y="182987"/>
                  </a:lnTo>
                  <a:lnTo>
                    <a:pt x="10460" y="153036"/>
                  </a:lnTo>
                  <a:lnTo>
                    <a:pt x="6774" y="123896"/>
                  </a:lnTo>
                  <a:lnTo>
                    <a:pt x="3611" y="95297"/>
                  </a:lnTo>
                  <a:lnTo>
                    <a:pt x="97" y="54114"/>
                  </a:lnTo>
                  <a:lnTo>
                    <a:pt x="0" y="18621"/>
                  </a:lnTo>
                  <a:lnTo>
                    <a:pt x="1212" y="12414"/>
                  </a:lnTo>
                  <a:lnTo>
                    <a:pt x="3431" y="9687"/>
                  </a:lnTo>
                  <a:lnTo>
                    <a:pt x="6322" y="9280"/>
                  </a:lnTo>
                  <a:lnTo>
                    <a:pt x="9660" y="10420"/>
                  </a:lnTo>
                  <a:lnTo>
                    <a:pt x="41776" y="44784"/>
                  </a:lnTo>
                  <a:lnTo>
                    <a:pt x="66683" y="75643"/>
                  </a:lnTo>
                  <a:lnTo>
                    <a:pt x="94216" y="114288"/>
                  </a:lnTo>
                  <a:lnTo>
                    <a:pt x="122211" y="156628"/>
                  </a:lnTo>
                  <a:lnTo>
                    <a:pt x="148764" y="198964"/>
                  </a:lnTo>
                  <a:lnTo>
                    <a:pt x="174676" y="239417"/>
                  </a:lnTo>
                  <a:lnTo>
                    <a:pt x="198893" y="275741"/>
                  </a:lnTo>
                  <a:lnTo>
                    <a:pt x="235553" y="322160"/>
                  </a:lnTo>
                  <a:lnTo>
                    <a:pt x="248527" y="332977"/>
                  </a:lnTo>
                  <a:lnTo>
                    <a:pt x="252974" y="334873"/>
                  </a:lnTo>
                  <a:lnTo>
                    <a:pt x="256645" y="335432"/>
                  </a:lnTo>
                  <a:lnTo>
                    <a:pt x="259797" y="331572"/>
                  </a:lnTo>
                  <a:lnTo>
                    <a:pt x="267605" y="303795"/>
                  </a:lnTo>
                  <a:lnTo>
                    <a:pt x="272180" y="273309"/>
                  </a:lnTo>
                  <a:lnTo>
                    <a:pt x="272802" y="231067"/>
                  </a:lnTo>
                  <a:lnTo>
                    <a:pt x="271980" y="206961"/>
                  </a:lnTo>
                  <a:lnTo>
                    <a:pt x="270726" y="179602"/>
                  </a:lnTo>
                  <a:lnTo>
                    <a:pt x="269185" y="150074"/>
                  </a:lnTo>
                  <a:lnTo>
                    <a:pt x="267452" y="119099"/>
                  </a:lnTo>
                  <a:lnTo>
                    <a:pt x="264886" y="92805"/>
                  </a:lnTo>
                  <a:lnTo>
                    <a:pt x="258271" y="48537"/>
                  </a:lnTo>
                  <a:lnTo>
                    <a:pt x="25128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SMARTInkShape-4831"/>
            <p:cNvSpPr/>
            <p:nvPr>
              <p:custDataLst>
                <p:tags r:id="rId144"/>
              </p:custDataLst>
            </p:nvPr>
          </p:nvSpPr>
          <p:spPr>
            <a:xfrm>
              <a:off x="1275127" y="789165"/>
              <a:ext cx="99905" cy="179798"/>
            </a:xfrm>
            <a:custGeom>
              <a:avLst/>
              <a:gdLst/>
              <a:ahLst/>
              <a:cxnLst/>
              <a:rect l="0" t="0" r="0" b="0"/>
              <a:pathLst>
                <a:path w="99905" h="179798">
                  <a:moveTo>
                    <a:pt x="96473" y="10935"/>
                  </a:moveTo>
                  <a:lnTo>
                    <a:pt x="96473" y="10935"/>
                  </a:lnTo>
                  <a:lnTo>
                    <a:pt x="81264" y="2207"/>
                  </a:lnTo>
                  <a:lnTo>
                    <a:pt x="69958" y="0"/>
                  </a:lnTo>
                  <a:lnTo>
                    <a:pt x="48322" y="2129"/>
                  </a:lnTo>
                  <a:lnTo>
                    <a:pt x="34150" y="11019"/>
                  </a:lnTo>
                  <a:lnTo>
                    <a:pt x="27408" y="17341"/>
                  </a:lnTo>
                  <a:lnTo>
                    <a:pt x="11176" y="49836"/>
                  </a:lnTo>
                  <a:lnTo>
                    <a:pt x="801" y="87372"/>
                  </a:lnTo>
                  <a:lnTo>
                    <a:pt x="0" y="125305"/>
                  </a:lnTo>
                  <a:lnTo>
                    <a:pt x="6324" y="146903"/>
                  </a:lnTo>
                  <a:lnTo>
                    <a:pt x="10974" y="156614"/>
                  </a:lnTo>
                  <a:lnTo>
                    <a:pt x="25547" y="169285"/>
                  </a:lnTo>
                  <a:lnTo>
                    <a:pt x="49823" y="178503"/>
                  </a:lnTo>
                  <a:lnTo>
                    <a:pt x="56906" y="179797"/>
                  </a:lnTo>
                  <a:lnTo>
                    <a:pt x="63745" y="177838"/>
                  </a:lnTo>
                  <a:lnTo>
                    <a:pt x="76988" y="168134"/>
                  </a:lnTo>
                  <a:lnTo>
                    <a:pt x="92973" y="136692"/>
                  </a:lnTo>
                  <a:lnTo>
                    <a:pt x="99904" y="96095"/>
                  </a:lnTo>
                  <a:lnTo>
                    <a:pt x="98587" y="56159"/>
                  </a:lnTo>
                  <a:lnTo>
                    <a:pt x="95531" y="41618"/>
                  </a:lnTo>
                  <a:lnTo>
                    <a:pt x="93728" y="37740"/>
                  </a:lnTo>
                  <a:lnTo>
                    <a:pt x="91821" y="36566"/>
                  </a:lnTo>
                  <a:lnTo>
                    <a:pt x="89844" y="37195"/>
                  </a:lnTo>
                  <a:lnTo>
                    <a:pt x="83773" y="426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SMARTInkShape-4832"/>
            <p:cNvSpPr/>
            <p:nvPr>
              <p:custDataLst>
                <p:tags r:id="rId145"/>
              </p:custDataLst>
            </p:nvPr>
          </p:nvSpPr>
          <p:spPr>
            <a:xfrm>
              <a:off x="1416050" y="783390"/>
              <a:ext cx="190501" cy="168990"/>
            </a:xfrm>
            <a:custGeom>
              <a:avLst/>
              <a:gdLst/>
              <a:ahLst/>
              <a:cxnLst/>
              <a:rect l="0" t="0" r="0" b="0"/>
              <a:pathLst>
                <a:path w="190501" h="168990">
                  <a:moveTo>
                    <a:pt x="0" y="35760"/>
                  </a:moveTo>
                  <a:lnTo>
                    <a:pt x="0" y="35760"/>
                  </a:lnTo>
                  <a:lnTo>
                    <a:pt x="3371" y="29018"/>
                  </a:lnTo>
                  <a:lnTo>
                    <a:pt x="5069" y="27032"/>
                  </a:lnTo>
                  <a:lnTo>
                    <a:pt x="8838" y="24825"/>
                  </a:lnTo>
                  <a:lnTo>
                    <a:pt x="10831" y="24942"/>
                  </a:lnTo>
                  <a:lnTo>
                    <a:pt x="14927" y="26954"/>
                  </a:lnTo>
                  <a:lnTo>
                    <a:pt x="21199" y="38795"/>
                  </a:lnTo>
                  <a:lnTo>
                    <a:pt x="28934" y="81332"/>
                  </a:lnTo>
                  <a:lnTo>
                    <a:pt x="30916" y="118642"/>
                  </a:lnTo>
                  <a:lnTo>
                    <a:pt x="31640" y="164999"/>
                  </a:lnTo>
                  <a:lnTo>
                    <a:pt x="31701" y="168929"/>
                  </a:lnTo>
                  <a:lnTo>
                    <a:pt x="31717" y="168989"/>
                  </a:lnTo>
                  <a:lnTo>
                    <a:pt x="28085" y="141622"/>
                  </a:lnTo>
                  <a:lnTo>
                    <a:pt x="31056" y="98328"/>
                  </a:lnTo>
                  <a:lnTo>
                    <a:pt x="34499" y="61216"/>
                  </a:lnTo>
                  <a:lnTo>
                    <a:pt x="47146" y="20881"/>
                  </a:lnTo>
                  <a:lnTo>
                    <a:pt x="54009" y="12435"/>
                  </a:lnTo>
                  <a:lnTo>
                    <a:pt x="71041" y="1170"/>
                  </a:lnTo>
                  <a:lnTo>
                    <a:pt x="80522" y="0"/>
                  </a:lnTo>
                  <a:lnTo>
                    <a:pt x="100463" y="4344"/>
                  </a:lnTo>
                  <a:lnTo>
                    <a:pt x="131524" y="28803"/>
                  </a:lnTo>
                  <a:lnTo>
                    <a:pt x="163070" y="72975"/>
                  </a:lnTo>
                  <a:lnTo>
                    <a:pt x="181275" y="119537"/>
                  </a:lnTo>
                  <a:lnTo>
                    <a:pt x="190500" y="1500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SMARTInkShape-4833"/>
            <p:cNvSpPr/>
            <p:nvPr>
              <p:custDataLst>
                <p:tags r:id="rId146"/>
              </p:custDataLst>
            </p:nvPr>
          </p:nvSpPr>
          <p:spPr>
            <a:xfrm>
              <a:off x="1663700" y="876300"/>
              <a:ext cx="146051" cy="19051"/>
            </a:xfrm>
            <a:custGeom>
              <a:avLst/>
              <a:gdLst/>
              <a:ahLst/>
              <a:cxnLst/>
              <a:rect l="0" t="0" r="0" b="0"/>
              <a:pathLst>
                <a:path w="146051" h="19051">
                  <a:moveTo>
                    <a:pt x="0" y="19050"/>
                  </a:moveTo>
                  <a:lnTo>
                    <a:pt x="0" y="19050"/>
                  </a:lnTo>
                  <a:lnTo>
                    <a:pt x="6481" y="18344"/>
                  </a:lnTo>
                  <a:lnTo>
                    <a:pt x="32324" y="14024"/>
                  </a:lnTo>
                  <a:lnTo>
                    <a:pt x="67433" y="11211"/>
                  </a:lnTo>
                  <a:lnTo>
                    <a:pt x="107234" y="5909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SMARTInkShape-4834"/>
            <p:cNvSpPr/>
            <p:nvPr>
              <p:custDataLst>
                <p:tags r:id="rId147"/>
              </p:custDataLst>
            </p:nvPr>
          </p:nvSpPr>
          <p:spPr>
            <a:xfrm>
              <a:off x="1896531" y="694377"/>
              <a:ext cx="138921" cy="427664"/>
            </a:xfrm>
            <a:custGeom>
              <a:avLst/>
              <a:gdLst/>
              <a:ahLst/>
              <a:cxnLst/>
              <a:rect l="0" t="0" r="0" b="0"/>
              <a:pathLst>
                <a:path w="138921" h="427664">
                  <a:moveTo>
                    <a:pt x="14819" y="112073"/>
                  </a:moveTo>
                  <a:lnTo>
                    <a:pt x="14819" y="112073"/>
                  </a:lnTo>
                  <a:lnTo>
                    <a:pt x="11448" y="115444"/>
                  </a:lnTo>
                  <a:lnTo>
                    <a:pt x="9057" y="139524"/>
                  </a:lnTo>
                  <a:lnTo>
                    <a:pt x="10054" y="173123"/>
                  </a:lnTo>
                  <a:lnTo>
                    <a:pt x="17954" y="218905"/>
                  </a:lnTo>
                  <a:lnTo>
                    <a:pt x="22798" y="254098"/>
                  </a:lnTo>
                  <a:lnTo>
                    <a:pt x="25421" y="292788"/>
                  </a:lnTo>
                  <a:lnTo>
                    <a:pt x="26586" y="331385"/>
                  </a:lnTo>
                  <a:lnTo>
                    <a:pt x="27104" y="365003"/>
                  </a:lnTo>
                  <a:lnTo>
                    <a:pt x="30767" y="404953"/>
                  </a:lnTo>
                  <a:lnTo>
                    <a:pt x="32950" y="425649"/>
                  </a:lnTo>
                  <a:lnTo>
                    <a:pt x="32551" y="427663"/>
                  </a:lnTo>
                  <a:lnTo>
                    <a:pt x="31579" y="427594"/>
                  </a:lnTo>
                  <a:lnTo>
                    <a:pt x="30226" y="426137"/>
                  </a:lnTo>
                  <a:lnTo>
                    <a:pt x="26643" y="390559"/>
                  </a:lnTo>
                  <a:lnTo>
                    <a:pt x="21015" y="356965"/>
                  </a:lnTo>
                  <a:lnTo>
                    <a:pt x="17538" y="333190"/>
                  </a:lnTo>
                  <a:lnTo>
                    <a:pt x="13810" y="305345"/>
                  </a:lnTo>
                  <a:lnTo>
                    <a:pt x="9913" y="274788"/>
                  </a:lnTo>
                  <a:lnTo>
                    <a:pt x="6609" y="241716"/>
                  </a:lnTo>
                  <a:lnTo>
                    <a:pt x="3701" y="206969"/>
                  </a:lnTo>
                  <a:lnTo>
                    <a:pt x="1057" y="171103"/>
                  </a:lnTo>
                  <a:lnTo>
                    <a:pt x="0" y="140843"/>
                  </a:lnTo>
                  <a:lnTo>
                    <a:pt x="1" y="114320"/>
                  </a:lnTo>
                  <a:lnTo>
                    <a:pt x="2589" y="70738"/>
                  </a:lnTo>
                  <a:lnTo>
                    <a:pt x="8442" y="39609"/>
                  </a:lnTo>
                  <a:lnTo>
                    <a:pt x="21392" y="17778"/>
                  </a:lnTo>
                  <a:lnTo>
                    <a:pt x="29785" y="8993"/>
                  </a:lnTo>
                  <a:lnTo>
                    <a:pt x="38907" y="3842"/>
                  </a:lnTo>
                  <a:lnTo>
                    <a:pt x="58451" y="0"/>
                  </a:lnTo>
                  <a:lnTo>
                    <a:pt x="82659" y="11933"/>
                  </a:lnTo>
                  <a:lnTo>
                    <a:pt x="107764" y="35111"/>
                  </a:lnTo>
                  <a:lnTo>
                    <a:pt x="128330" y="66579"/>
                  </a:lnTo>
                  <a:lnTo>
                    <a:pt x="137470" y="99850"/>
                  </a:lnTo>
                  <a:lnTo>
                    <a:pt x="138920" y="116624"/>
                  </a:lnTo>
                  <a:lnTo>
                    <a:pt x="129241" y="150314"/>
                  </a:lnTo>
                  <a:lnTo>
                    <a:pt x="110123" y="181986"/>
                  </a:lnTo>
                  <a:lnTo>
                    <a:pt x="71593" y="218239"/>
                  </a:lnTo>
                  <a:lnTo>
                    <a:pt x="14819" y="2517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SMARTInkShape-4835"/>
            <p:cNvSpPr/>
            <p:nvPr>
              <p:custDataLst>
                <p:tags r:id="rId148"/>
              </p:custDataLst>
            </p:nvPr>
          </p:nvSpPr>
          <p:spPr>
            <a:xfrm>
              <a:off x="2100862" y="729107"/>
              <a:ext cx="140689" cy="159381"/>
            </a:xfrm>
            <a:custGeom>
              <a:avLst/>
              <a:gdLst/>
              <a:ahLst/>
              <a:cxnLst/>
              <a:rect l="0" t="0" r="0" b="0"/>
              <a:pathLst>
                <a:path w="140689" h="159381">
                  <a:moveTo>
                    <a:pt x="83538" y="45593"/>
                  </a:moveTo>
                  <a:lnTo>
                    <a:pt x="83538" y="45593"/>
                  </a:lnTo>
                  <a:lnTo>
                    <a:pt x="82832" y="15943"/>
                  </a:lnTo>
                  <a:lnTo>
                    <a:pt x="80167" y="8662"/>
                  </a:lnTo>
                  <a:lnTo>
                    <a:pt x="72868" y="2603"/>
                  </a:lnTo>
                  <a:lnTo>
                    <a:pt x="67958" y="0"/>
                  </a:lnTo>
                  <a:lnTo>
                    <a:pt x="62568" y="381"/>
                  </a:lnTo>
                  <a:lnTo>
                    <a:pt x="50935" y="6449"/>
                  </a:lnTo>
                  <a:lnTo>
                    <a:pt x="32485" y="25136"/>
                  </a:lnTo>
                  <a:lnTo>
                    <a:pt x="13613" y="62031"/>
                  </a:lnTo>
                  <a:lnTo>
                    <a:pt x="1358" y="101969"/>
                  </a:lnTo>
                  <a:lnTo>
                    <a:pt x="0" y="133872"/>
                  </a:lnTo>
                  <a:lnTo>
                    <a:pt x="6193" y="148563"/>
                  </a:lnTo>
                  <a:lnTo>
                    <a:pt x="10808" y="154456"/>
                  </a:lnTo>
                  <a:lnTo>
                    <a:pt x="16001" y="157680"/>
                  </a:lnTo>
                  <a:lnTo>
                    <a:pt x="27416" y="159380"/>
                  </a:lnTo>
                  <a:lnTo>
                    <a:pt x="39545" y="154020"/>
                  </a:lnTo>
                  <a:lnTo>
                    <a:pt x="51991" y="143172"/>
                  </a:lnTo>
                  <a:lnTo>
                    <a:pt x="69487" y="117230"/>
                  </a:lnTo>
                  <a:lnTo>
                    <a:pt x="82435" y="76860"/>
                  </a:lnTo>
                  <a:lnTo>
                    <a:pt x="88416" y="48398"/>
                  </a:lnTo>
                  <a:lnTo>
                    <a:pt x="89612" y="46758"/>
                  </a:lnTo>
                  <a:lnTo>
                    <a:pt x="91115" y="47075"/>
                  </a:lnTo>
                  <a:lnTo>
                    <a:pt x="92823" y="48698"/>
                  </a:lnTo>
                  <a:lnTo>
                    <a:pt x="99309" y="92479"/>
                  </a:lnTo>
                  <a:lnTo>
                    <a:pt x="108358" y="114283"/>
                  </a:lnTo>
                  <a:lnTo>
                    <a:pt x="115971" y="121983"/>
                  </a:lnTo>
                  <a:lnTo>
                    <a:pt x="119977" y="124036"/>
                  </a:lnTo>
                  <a:lnTo>
                    <a:pt x="124058" y="123994"/>
                  </a:lnTo>
                  <a:lnTo>
                    <a:pt x="140688" y="1154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SMARTInkShape-4836"/>
            <p:cNvSpPr/>
            <p:nvPr>
              <p:custDataLst>
                <p:tags r:id="rId149"/>
              </p:custDataLst>
            </p:nvPr>
          </p:nvSpPr>
          <p:spPr>
            <a:xfrm>
              <a:off x="2266950" y="723900"/>
              <a:ext cx="69851" cy="159652"/>
            </a:xfrm>
            <a:custGeom>
              <a:avLst/>
              <a:gdLst/>
              <a:ahLst/>
              <a:cxnLst/>
              <a:rect l="0" t="0" r="0" b="0"/>
              <a:pathLst>
                <a:path w="69851" h="159652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17677" y="50901"/>
                  </a:lnTo>
                  <a:lnTo>
                    <a:pt x="38377" y="95819"/>
                  </a:lnTo>
                  <a:lnTo>
                    <a:pt x="54905" y="137513"/>
                  </a:lnTo>
                  <a:lnTo>
                    <a:pt x="58974" y="152839"/>
                  </a:lnTo>
                  <a:lnTo>
                    <a:pt x="59072" y="156926"/>
                  </a:lnTo>
                  <a:lnTo>
                    <a:pt x="58431" y="159651"/>
                  </a:lnTo>
                  <a:lnTo>
                    <a:pt x="56593" y="159350"/>
                  </a:lnTo>
                  <a:lnTo>
                    <a:pt x="50788" y="153372"/>
                  </a:lnTo>
                  <a:lnTo>
                    <a:pt x="42957" y="131365"/>
                  </a:lnTo>
                  <a:lnTo>
                    <a:pt x="36168" y="89017"/>
                  </a:lnTo>
                  <a:lnTo>
                    <a:pt x="39801" y="42995"/>
                  </a:lnTo>
                  <a:lnTo>
                    <a:pt x="46147" y="24283"/>
                  </a:lnTo>
                  <a:lnTo>
                    <a:pt x="49814" y="18305"/>
                  </a:lnTo>
                  <a:lnTo>
                    <a:pt x="53671" y="15731"/>
                  </a:lnTo>
                  <a:lnTo>
                    <a:pt x="57653" y="15426"/>
                  </a:lnTo>
                  <a:lnTo>
                    <a:pt x="698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SMARTInkShape-4837"/>
            <p:cNvSpPr/>
            <p:nvPr>
              <p:custDataLst>
                <p:tags r:id="rId150"/>
              </p:custDataLst>
            </p:nvPr>
          </p:nvSpPr>
          <p:spPr>
            <a:xfrm>
              <a:off x="2383190" y="723700"/>
              <a:ext cx="131411" cy="158951"/>
            </a:xfrm>
            <a:custGeom>
              <a:avLst/>
              <a:gdLst/>
              <a:ahLst/>
              <a:cxnLst/>
              <a:rect l="0" t="0" r="0" b="0"/>
              <a:pathLst>
                <a:path w="131411" h="158951">
                  <a:moveTo>
                    <a:pt x="99660" y="31950"/>
                  </a:moveTo>
                  <a:lnTo>
                    <a:pt x="99660" y="31950"/>
                  </a:lnTo>
                  <a:lnTo>
                    <a:pt x="87451" y="10902"/>
                  </a:lnTo>
                  <a:lnTo>
                    <a:pt x="78006" y="3075"/>
                  </a:lnTo>
                  <a:lnTo>
                    <a:pt x="72524" y="0"/>
                  </a:lnTo>
                  <a:lnTo>
                    <a:pt x="66752" y="67"/>
                  </a:lnTo>
                  <a:lnTo>
                    <a:pt x="54695" y="5785"/>
                  </a:lnTo>
                  <a:lnTo>
                    <a:pt x="29265" y="31018"/>
                  </a:lnTo>
                  <a:lnTo>
                    <a:pt x="6130" y="72047"/>
                  </a:lnTo>
                  <a:lnTo>
                    <a:pt x="0" y="99865"/>
                  </a:lnTo>
                  <a:lnTo>
                    <a:pt x="1039" y="124929"/>
                  </a:lnTo>
                  <a:lnTo>
                    <a:pt x="8556" y="145476"/>
                  </a:lnTo>
                  <a:lnTo>
                    <a:pt x="14230" y="151378"/>
                  </a:lnTo>
                  <a:lnTo>
                    <a:pt x="20834" y="154608"/>
                  </a:lnTo>
                  <a:lnTo>
                    <a:pt x="28059" y="156055"/>
                  </a:lnTo>
                  <a:lnTo>
                    <a:pt x="45495" y="152019"/>
                  </a:lnTo>
                  <a:lnTo>
                    <a:pt x="63592" y="142464"/>
                  </a:lnTo>
                  <a:lnTo>
                    <a:pt x="78691" y="128810"/>
                  </a:lnTo>
                  <a:lnTo>
                    <a:pt x="105200" y="83728"/>
                  </a:lnTo>
                  <a:lnTo>
                    <a:pt x="116041" y="62560"/>
                  </a:lnTo>
                  <a:lnTo>
                    <a:pt x="116931" y="62940"/>
                  </a:lnTo>
                  <a:lnTo>
                    <a:pt x="117919" y="69007"/>
                  </a:lnTo>
                  <a:lnTo>
                    <a:pt x="116544" y="116571"/>
                  </a:lnTo>
                  <a:lnTo>
                    <a:pt x="131410" y="158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SMARTInkShape-4838"/>
            <p:cNvSpPr/>
            <p:nvPr>
              <p:custDataLst>
                <p:tags r:id="rId151"/>
              </p:custDataLst>
            </p:nvPr>
          </p:nvSpPr>
          <p:spPr>
            <a:xfrm>
              <a:off x="2578111" y="730939"/>
              <a:ext cx="147843" cy="161604"/>
            </a:xfrm>
            <a:custGeom>
              <a:avLst/>
              <a:gdLst/>
              <a:ahLst/>
              <a:cxnLst/>
              <a:rect l="0" t="0" r="0" b="0"/>
              <a:pathLst>
                <a:path w="147843" h="161604">
                  <a:moveTo>
                    <a:pt x="19039" y="12011"/>
                  </a:moveTo>
                  <a:lnTo>
                    <a:pt x="19039" y="12011"/>
                  </a:lnTo>
                  <a:lnTo>
                    <a:pt x="12297" y="18753"/>
                  </a:lnTo>
                  <a:lnTo>
                    <a:pt x="4733" y="39801"/>
                  </a:lnTo>
                  <a:lnTo>
                    <a:pt x="926" y="79223"/>
                  </a:lnTo>
                  <a:lnTo>
                    <a:pt x="174" y="125163"/>
                  </a:lnTo>
                  <a:lnTo>
                    <a:pt x="0" y="161603"/>
                  </a:lnTo>
                  <a:lnTo>
                    <a:pt x="3361" y="125440"/>
                  </a:lnTo>
                  <a:lnTo>
                    <a:pt x="8828" y="85679"/>
                  </a:lnTo>
                  <a:lnTo>
                    <a:pt x="21658" y="44892"/>
                  </a:lnTo>
                  <a:lnTo>
                    <a:pt x="31022" y="30153"/>
                  </a:lnTo>
                  <a:lnTo>
                    <a:pt x="35494" y="26222"/>
                  </a:lnTo>
                  <a:lnTo>
                    <a:pt x="39181" y="25013"/>
                  </a:lnTo>
                  <a:lnTo>
                    <a:pt x="42345" y="25618"/>
                  </a:lnTo>
                  <a:lnTo>
                    <a:pt x="45160" y="27432"/>
                  </a:lnTo>
                  <a:lnTo>
                    <a:pt x="50169" y="36974"/>
                  </a:lnTo>
                  <a:lnTo>
                    <a:pt x="61553" y="80499"/>
                  </a:lnTo>
                  <a:lnTo>
                    <a:pt x="63106" y="100250"/>
                  </a:lnTo>
                  <a:lnTo>
                    <a:pt x="63940" y="100470"/>
                  </a:lnTo>
                  <a:lnTo>
                    <a:pt x="66747" y="95071"/>
                  </a:lnTo>
                  <a:lnTo>
                    <a:pt x="76339" y="57721"/>
                  </a:lnTo>
                  <a:lnTo>
                    <a:pt x="81900" y="36560"/>
                  </a:lnTo>
                  <a:lnTo>
                    <a:pt x="96226" y="10897"/>
                  </a:lnTo>
                  <a:lnTo>
                    <a:pt x="105320" y="1403"/>
                  </a:lnTo>
                  <a:lnTo>
                    <a:pt x="110426" y="0"/>
                  </a:lnTo>
                  <a:lnTo>
                    <a:pt x="121745" y="2204"/>
                  </a:lnTo>
                  <a:lnTo>
                    <a:pt x="131949" y="13532"/>
                  </a:lnTo>
                  <a:lnTo>
                    <a:pt x="140482" y="31031"/>
                  </a:lnTo>
                  <a:lnTo>
                    <a:pt x="147842" y="64684"/>
                  </a:lnTo>
                  <a:lnTo>
                    <a:pt x="146604" y="110218"/>
                  </a:lnTo>
                  <a:lnTo>
                    <a:pt x="146039" y="1390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SMARTInkShape-4839"/>
            <p:cNvSpPr/>
            <p:nvPr>
              <p:custDataLst>
                <p:tags r:id="rId152"/>
              </p:custDataLst>
            </p:nvPr>
          </p:nvSpPr>
          <p:spPr>
            <a:xfrm>
              <a:off x="2781246" y="708570"/>
              <a:ext cx="152455" cy="166772"/>
            </a:xfrm>
            <a:custGeom>
              <a:avLst/>
              <a:gdLst/>
              <a:ahLst/>
              <a:cxnLst/>
              <a:rect l="0" t="0" r="0" b="0"/>
              <a:pathLst>
                <a:path w="152455" h="166772">
                  <a:moveTo>
                    <a:pt x="31804" y="78830"/>
                  </a:moveTo>
                  <a:lnTo>
                    <a:pt x="31804" y="78830"/>
                  </a:lnTo>
                  <a:lnTo>
                    <a:pt x="31804" y="75459"/>
                  </a:lnTo>
                  <a:lnTo>
                    <a:pt x="33686" y="71922"/>
                  </a:lnTo>
                  <a:lnTo>
                    <a:pt x="61886" y="33643"/>
                  </a:lnTo>
                  <a:lnTo>
                    <a:pt x="66341" y="21352"/>
                  </a:lnTo>
                  <a:lnTo>
                    <a:pt x="68320" y="8834"/>
                  </a:lnTo>
                  <a:lnTo>
                    <a:pt x="66732" y="4650"/>
                  </a:lnTo>
                  <a:lnTo>
                    <a:pt x="63556" y="1860"/>
                  </a:lnTo>
                  <a:lnTo>
                    <a:pt x="59322" y="0"/>
                  </a:lnTo>
                  <a:lnTo>
                    <a:pt x="53677" y="1582"/>
                  </a:lnTo>
                  <a:lnTo>
                    <a:pt x="39879" y="10866"/>
                  </a:lnTo>
                  <a:lnTo>
                    <a:pt x="19615" y="38702"/>
                  </a:lnTo>
                  <a:lnTo>
                    <a:pt x="3576" y="80503"/>
                  </a:lnTo>
                  <a:lnTo>
                    <a:pt x="0" y="121894"/>
                  </a:lnTo>
                  <a:lnTo>
                    <a:pt x="5675" y="142420"/>
                  </a:lnTo>
                  <a:lnTo>
                    <a:pt x="15252" y="157186"/>
                  </a:lnTo>
                  <a:lnTo>
                    <a:pt x="26564" y="166101"/>
                  </a:lnTo>
                  <a:lnTo>
                    <a:pt x="44292" y="166771"/>
                  </a:lnTo>
                  <a:lnTo>
                    <a:pt x="66282" y="160954"/>
                  </a:lnTo>
                  <a:lnTo>
                    <a:pt x="90167" y="148961"/>
                  </a:lnTo>
                  <a:lnTo>
                    <a:pt x="135760" y="103632"/>
                  </a:lnTo>
                  <a:lnTo>
                    <a:pt x="152454" y="851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SMARTInkShape-4840"/>
            <p:cNvSpPr/>
            <p:nvPr>
              <p:custDataLst>
                <p:tags r:id="rId153"/>
              </p:custDataLst>
            </p:nvPr>
          </p:nvSpPr>
          <p:spPr>
            <a:xfrm>
              <a:off x="2933102" y="548075"/>
              <a:ext cx="89499" cy="331626"/>
            </a:xfrm>
            <a:custGeom>
              <a:avLst/>
              <a:gdLst/>
              <a:ahLst/>
              <a:cxnLst/>
              <a:rect l="0" t="0" r="0" b="0"/>
              <a:pathLst>
                <a:path w="89499" h="331626">
                  <a:moveTo>
                    <a:pt x="64098" y="36125"/>
                  </a:moveTo>
                  <a:lnTo>
                    <a:pt x="64098" y="36125"/>
                  </a:lnTo>
                  <a:lnTo>
                    <a:pt x="64098" y="2046"/>
                  </a:lnTo>
                  <a:lnTo>
                    <a:pt x="62687" y="0"/>
                  </a:lnTo>
                  <a:lnTo>
                    <a:pt x="60335" y="48"/>
                  </a:lnTo>
                  <a:lnTo>
                    <a:pt x="57356" y="1490"/>
                  </a:lnTo>
                  <a:lnTo>
                    <a:pt x="41730" y="45773"/>
                  </a:lnTo>
                  <a:lnTo>
                    <a:pt x="30873" y="81570"/>
                  </a:lnTo>
                  <a:lnTo>
                    <a:pt x="20874" y="124762"/>
                  </a:lnTo>
                  <a:lnTo>
                    <a:pt x="11726" y="170769"/>
                  </a:lnTo>
                  <a:lnTo>
                    <a:pt x="2957" y="214735"/>
                  </a:lnTo>
                  <a:lnTo>
                    <a:pt x="0" y="254031"/>
                  </a:lnTo>
                  <a:lnTo>
                    <a:pt x="4184" y="298481"/>
                  </a:lnTo>
                  <a:lnTo>
                    <a:pt x="7222" y="308395"/>
                  </a:lnTo>
                  <a:lnTo>
                    <a:pt x="18123" y="323175"/>
                  </a:lnTo>
                  <a:lnTo>
                    <a:pt x="24982" y="329092"/>
                  </a:lnTo>
                  <a:lnTo>
                    <a:pt x="33081" y="331625"/>
                  </a:lnTo>
                  <a:lnTo>
                    <a:pt x="51489" y="330677"/>
                  </a:lnTo>
                  <a:lnTo>
                    <a:pt x="67666" y="321789"/>
                  </a:lnTo>
                  <a:lnTo>
                    <a:pt x="89498" y="302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5" name="SMARTInkShape-Group859"/>
          <p:cNvGrpSpPr/>
          <p:nvPr/>
        </p:nvGrpSpPr>
        <p:grpSpPr>
          <a:xfrm>
            <a:off x="1574800" y="1798033"/>
            <a:ext cx="565151" cy="331184"/>
            <a:chOff x="1574800" y="1798033"/>
            <a:chExt cx="565151" cy="331184"/>
          </a:xfrm>
        </p:grpSpPr>
        <p:sp>
          <p:nvSpPr>
            <p:cNvPr id="561" name="SMARTInkShape-4841"/>
            <p:cNvSpPr/>
            <p:nvPr>
              <p:custDataLst>
                <p:tags r:id="rId134"/>
              </p:custDataLst>
            </p:nvPr>
          </p:nvSpPr>
          <p:spPr>
            <a:xfrm>
              <a:off x="1974850" y="2012950"/>
              <a:ext cx="165101" cy="44451"/>
            </a:xfrm>
            <a:custGeom>
              <a:avLst/>
              <a:gdLst/>
              <a:ahLst/>
              <a:cxnLst/>
              <a:rect l="0" t="0" r="0" b="0"/>
              <a:pathLst>
                <a:path w="165101" h="44451">
                  <a:moveTo>
                    <a:pt x="0" y="44450"/>
                  </a:moveTo>
                  <a:lnTo>
                    <a:pt x="0" y="44450"/>
                  </a:lnTo>
                  <a:lnTo>
                    <a:pt x="3371" y="41079"/>
                  </a:lnTo>
                  <a:lnTo>
                    <a:pt x="48021" y="29703"/>
                  </a:lnTo>
                  <a:lnTo>
                    <a:pt x="82020" y="21668"/>
                  </a:lnTo>
                  <a:lnTo>
                    <a:pt x="123002" y="11042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SMARTInkShape-4842"/>
            <p:cNvSpPr/>
            <p:nvPr>
              <p:custDataLst>
                <p:tags r:id="rId135"/>
              </p:custDataLst>
            </p:nvPr>
          </p:nvSpPr>
          <p:spPr>
            <a:xfrm>
              <a:off x="1955800" y="1949450"/>
              <a:ext cx="133351" cy="31751"/>
            </a:xfrm>
            <a:custGeom>
              <a:avLst/>
              <a:gdLst/>
              <a:ahLst/>
              <a:cxnLst/>
              <a:rect l="0" t="0" r="0" b="0"/>
              <a:pathLst>
                <a:path w="133351" h="31751">
                  <a:moveTo>
                    <a:pt x="0" y="31750"/>
                  </a:moveTo>
                  <a:lnTo>
                    <a:pt x="0" y="31750"/>
                  </a:lnTo>
                  <a:lnTo>
                    <a:pt x="12961" y="26680"/>
                  </a:lnTo>
                  <a:lnTo>
                    <a:pt x="53360" y="17003"/>
                  </a:lnTo>
                  <a:lnTo>
                    <a:pt x="91540" y="7625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SMARTInkShape-4843"/>
            <p:cNvSpPr/>
            <p:nvPr>
              <p:custDataLst>
                <p:tags r:id="rId136"/>
              </p:custDataLst>
            </p:nvPr>
          </p:nvSpPr>
          <p:spPr>
            <a:xfrm>
              <a:off x="1575683" y="1798033"/>
              <a:ext cx="196916" cy="331184"/>
            </a:xfrm>
            <a:custGeom>
              <a:avLst/>
              <a:gdLst/>
              <a:ahLst/>
              <a:cxnLst/>
              <a:rect l="0" t="0" r="0" b="0"/>
              <a:pathLst>
                <a:path w="196916" h="331184">
                  <a:moveTo>
                    <a:pt x="5467" y="18067"/>
                  </a:moveTo>
                  <a:lnTo>
                    <a:pt x="5467" y="18067"/>
                  </a:lnTo>
                  <a:lnTo>
                    <a:pt x="441" y="6133"/>
                  </a:lnTo>
                  <a:lnTo>
                    <a:pt x="0" y="3761"/>
                  </a:lnTo>
                  <a:lnTo>
                    <a:pt x="1822" y="2180"/>
                  </a:lnTo>
                  <a:lnTo>
                    <a:pt x="9492" y="423"/>
                  </a:lnTo>
                  <a:lnTo>
                    <a:pt x="43918" y="0"/>
                  </a:lnTo>
                  <a:lnTo>
                    <a:pt x="88435" y="7697"/>
                  </a:lnTo>
                  <a:lnTo>
                    <a:pt x="125832" y="24747"/>
                  </a:lnTo>
                  <a:lnTo>
                    <a:pt x="169699" y="61517"/>
                  </a:lnTo>
                  <a:lnTo>
                    <a:pt x="194926" y="107063"/>
                  </a:lnTo>
                  <a:lnTo>
                    <a:pt x="196915" y="141582"/>
                  </a:lnTo>
                  <a:lnTo>
                    <a:pt x="188627" y="177385"/>
                  </a:lnTo>
                  <a:lnTo>
                    <a:pt x="170832" y="212112"/>
                  </a:lnTo>
                  <a:lnTo>
                    <a:pt x="146931" y="244480"/>
                  </a:lnTo>
                  <a:lnTo>
                    <a:pt x="105708" y="288587"/>
                  </a:lnTo>
                  <a:lnTo>
                    <a:pt x="64096" y="320942"/>
                  </a:lnTo>
                  <a:lnTo>
                    <a:pt x="39991" y="331183"/>
                  </a:lnTo>
                  <a:lnTo>
                    <a:pt x="5467" y="329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SMARTInkShape-4844"/>
            <p:cNvSpPr/>
            <p:nvPr>
              <p:custDataLst>
                <p:tags r:id="rId137"/>
              </p:custDataLst>
            </p:nvPr>
          </p:nvSpPr>
          <p:spPr>
            <a:xfrm>
              <a:off x="1574800" y="1831088"/>
              <a:ext cx="76201" cy="274980"/>
            </a:xfrm>
            <a:custGeom>
              <a:avLst/>
              <a:gdLst/>
              <a:ahLst/>
              <a:cxnLst/>
              <a:rect l="0" t="0" r="0" b="0"/>
              <a:pathLst>
                <a:path w="76201" h="274980">
                  <a:moveTo>
                    <a:pt x="0" y="23112"/>
                  </a:moveTo>
                  <a:lnTo>
                    <a:pt x="0" y="23112"/>
                  </a:lnTo>
                  <a:lnTo>
                    <a:pt x="0" y="5435"/>
                  </a:lnTo>
                  <a:lnTo>
                    <a:pt x="706" y="2861"/>
                  </a:lnTo>
                  <a:lnTo>
                    <a:pt x="1882" y="1144"/>
                  </a:lnTo>
                  <a:lnTo>
                    <a:pt x="3371" y="0"/>
                  </a:lnTo>
                  <a:lnTo>
                    <a:pt x="5775" y="1354"/>
                  </a:lnTo>
                  <a:lnTo>
                    <a:pt x="12209" y="8503"/>
                  </a:lnTo>
                  <a:lnTo>
                    <a:pt x="27132" y="52734"/>
                  </a:lnTo>
                  <a:lnTo>
                    <a:pt x="32755" y="88018"/>
                  </a:lnTo>
                  <a:lnTo>
                    <a:pt x="37606" y="129100"/>
                  </a:lnTo>
                  <a:lnTo>
                    <a:pt x="42819" y="171112"/>
                  </a:lnTo>
                  <a:lnTo>
                    <a:pt x="49840" y="208599"/>
                  </a:lnTo>
                  <a:lnTo>
                    <a:pt x="58355" y="251324"/>
                  </a:lnTo>
                  <a:lnTo>
                    <a:pt x="65346" y="272842"/>
                  </a:lnTo>
                  <a:lnTo>
                    <a:pt x="67553" y="274971"/>
                  </a:lnTo>
                  <a:lnTo>
                    <a:pt x="69730" y="274979"/>
                  </a:lnTo>
                  <a:lnTo>
                    <a:pt x="76200" y="2707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2" name="SMARTInkShape-Group860"/>
          <p:cNvGrpSpPr/>
          <p:nvPr/>
        </p:nvGrpSpPr>
        <p:grpSpPr>
          <a:xfrm>
            <a:off x="2393825" y="1749647"/>
            <a:ext cx="984376" cy="447454"/>
            <a:chOff x="2393825" y="1749647"/>
            <a:chExt cx="984376" cy="447454"/>
          </a:xfrm>
        </p:grpSpPr>
        <p:sp>
          <p:nvSpPr>
            <p:cNvPr id="566" name="SMARTInkShape-4845"/>
            <p:cNvSpPr/>
            <p:nvPr>
              <p:custDataLst>
                <p:tags r:id="rId128"/>
              </p:custDataLst>
            </p:nvPr>
          </p:nvSpPr>
          <p:spPr>
            <a:xfrm>
              <a:off x="3270250" y="2070100"/>
              <a:ext cx="107951" cy="127001"/>
            </a:xfrm>
            <a:custGeom>
              <a:avLst/>
              <a:gdLst/>
              <a:ahLst/>
              <a:cxnLst/>
              <a:rect l="0" t="0" r="0" b="0"/>
              <a:pathLst>
                <a:path w="107951" h="127001">
                  <a:moveTo>
                    <a:pt x="107950" y="0"/>
                  </a:moveTo>
                  <a:lnTo>
                    <a:pt x="107950" y="0"/>
                  </a:lnTo>
                  <a:lnTo>
                    <a:pt x="83531" y="38724"/>
                  </a:lnTo>
                  <a:lnTo>
                    <a:pt x="46499" y="83222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SMARTInkShape-4846"/>
            <p:cNvSpPr/>
            <p:nvPr>
              <p:custDataLst>
                <p:tags r:id="rId129"/>
              </p:custDataLst>
            </p:nvPr>
          </p:nvSpPr>
          <p:spPr>
            <a:xfrm>
              <a:off x="3162300" y="1867316"/>
              <a:ext cx="109421" cy="209135"/>
            </a:xfrm>
            <a:custGeom>
              <a:avLst/>
              <a:gdLst/>
              <a:ahLst/>
              <a:cxnLst/>
              <a:rect l="0" t="0" r="0" b="0"/>
              <a:pathLst>
                <a:path w="109421" h="209135">
                  <a:moveTo>
                    <a:pt x="0" y="18634"/>
                  </a:moveTo>
                  <a:lnTo>
                    <a:pt x="0" y="18634"/>
                  </a:lnTo>
                  <a:lnTo>
                    <a:pt x="0" y="11892"/>
                  </a:lnTo>
                  <a:lnTo>
                    <a:pt x="1411" y="9200"/>
                  </a:lnTo>
                  <a:lnTo>
                    <a:pt x="6742" y="4328"/>
                  </a:lnTo>
                  <a:lnTo>
                    <a:pt x="13815" y="1693"/>
                  </a:lnTo>
                  <a:lnTo>
                    <a:pt x="36595" y="0"/>
                  </a:lnTo>
                  <a:lnTo>
                    <a:pt x="60075" y="3078"/>
                  </a:lnTo>
                  <a:lnTo>
                    <a:pt x="72796" y="8428"/>
                  </a:lnTo>
                  <a:lnTo>
                    <a:pt x="78164" y="11830"/>
                  </a:lnTo>
                  <a:lnTo>
                    <a:pt x="86010" y="21254"/>
                  </a:lnTo>
                  <a:lnTo>
                    <a:pt x="89090" y="26731"/>
                  </a:lnTo>
                  <a:lnTo>
                    <a:pt x="89027" y="32499"/>
                  </a:lnTo>
                  <a:lnTo>
                    <a:pt x="71565" y="63237"/>
                  </a:lnTo>
                  <a:lnTo>
                    <a:pt x="61440" y="72089"/>
                  </a:lnTo>
                  <a:lnTo>
                    <a:pt x="41064" y="86891"/>
                  </a:lnTo>
                  <a:lnTo>
                    <a:pt x="38665" y="89539"/>
                  </a:lnTo>
                  <a:lnTo>
                    <a:pt x="37771" y="91304"/>
                  </a:lnTo>
                  <a:lnTo>
                    <a:pt x="37881" y="92481"/>
                  </a:lnTo>
                  <a:lnTo>
                    <a:pt x="41406" y="97508"/>
                  </a:lnTo>
                  <a:lnTo>
                    <a:pt x="50623" y="99550"/>
                  </a:lnTo>
                  <a:lnTo>
                    <a:pt x="95240" y="109927"/>
                  </a:lnTo>
                  <a:lnTo>
                    <a:pt x="100182" y="113362"/>
                  </a:lnTo>
                  <a:lnTo>
                    <a:pt x="107555" y="122824"/>
                  </a:lnTo>
                  <a:lnTo>
                    <a:pt x="109420" y="134085"/>
                  </a:lnTo>
                  <a:lnTo>
                    <a:pt x="108931" y="140052"/>
                  </a:lnTo>
                  <a:lnTo>
                    <a:pt x="102741" y="152325"/>
                  </a:lnTo>
                  <a:lnTo>
                    <a:pt x="78150" y="177451"/>
                  </a:lnTo>
                  <a:lnTo>
                    <a:pt x="43162" y="200680"/>
                  </a:lnTo>
                  <a:lnTo>
                    <a:pt x="19050" y="2091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SMARTInkShape-4847"/>
            <p:cNvSpPr/>
            <p:nvPr>
              <p:custDataLst>
                <p:tags r:id="rId130"/>
              </p:custDataLst>
            </p:nvPr>
          </p:nvSpPr>
          <p:spPr>
            <a:xfrm>
              <a:off x="3054938" y="1885950"/>
              <a:ext cx="31163" cy="184151"/>
            </a:xfrm>
            <a:custGeom>
              <a:avLst/>
              <a:gdLst/>
              <a:ahLst/>
              <a:cxnLst/>
              <a:rect l="0" t="0" r="0" b="0"/>
              <a:pathLst>
                <a:path w="31163" h="184151">
                  <a:moveTo>
                    <a:pt x="5762" y="0"/>
                  </a:moveTo>
                  <a:lnTo>
                    <a:pt x="5762" y="0"/>
                  </a:lnTo>
                  <a:lnTo>
                    <a:pt x="2391" y="0"/>
                  </a:lnTo>
                  <a:lnTo>
                    <a:pt x="1398" y="1411"/>
                  </a:lnTo>
                  <a:lnTo>
                    <a:pt x="0" y="12256"/>
                  </a:lnTo>
                  <a:lnTo>
                    <a:pt x="997" y="37576"/>
                  </a:lnTo>
                  <a:lnTo>
                    <a:pt x="11380" y="83701"/>
                  </a:lnTo>
                  <a:lnTo>
                    <a:pt x="18245" y="120991"/>
                  </a:lnTo>
                  <a:lnTo>
                    <a:pt x="26886" y="164775"/>
                  </a:lnTo>
                  <a:lnTo>
                    <a:pt x="31162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SMARTInkShape-4848"/>
            <p:cNvSpPr/>
            <p:nvPr>
              <p:custDataLst>
                <p:tags r:id="rId131"/>
              </p:custDataLst>
            </p:nvPr>
          </p:nvSpPr>
          <p:spPr>
            <a:xfrm>
              <a:off x="2393825" y="1749647"/>
              <a:ext cx="146176" cy="416776"/>
            </a:xfrm>
            <a:custGeom>
              <a:avLst/>
              <a:gdLst/>
              <a:ahLst/>
              <a:cxnLst/>
              <a:rect l="0" t="0" r="0" b="0"/>
              <a:pathLst>
                <a:path w="146176" h="416776">
                  <a:moveTo>
                    <a:pt x="120775" y="2953"/>
                  </a:moveTo>
                  <a:lnTo>
                    <a:pt x="120775" y="2953"/>
                  </a:lnTo>
                  <a:lnTo>
                    <a:pt x="86699" y="0"/>
                  </a:lnTo>
                  <a:lnTo>
                    <a:pt x="65649" y="4228"/>
                  </a:lnTo>
                  <a:lnTo>
                    <a:pt x="21602" y="32501"/>
                  </a:lnTo>
                  <a:lnTo>
                    <a:pt x="8965" y="42897"/>
                  </a:lnTo>
                  <a:lnTo>
                    <a:pt x="996" y="54573"/>
                  </a:lnTo>
                  <a:lnTo>
                    <a:pt x="0" y="59944"/>
                  </a:lnTo>
                  <a:lnTo>
                    <a:pt x="747" y="64936"/>
                  </a:lnTo>
                  <a:lnTo>
                    <a:pt x="2657" y="69675"/>
                  </a:lnTo>
                  <a:lnTo>
                    <a:pt x="25999" y="92489"/>
                  </a:lnTo>
                  <a:lnTo>
                    <a:pt x="73025" y="130714"/>
                  </a:lnTo>
                  <a:lnTo>
                    <a:pt x="84501" y="146049"/>
                  </a:lnTo>
                  <a:lnTo>
                    <a:pt x="88661" y="164153"/>
                  </a:lnTo>
                  <a:lnTo>
                    <a:pt x="87452" y="183253"/>
                  </a:lnTo>
                  <a:lnTo>
                    <a:pt x="82211" y="201149"/>
                  </a:lnTo>
                  <a:lnTo>
                    <a:pt x="73297" y="214748"/>
                  </a:lnTo>
                  <a:lnTo>
                    <a:pt x="62985" y="224084"/>
                  </a:lnTo>
                  <a:lnTo>
                    <a:pt x="53698" y="228233"/>
                  </a:lnTo>
                  <a:lnTo>
                    <a:pt x="34441" y="231262"/>
                  </a:lnTo>
                  <a:lnTo>
                    <a:pt x="33586" y="230653"/>
                  </a:lnTo>
                  <a:lnTo>
                    <a:pt x="32635" y="228096"/>
                  </a:lnTo>
                  <a:lnTo>
                    <a:pt x="33793" y="227131"/>
                  </a:lnTo>
                  <a:lnTo>
                    <a:pt x="38842" y="226060"/>
                  </a:lnTo>
                  <a:lnTo>
                    <a:pt x="56360" y="228828"/>
                  </a:lnTo>
                  <a:lnTo>
                    <a:pt x="72683" y="237488"/>
                  </a:lnTo>
                  <a:lnTo>
                    <a:pt x="76013" y="242565"/>
                  </a:lnTo>
                  <a:lnTo>
                    <a:pt x="79714" y="255732"/>
                  </a:lnTo>
                  <a:lnTo>
                    <a:pt x="75715" y="272873"/>
                  </a:lnTo>
                  <a:lnTo>
                    <a:pt x="52529" y="315993"/>
                  </a:lnTo>
                  <a:lnTo>
                    <a:pt x="28979" y="352763"/>
                  </a:lnTo>
                  <a:lnTo>
                    <a:pt x="7994" y="391563"/>
                  </a:lnTo>
                  <a:lnTo>
                    <a:pt x="6680" y="404034"/>
                  </a:lnTo>
                  <a:lnTo>
                    <a:pt x="9434" y="408629"/>
                  </a:lnTo>
                  <a:lnTo>
                    <a:pt x="20020" y="415616"/>
                  </a:lnTo>
                  <a:lnTo>
                    <a:pt x="55330" y="416775"/>
                  </a:lnTo>
                  <a:lnTo>
                    <a:pt x="89336" y="410535"/>
                  </a:lnTo>
                  <a:lnTo>
                    <a:pt x="146175" y="3966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SMARTInkShape-4849"/>
            <p:cNvSpPr/>
            <p:nvPr>
              <p:custDataLst>
                <p:tags r:id="rId132"/>
              </p:custDataLst>
            </p:nvPr>
          </p:nvSpPr>
          <p:spPr>
            <a:xfrm>
              <a:off x="2724810" y="1892196"/>
              <a:ext cx="115735" cy="194001"/>
            </a:xfrm>
            <a:custGeom>
              <a:avLst/>
              <a:gdLst/>
              <a:ahLst/>
              <a:cxnLst/>
              <a:rect l="0" t="0" r="0" b="0"/>
              <a:pathLst>
                <a:path w="115735" h="194001">
                  <a:moveTo>
                    <a:pt x="107290" y="12804"/>
                  </a:moveTo>
                  <a:lnTo>
                    <a:pt x="107290" y="12804"/>
                  </a:lnTo>
                  <a:lnTo>
                    <a:pt x="103919" y="12804"/>
                  </a:lnTo>
                  <a:lnTo>
                    <a:pt x="95081" y="9433"/>
                  </a:lnTo>
                  <a:lnTo>
                    <a:pt x="91389" y="9851"/>
                  </a:lnTo>
                  <a:lnTo>
                    <a:pt x="64422" y="27763"/>
                  </a:lnTo>
                  <a:lnTo>
                    <a:pt x="37517" y="55336"/>
                  </a:lnTo>
                  <a:lnTo>
                    <a:pt x="13944" y="97059"/>
                  </a:lnTo>
                  <a:lnTo>
                    <a:pt x="296" y="138428"/>
                  </a:lnTo>
                  <a:lnTo>
                    <a:pt x="0" y="160829"/>
                  </a:lnTo>
                  <a:lnTo>
                    <a:pt x="1897" y="170754"/>
                  </a:lnTo>
                  <a:lnTo>
                    <a:pt x="11530" y="185545"/>
                  </a:lnTo>
                  <a:lnTo>
                    <a:pt x="18050" y="191465"/>
                  </a:lnTo>
                  <a:lnTo>
                    <a:pt x="25925" y="194000"/>
                  </a:lnTo>
                  <a:lnTo>
                    <a:pt x="44081" y="193054"/>
                  </a:lnTo>
                  <a:lnTo>
                    <a:pt x="74137" y="177846"/>
                  </a:lnTo>
                  <a:lnTo>
                    <a:pt x="102014" y="145353"/>
                  </a:lnTo>
                  <a:lnTo>
                    <a:pt x="112001" y="114754"/>
                  </a:lnTo>
                  <a:lnTo>
                    <a:pt x="115734" y="79987"/>
                  </a:lnTo>
                  <a:lnTo>
                    <a:pt x="115041" y="43369"/>
                  </a:lnTo>
                  <a:lnTo>
                    <a:pt x="108618" y="17216"/>
                  </a:lnTo>
                  <a:lnTo>
                    <a:pt x="103942" y="7279"/>
                  </a:lnTo>
                  <a:lnTo>
                    <a:pt x="98708" y="2065"/>
                  </a:lnTo>
                  <a:lnTo>
                    <a:pt x="93102" y="0"/>
                  </a:lnTo>
                  <a:lnTo>
                    <a:pt x="87248" y="35"/>
                  </a:lnTo>
                  <a:lnTo>
                    <a:pt x="75099" y="5718"/>
                  </a:lnTo>
                  <a:lnTo>
                    <a:pt x="56490" y="191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SMARTInkShape-4850"/>
            <p:cNvSpPr/>
            <p:nvPr>
              <p:custDataLst>
                <p:tags r:id="rId133"/>
              </p:custDataLst>
            </p:nvPr>
          </p:nvSpPr>
          <p:spPr>
            <a:xfrm>
              <a:off x="2959361" y="2012950"/>
              <a:ext cx="6090" cy="6351"/>
            </a:xfrm>
            <a:custGeom>
              <a:avLst/>
              <a:gdLst/>
              <a:ahLst/>
              <a:cxnLst/>
              <a:rect l="0" t="0" r="0" b="0"/>
              <a:pathLst>
                <a:path w="6090" h="6351">
                  <a:moveTo>
                    <a:pt x="6089" y="0"/>
                  </a:moveTo>
                  <a:lnTo>
                    <a:pt x="6089" y="0"/>
                  </a:lnTo>
                  <a:lnTo>
                    <a:pt x="0" y="6088"/>
                  </a:lnTo>
                  <a:lnTo>
                    <a:pt x="608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8" name="SMARTInkShape-Group861"/>
          <p:cNvGrpSpPr/>
          <p:nvPr/>
        </p:nvGrpSpPr>
        <p:grpSpPr>
          <a:xfrm>
            <a:off x="3872563" y="1800029"/>
            <a:ext cx="674038" cy="270072"/>
            <a:chOff x="3872563" y="1800029"/>
            <a:chExt cx="674038" cy="270072"/>
          </a:xfrm>
        </p:grpSpPr>
        <p:sp>
          <p:nvSpPr>
            <p:cNvPr id="573" name="SMARTInkShape-4851"/>
            <p:cNvSpPr/>
            <p:nvPr>
              <p:custDataLst>
                <p:tags r:id="rId123"/>
              </p:custDataLst>
            </p:nvPr>
          </p:nvSpPr>
          <p:spPr>
            <a:xfrm>
              <a:off x="3872563" y="1822796"/>
              <a:ext cx="146988" cy="240955"/>
            </a:xfrm>
            <a:custGeom>
              <a:avLst/>
              <a:gdLst/>
              <a:ahLst/>
              <a:cxnLst/>
              <a:rect l="0" t="0" r="0" b="0"/>
              <a:pathLst>
                <a:path w="146988" h="240955">
                  <a:moveTo>
                    <a:pt x="7287" y="25054"/>
                  </a:moveTo>
                  <a:lnTo>
                    <a:pt x="7287" y="25054"/>
                  </a:lnTo>
                  <a:lnTo>
                    <a:pt x="7287" y="18965"/>
                  </a:lnTo>
                  <a:lnTo>
                    <a:pt x="1820" y="13260"/>
                  </a:lnTo>
                  <a:lnTo>
                    <a:pt x="2231" y="12252"/>
                  </a:lnTo>
                  <a:lnTo>
                    <a:pt x="4569" y="9251"/>
                  </a:lnTo>
                  <a:lnTo>
                    <a:pt x="13223" y="3595"/>
                  </a:lnTo>
                  <a:lnTo>
                    <a:pt x="28096" y="822"/>
                  </a:lnTo>
                  <a:lnTo>
                    <a:pt x="49279" y="0"/>
                  </a:lnTo>
                  <a:lnTo>
                    <a:pt x="63344" y="5452"/>
                  </a:lnTo>
                  <a:lnTo>
                    <a:pt x="76651" y="16342"/>
                  </a:lnTo>
                  <a:lnTo>
                    <a:pt x="89621" y="32941"/>
                  </a:lnTo>
                  <a:lnTo>
                    <a:pt x="96797" y="55841"/>
                  </a:lnTo>
                  <a:lnTo>
                    <a:pt x="97869" y="83187"/>
                  </a:lnTo>
                  <a:lnTo>
                    <a:pt x="86572" y="129611"/>
                  </a:lnTo>
                  <a:lnTo>
                    <a:pt x="68408" y="172137"/>
                  </a:lnTo>
                  <a:lnTo>
                    <a:pt x="27974" y="210646"/>
                  </a:lnTo>
                  <a:lnTo>
                    <a:pt x="21784" y="212988"/>
                  </a:lnTo>
                  <a:lnTo>
                    <a:pt x="16246" y="213138"/>
                  </a:lnTo>
                  <a:lnTo>
                    <a:pt x="11143" y="211826"/>
                  </a:lnTo>
                  <a:lnTo>
                    <a:pt x="7035" y="208836"/>
                  </a:lnTo>
                  <a:lnTo>
                    <a:pt x="591" y="199868"/>
                  </a:lnTo>
                  <a:lnTo>
                    <a:pt x="0" y="195219"/>
                  </a:lnTo>
                  <a:lnTo>
                    <a:pt x="3107" y="186290"/>
                  </a:lnTo>
                  <a:lnTo>
                    <a:pt x="9192" y="179500"/>
                  </a:lnTo>
                  <a:lnTo>
                    <a:pt x="12791" y="176701"/>
                  </a:lnTo>
                  <a:lnTo>
                    <a:pt x="24314" y="173592"/>
                  </a:lnTo>
                  <a:lnTo>
                    <a:pt x="39549" y="173621"/>
                  </a:lnTo>
                  <a:lnTo>
                    <a:pt x="84974" y="188926"/>
                  </a:lnTo>
                  <a:lnTo>
                    <a:pt x="118672" y="218982"/>
                  </a:lnTo>
                  <a:lnTo>
                    <a:pt x="123819" y="227896"/>
                  </a:lnTo>
                  <a:lnTo>
                    <a:pt x="125192" y="232249"/>
                  </a:lnTo>
                  <a:lnTo>
                    <a:pt x="128223" y="235150"/>
                  </a:lnTo>
                  <a:lnTo>
                    <a:pt x="146987" y="2409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SMARTInkShape-4852"/>
            <p:cNvSpPr/>
            <p:nvPr>
              <p:custDataLst>
                <p:tags r:id="rId124"/>
              </p:custDataLst>
            </p:nvPr>
          </p:nvSpPr>
          <p:spPr>
            <a:xfrm>
              <a:off x="4098442" y="1981200"/>
              <a:ext cx="3659" cy="6351"/>
            </a:xfrm>
            <a:custGeom>
              <a:avLst/>
              <a:gdLst/>
              <a:ahLst/>
              <a:cxnLst/>
              <a:rect l="0" t="0" r="0" b="0"/>
              <a:pathLst>
                <a:path w="3659" h="6351">
                  <a:moveTo>
                    <a:pt x="3658" y="0"/>
                  </a:moveTo>
                  <a:lnTo>
                    <a:pt x="3658" y="0"/>
                  </a:lnTo>
                  <a:lnTo>
                    <a:pt x="287" y="0"/>
                  </a:lnTo>
                  <a:lnTo>
                    <a:pt x="0" y="706"/>
                  </a:lnTo>
                  <a:lnTo>
                    <a:pt x="365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SMARTInkShape-4853"/>
            <p:cNvSpPr/>
            <p:nvPr>
              <p:custDataLst>
                <p:tags r:id="rId125"/>
              </p:custDataLst>
            </p:nvPr>
          </p:nvSpPr>
          <p:spPr>
            <a:xfrm>
              <a:off x="4173234" y="1807482"/>
              <a:ext cx="138417" cy="192769"/>
            </a:xfrm>
            <a:custGeom>
              <a:avLst/>
              <a:gdLst/>
              <a:ahLst/>
              <a:cxnLst/>
              <a:rect l="0" t="0" r="0" b="0"/>
              <a:pathLst>
                <a:path w="138417" h="192769">
                  <a:moveTo>
                    <a:pt x="93966" y="84818"/>
                  </a:moveTo>
                  <a:lnTo>
                    <a:pt x="93966" y="84818"/>
                  </a:lnTo>
                  <a:lnTo>
                    <a:pt x="103400" y="73973"/>
                  </a:lnTo>
                  <a:lnTo>
                    <a:pt x="109853" y="58086"/>
                  </a:lnTo>
                  <a:lnTo>
                    <a:pt x="111610" y="46126"/>
                  </a:lnTo>
                  <a:lnTo>
                    <a:pt x="105858" y="24122"/>
                  </a:lnTo>
                  <a:lnTo>
                    <a:pt x="88474" y="3099"/>
                  </a:lnTo>
                  <a:lnTo>
                    <a:pt x="79721" y="0"/>
                  </a:lnTo>
                  <a:lnTo>
                    <a:pt x="58707" y="319"/>
                  </a:lnTo>
                  <a:lnTo>
                    <a:pt x="39019" y="8928"/>
                  </a:lnTo>
                  <a:lnTo>
                    <a:pt x="29818" y="15174"/>
                  </a:lnTo>
                  <a:lnTo>
                    <a:pt x="6755" y="47563"/>
                  </a:lnTo>
                  <a:lnTo>
                    <a:pt x="643" y="70612"/>
                  </a:lnTo>
                  <a:lnTo>
                    <a:pt x="0" y="81697"/>
                  </a:lnTo>
                  <a:lnTo>
                    <a:pt x="2394" y="91204"/>
                  </a:lnTo>
                  <a:lnTo>
                    <a:pt x="12580" y="107412"/>
                  </a:lnTo>
                  <a:lnTo>
                    <a:pt x="30278" y="117908"/>
                  </a:lnTo>
                  <a:lnTo>
                    <a:pt x="40924" y="121694"/>
                  </a:lnTo>
                  <a:lnTo>
                    <a:pt x="62160" y="122139"/>
                  </a:lnTo>
                  <a:lnTo>
                    <a:pt x="72762" y="120282"/>
                  </a:lnTo>
                  <a:lnTo>
                    <a:pt x="88305" y="110693"/>
                  </a:lnTo>
                  <a:lnTo>
                    <a:pt x="94425" y="104184"/>
                  </a:lnTo>
                  <a:lnTo>
                    <a:pt x="101226" y="89427"/>
                  </a:lnTo>
                  <a:lnTo>
                    <a:pt x="106348" y="54122"/>
                  </a:lnTo>
                  <a:lnTo>
                    <a:pt x="102239" y="70601"/>
                  </a:lnTo>
                  <a:lnTo>
                    <a:pt x="102577" y="110546"/>
                  </a:lnTo>
                  <a:lnTo>
                    <a:pt x="109229" y="152616"/>
                  </a:lnTo>
                  <a:lnTo>
                    <a:pt x="118636" y="177578"/>
                  </a:lnTo>
                  <a:lnTo>
                    <a:pt x="126332" y="186017"/>
                  </a:lnTo>
                  <a:lnTo>
                    <a:pt x="138416" y="1927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SMARTInkShape-4854"/>
            <p:cNvSpPr/>
            <p:nvPr>
              <p:custDataLst>
                <p:tags r:id="rId126"/>
              </p:custDataLst>
            </p:nvPr>
          </p:nvSpPr>
          <p:spPr>
            <a:xfrm>
              <a:off x="4377846" y="1800029"/>
              <a:ext cx="10005" cy="244672"/>
            </a:xfrm>
            <a:custGeom>
              <a:avLst/>
              <a:gdLst/>
              <a:ahLst/>
              <a:cxnLst/>
              <a:rect l="0" t="0" r="0" b="0"/>
              <a:pathLst>
                <a:path w="10005" h="244672">
                  <a:moveTo>
                    <a:pt x="10004" y="3371"/>
                  </a:moveTo>
                  <a:lnTo>
                    <a:pt x="10004" y="3371"/>
                  </a:lnTo>
                  <a:lnTo>
                    <a:pt x="6633" y="0"/>
                  </a:lnTo>
                  <a:lnTo>
                    <a:pt x="5640" y="418"/>
                  </a:lnTo>
                  <a:lnTo>
                    <a:pt x="4537" y="4646"/>
                  </a:lnTo>
                  <a:lnTo>
                    <a:pt x="3828" y="41252"/>
                  </a:lnTo>
                  <a:lnTo>
                    <a:pt x="3732" y="72418"/>
                  </a:lnTo>
                  <a:lnTo>
                    <a:pt x="3688" y="107437"/>
                  </a:lnTo>
                  <a:lnTo>
                    <a:pt x="2963" y="142756"/>
                  </a:lnTo>
                  <a:lnTo>
                    <a:pt x="0" y="189701"/>
                  </a:lnTo>
                  <a:lnTo>
                    <a:pt x="3654" y="244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SMARTInkShape-4855"/>
            <p:cNvSpPr/>
            <p:nvPr>
              <p:custDataLst>
                <p:tags r:id="rId127"/>
              </p:custDataLst>
            </p:nvPr>
          </p:nvSpPr>
          <p:spPr>
            <a:xfrm>
              <a:off x="4457700" y="1987550"/>
              <a:ext cx="88901" cy="82551"/>
            </a:xfrm>
            <a:custGeom>
              <a:avLst/>
              <a:gdLst/>
              <a:ahLst/>
              <a:cxnLst/>
              <a:rect l="0" t="0" r="0" b="0"/>
              <a:pathLst>
                <a:path w="88901" h="82551">
                  <a:moveTo>
                    <a:pt x="88900" y="0"/>
                  </a:moveTo>
                  <a:lnTo>
                    <a:pt x="88900" y="0"/>
                  </a:lnTo>
                  <a:lnTo>
                    <a:pt x="78787" y="6742"/>
                  </a:lnTo>
                  <a:lnTo>
                    <a:pt x="40898" y="48334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5" name="SMARTInkShape-Group862"/>
          <p:cNvGrpSpPr/>
          <p:nvPr/>
        </p:nvGrpSpPr>
        <p:grpSpPr>
          <a:xfrm>
            <a:off x="4933950" y="1684049"/>
            <a:ext cx="742951" cy="354302"/>
            <a:chOff x="4933950" y="1684049"/>
            <a:chExt cx="742951" cy="354302"/>
          </a:xfrm>
        </p:grpSpPr>
        <p:sp>
          <p:nvSpPr>
            <p:cNvPr id="579" name="SMARTInkShape-4856"/>
            <p:cNvSpPr/>
            <p:nvPr>
              <p:custDataLst>
                <p:tags r:id="rId117"/>
              </p:custDataLst>
            </p:nvPr>
          </p:nvSpPr>
          <p:spPr>
            <a:xfrm>
              <a:off x="5165198" y="1885950"/>
              <a:ext cx="149753" cy="6351"/>
            </a:xfrm>
            <a:custGeom>
              <a:avLst/>
              <a:gdLst/>
              <a:ahLst/>
              <a:cxnLst/>
              <a:rect l="0" t="0" r="0" b="0"/>
              <a:pathLst>
                <a:path w="149753" h="6351">
                  <a:moveTo>
                    <a:pt x="16402" y="6350"/>
                  </a:moveTo>
                  <a:lnTo>
                    <a:pt x="16402" y="6350"/>
                  </a:lnTo>
                  <a:lnTo>
                    <a:pt x="0" y="6350"/>
                  </a:lnTo>
                  <a:lnTo>
                    <a:pt x="39764" y="6350"/>
                  </a:lnTo>
                  <a:lnTo>
                    <a:pt x="72645" y="5644"/>
                  </a:lnTo>
                  <a:lnTo>
                    <a:pt x="110779" y="2979"/>
                  </a:lnTo>
                  <a:lnTo>
                    <a:pt x="1497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SMARTInkShape-4857"/>
            <p:cNvSpPr/>
            <p:nvPr>
              <p:custDataLst>
                <p:tags r:id="rId118"/>
              </p:custDataLst>
            </p:nvPr>
          </p:nvSpPr>
          <p:spPr>
            <a:xfrm>
              <a:off x="5168900" y="1729123"/>
              <a:ext cx="110114" cy="258428"/>
            </a:xfrm>
            <a:custGeom>
              <a:avLst/>
              <a:gdLst/>
              <a:ahLst/>
              <a:cxnLst/>
              <a:rect l="0" t="0" r="0" b="0"/>
              <a:pathLst>
                <a:path w="110114" h="258428">
                  <a:moveTo>
                    <a:pt x="0" y="48877"/>
                  </a:moveTo>
                  <a:lnTo>
                    <a:pt x="0" y="48877"/>
                  </a:lnTo>
                  <a:lnTo>
                    <a:pt x="0" y="45506"/>
                  </a:lnTo>
                  <a:lnTo>
                    <a:pt x="6742" y="33297"/>
                  </a:lnTo>
                  <a:lnTo>
                    <a:pt x="24418" y="16274"/>
                  </a:lnTo>
                  <a:lnTo>
                    <a:pt x="50901" y="4566"/>
                  </a:lnTo>
                  <a:lnTo>
                    <a:pt x="77720" y="0"/>
                  </a:lnTo>
                  <a:lnTo>
                    <a:pt x="93103" y="4576"/>
                  </a:lnTo>
                  <a:lnTo>
                    <a:pt x="100169" y="8759"/>
                  </a:lnTo>
                  <a:lnTo>
                    <a:pt x="104879" y="15076"/>
                  </a:lnTo>
                  <a:lnTo>
                    <a:pt x="110113" y="31503"/>
                  </a:lnTo>
                  <a:lnTo>
                    <a:pt x="109689" y="70697"/>
                  </a:lnTo>
                  <a:lnTo>
                    <a:pt x="101723" y="118058"/>
                  </a:lnTo>
                  <a:lnTo>
                    <a:pt x="92483" y="151120"/>
                  </a:lnTo>
                  <a:lnTo>
                    <a:pt x="79143" y="197705"/>
                  </a:lnTo>
                  <a:lnTo>
                    <a:pt x="71686" y="241258"/>
                  </a:lnTo>
                  <a:lnTo>
                    <a:pt x="69850" y="2584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SMARTInkShape-4858"/>
            <p:cNvSpPr/>
            <p:nvPr>
              <p:custDataLst>
                <p:tags r:id="rId119"/>
              </p:custDataLst>
            </p:nvPr>
          </p:nvSpPr>
          <p:spPr>
            <a:xfrm>
              <a:off x="5057292" y="1917700"/>
              <a:ext cx="10009" cy="12701"/>
            </a:xfrm>
            <a:custGeom>
              <a:avLst/>
              <a:gdLst/>
              <a:ahLst/>
              <a:cxnLst/>
              <a:rect l="0" t="0" r="0" b="0"/>
              <a:pathLst>
                <a:path w="10009" h="12701">
                  <a:moveTo>
                    <a:pt x="3658" y="12700"/>
                  </a:moveTo>
                  <a:lnTo>
                    <a:pt x="3658" y="12700"/>
                  </a:lnTo>
                  <a:lnTo>
                    <a:pt x="287" y="9329"/>
                  </a:lnTo>
                  <a:lnTo>
                    <a:pt x="0" y="8336"/>
                  </a:lnTo>
                  <a:lnTo>
                    <a:pt x="513" y="7674"/>
                  </a:lnTo>
                  <a:lnTo>
                    <a:pt x="2966" y="6233"/>
                  </a:lnTo>
                  <a:lnTo>
                    <a:pt x="100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SMARTInkShape-4859"/>
            <p:cNvSpPr/>
            <p:nvPr>
              <p:custDataLst>
                <p:tags r:id="rId120"/>
              </p:custDataLst>
            </p:nvPr>
          </p:nvSpPr>
          <p:spPr>
            <a:xfrm>
              <a:off x="4933950" y="1767327"/>
              <a:ext cx="31751" cy="239274"/>
            </a:xfrm>
            <a:custGeom>
              <a:avLst/>
              <a:gdLst/>
              <a:ahLst/>
              <a:cxnLst/>
              <a:rect l="0" t="0" r="0" b="0"/>
              <a:pathLst>
                <a:path w="31751" h="239274">
                  <a:moveTo>
                    <a:pt x="0" y="17023"/>
                  </a:moveTo>
                  <a:lnTo>
                    <a:pt x="0" y="17023"/>
                  </a:lnTo>
                  <a:lnTo>
                    <a:pt x="0" y="13652"/>
                  </a:lnTo>
                  <a:lnTo>
                    <a:pt x="5467" y="0"/>
                  </a:lnTo>
                  <a:lnTo>
                    <a:pt x="12831" y="12057"/>
                  </a:lnTo>
                  <a:lnTo>
                    <a:pt x="20577" y="46988"/>
                  </a:lnTo>
                  <a:lnTo>
                    <a:pt x="27343" y="93086"/>
                  </a:lnTo>
                  <a:lnTo>
                    <a:pt x="27910" y="127734"/>
                  </a:lnTo>
                  <a:lnTo>
                    <a:pt x="26515" y="162184"/>
                  </a:lnTo>
                  <a:lnTo>
                    <a:pt x="26436" y="203261"/>
                  </a:lnTo>
                  <a:lnTo>
                    <a:pt x="31750" y="2392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SMARTInkShape-4860"/>
            <p:cNvSpPr/>
            <p:nvPr>
              <p:custDataLst>
                <p:tags r:id="rId121"/>
              </p:custDataLst>
            </p:nvPr>
          </p:nvSpPr>
          <p:spPr>
            <a:xfrm>
              <a:off x="5429250" y="1684049"/>
              <a:ext cx="117959" cy="264695"/>
            </a:xfrm>
            <a:custGeom>
              <a:avLst/>
              <a:gdLst/>
              <a:ahLst/>
              <a:cxnLst/>
              <a:rect l="0" t="0" r="0" b="0"/>
              <a:pathLst>
                <a:path w="117959" h="264695">
                  <a:moveTo>
                    <a:pt x="114300" y="24101"/>
                  </a:moveTo>
                  <a:lnTo>
                    <a:pt x="114300" y="24101"/>
                  </a:lnTo>
                  <a:lnTo>
                    <a:pt x="117671" y="17359"/>
                  </a:lnTo>
                  <a:lnTo>
                    <a:pt x="117958" y="14667"/>
                  </a:lnTo>
                  <a:lnTo>
                    <a:pt x="116396" y="9795"/>
                  </a:lnTo>
                  <a:lnTo>
                    <a:pt x="111550" y="3086"/>
                  </a:lnTo>
                  <a:lnTo>
                    <a:pt x="107668" y="650"/>
                  </a:lnTo>
                  <a:lnTo>
                    <a:pt x="105645" y="0"/>
                  </a:lnTo>
                  <a:lnTo>
                    <a:pt x="102886" y="978"/>
                  </a:lnTo>
                  <a:lnTo>
                    <a:pt x="96057" y="5828"/>
                  </a:lnTo>
                  <a:lnTo>
                    <a:pt x="67238" y="43941"/>
                  </a:lnTo>
                  <a:lnTo>
                    <a:pt x="45558" y="85248"/>
                  </a:lnTo>
                  <a:lnTo>
                    <a:pt x="32948" y="116894"/>
                  </a:lnTo>
                  <a:lnTo>
                    <a:pt x="22640" y="149774"/>
                  </a:lnTo>
                  <a:lnTo>
                    <a:pt x="15236" y="183202"/>
                  </a:lnTo>
                  <a:lnTo>
                    <a:pt x="11710" y="214051"/>
                  </a:lnTo>
                  <a:lnTo>
                    <a:pt x="14847" y="237170"/>
                  </a:lnTo>
                  <a:lnTo>
                    <a:pt x="22827" y="253089"/>
                  </a:lnTo>
                  <a:lnTo>
                    <a:pt x="27917" y="259310"/>
                  </a:lnTo>
                  <a:lnTo>
                    <a:pt x="33429" y="262751"/>
                  </a:lnTo>
                  <a:lnTo>
                    <a:pt x="45196" y="264694"/>
                  </a:lnTo>
                  <a:lnTo>
                    <a:pt x="70463" y="255078"/>
                  </a:lnTo>
                  <a:lnTo>
                    <a:pt x="84468" y="242704"/>
                  </a:lnTo>
                  <a:lnTo>
                    <a:pt x="94691" y="227797"/>
                  </a:lnTo>
                  <a:lnTo>
                    <a:pt x="101586" y="211764"/>
                  </a:lnTo>
                  <a:lnTo>
                    <a:pt x="101591" y="204243"/>
                  </a:lnTo>
                  <a:lnTo>
                    <a:pt x="95952" y="190242"/>
                  </a:lnTo>
                  <a:lnTo>
                    <a:pt x="90073" y="185661"/>
                  </a:lnTo>
                  <a:lnTo>
                    <a:pt x="74134" y="180572"/>
                  </a:lnTo>
                  <a:lnTo>
                    <a:pt x="45327" y="181078"/>
                  </a:lnTo>
                  <a:lnTo>
                    <a:pt x="0" y="195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SMARTInkShape-4861"/>
            <p:cNvSpPr/>
            <p:nvPr>
              <p:custDataLst>
                <p:tags r:id="rId122"/>
              </p:custDataLst>
            </p:nvPr>
          </p:nvSpPr>
          <p:spPr>
            <a:xfrm>
              <a:off x="5594350" y="1962150"/>
              <a:ext cx="82551" cy="76201"/>
            </a:xfrm>
            <a:custGeom>
              <a:avLst/>
              <a:gdLst/>
              <a:ahLst/>
              <a:cxnLst/>
              <a:rect l="0" t="0" r="0" b="0"/>
              <a:pathLst>
                <a:path w="82551" h="76201">
                  <a:moveTo>
                    <a:pt x="82550" y="0"/>
                  </a:moveTo>
                  <a:lnTo>
                    <a:pt x="82550" y="0"/>
                  </a:lnTo>
                  <a:lnTo>
                    <a:pt x="39917" y="38268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5" name="SMARTInkShape-Group863"/>
          <p:cNvGrpSpPr/>
          <p:nvPr/>
        </p:nvGrpSpPr>
        <p:grpSpPr>
          <a:xfrm>
            <a:off x="6000750" y="1550544"/>
            <a:ext cx="1384301" cy="481457"/>
            <a:chOff x="6000750" y="1550544"/>
            <a:chExt cx="1384301" cy="481457"/>
          </a:xfrm>
        </p:grpSpPr>
        <p:sp>
          <p:nvSpPr>
            <p:cNvPr id="586" name="SMARTInkShape-4862"/>
            <p:cNvSpPr/>
            <p:nvPr>
              <p:custDataLst>
                <p:tags r:id="rId108"/>
              </p:custDataLst>
            </p:nvPr>
          </p:nvSpPr>
          <p:spPr>
            <a:xfrm>
              <a:off x="7366000" y="200660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19050" y="6350"/>
                  </a:moveTo>
                  <a:lnTo>
                    <a:pt x="190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SMARTInkShape-4863"/>
            <p:cNvSpPr/>
            <p:nvPr>
              <p:custDataLst>
                <p:tags r:id="rId109"/>
              </p:custDataLst>
            </p:nvPr>
          </p:nvSpPr>
          <p:spPr>
            <a:xfrm>
              <a:off x="7156448" y="1550544"/>
              <a:ext cx="97285" cy="430657"/>
            </a:xfrm>
            <a:custGeom>
              <a:avLst/>
              <a:gdLst/>
              <a:ahLst/>
              <a:cxnLst/>
              <a:rect l="0" t="0" r="0" b="0"/>
              <a:pathLst>
                <a:path w="97285" h="430657">
                  <a:moveTo>
                    <a:pt x="2" y="11556"/>
                  </a:moveTo>
                  <a:lnTo>
                    <a:pt x="2" y="11556"/>
                  </a:lnTo>
                  <a:lnTo>
                    <a:pt x="0" y="2718"/>
                  </a:lnTo>
                  <a:lnTo>
                    <a:pt x="2118" y="1431"/>
                  </a:lnTo>
                  <a:lnTo>
                    <a:pt x="10115" y="0"/>
                  </a:lnTo>
                  <a:lnTo>
                    <a:pt x="23146" y="2566"/>
                  </a:lnTo>
                  <a:lnTo>
                    <a:pt x="42685" y="14537"/>
                  </a:lnTo>
                  <a:lnTo>
                    <a:pt x="54484" y="33106"/>
                  </a:lnTo>
                  <a:lnTo>
                    <a:pt x="69062" y="69447"/>
                  </a:lnTo>
                  <a:lnTo>
                    <a:pt x="75851" y="95141"/>
                  </a:lnTo>
                  <a:lnTo>
                    <a:pt x="75001" y="135962"/>
                  </a:lnTo>
                  <a:lnTo>
                    <a:pt x="65419" y="170321"/>
                  </a:lnTo>
                  <a:lnTo>
                    <a:pt x="40889" y="216317"/>
                  </a:lnTo>
                  <a:lnTo>
                    <a:pt x="29183" y="258786"/>
                  </a:lnTo>
                  <a:lnTo>
                    <a:pt x="29335" y="264570"/>
                  </a:lnTo>
                  <a:lnTo>
                    <a:pt x="40039" y="288431"/>
                  </a:lnTo>
                  <a:lnTo>
                    <a:pt x="74190" y="330300"/>
                  </a:lnTo>
                  <a:lnTo>
                    <a:pt x="96122" y="367265"/>
                  </a:lnTo>
                  <a:lnTo>
                    <a:pt x="97284" y="379904"/>
                  </a:lnTo>
                  <a:lnTo>
                    <a:pt x="94745" y="392578"/>
                  </a:lnTo>
                  <a:lnTo>
                    <a:pt x="88911" y="405266"/>
                  </a:lnTo>
                  <a:lnTo>
                    <a:pt x="77853" y="414197"/>
                  </a:lnTo>
                  <a:lnTo>
                    <a:pt x="44385" y="425680"/>
                  </a:lnTo>
                  <a:lnTo>
                    <a:pt x="6352" y="430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SMARTInkShape-4864"/>
            <p:cNvSpPr/>
            <p:nvPr>
              <p:custDataLst>
                <p:tags r:id="rId110"/>
              </p:custDataLst>
            </p:nvPr>
          </p:nvSpPr>
          <p:spPr>
            <a:xfrm>
              <a:off x="7010400" y="1667568"/>
              <a:ext cx="22097" cy="243783"/>
            </a:xfrm>
            <a:custGeom>
              <a:avLst/>
              <a:gdLst/>
              <a:ahLst/>
              <a:cxnLst/>
              <a:rect l="0" t="0" r="0" b="0"/>
              <a:pathLst>
                <a:path w="22097" h="243783">
                  <a:moveTo>
                    <a:pt x="0" y="15182"/>
                  </a:moveTo>
                  <a:lnTo>
                    <a:pt x="0" y="15182"/>
                  </a:lnTo>
                  <a:lnTo>
                    <a:pt x="9420" y="0"/>
                  </a:lnTo>
                  <a:lnTo>
                    <a:pt x="9102" y="122"/>
                  </a:lnTo>
                  <a:lnTo>
                    <a:pt x="8184" y="909"/>
                  </a:lnTo>
                  <a:lnTo>
                    <a:pt x="15350" y="38972"/>
                  </a:lnTo>
                  <a:lnTo>
                    <a:pt x="17953" y="80478"/>
                  </a:lnTo>
                  <a:lnTo>
                    <a:pt x="22096" y="125154"/>
                  </a:lnTo>
                  <a:lnTo>
                    <a:pt x="22050" y="156721"/>
                  </a:lnTo>
                  <a:lnTo>
                    <a:pt x="14294" y="202464"/>
                  </a:lnTo>
                  <a:lnTo>
                    <a:pt x="0" y="2437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SMARTInkShape-4865"/>
            <p:cNvSpPr/>
            <p:nvPr>
              <p:custDataLst>
                <p:tags r:id="rId111"/>
              </p:custDataLst>
            </p:nvPr>
          </p:nvSpPr>
          <p:spPr>
            <a:xfrm>
              <a:off x="6886901" y="1866900"/>
              <a:ext cx="15550" cy="44451"/>
            </a:xfrm>
            <a:custGeom>
              <a:avLst/>
              <a:gdLst/>
              <a:ahLst/>
              <a:cxnLst/>
              <a:rect l="0" t="0" r="0" b="0"/>
              <a:pathLst>
                <a:path w="15550" h="44451">
                  <a:moveTo>
                    <a:pt x="15549" y="0"/>
                  </a:moveTo>
                  <a:lnTo>
                    <a:pt x="15549" y="0"/>
                  </a:lnTo>
                  <a:lnTo>
                    <a:pt x="8807" y="3371"/>
                  </a:lnTo>
                  <a:lnTo>
                    <a:pt x="6821" y="5069"/>
                  </a:lnTo>
                  <a:lnTo>
                    <a:pt x="4614" y="8838"/>
                  </a:lnTo>
                  <a:lnTo>
                    <a:pt x="0" y="21669"/>
                  </a:lnTo>
                  <a:lnTo>
                    <a:pt x="243" y="26440"/>
                  </a:lnTo>
                  <a:lnTo>
                    <a:pt x="9199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SMARTInkShape-4866"/>
            <p:cNvSpPr/>
            <p:nvPr>
              <p:custDataLst>
                <p:tags r:id="rId112"/>
              </p:custDataLst>
            </p:nvPr>
          </p:nvSpPr>
          <p:spPr>
            <a:xfrm>
              <a:off x="6621135" y="1678256"/>
              <a:ext cx="135082" cy="233095"/>
            </a:xfrm>
            <a:custGeom>
              <a:avLst/>
              <a:gdLst/>
              <a:ahLst/>
              <a:cxnLst/>
              <a:rect l="0" t="0" r="0" b="0"/>
              <a:pathLst>
                <a:path w="135082" h="233095">
                  <a:moveTo>
                    <a:pt x="103515" y="67994"/>
                  </a:moveTo>
                  <a:lnTo>
                    <a:pt x="103515" y="67994"/>
                  </a:lnTo>
                  <a:lnTo>
                    <a:pt x="110256" y="64623"/>
                  </a:lnTo>
                  <a:lnTo>
                    <a:pt x="115448" y="59205"/>
                  </a:lnTo>
                  <a:lnTo>
                    <a:pt x="126966" y="42937"/>
                  </a:lnTo>
                  <a:lnTo>
                    <a:pt x="127615" y="40706"/>
                  </a:lnTo>
                  <a:lnTo>
                    <a:pt x="126637" y="37807"/>
                  </a:lnTo>
                  <a:lnTo>
                    <a:pt x="107753" y="15588"/>
                  </a:lnTo>
                  <a:lnTo>
                    <a:pt x="90189" y="4410"/>
                  </a:lnTo>
                  <a:lnTo>
                    <a:pt x="64838" y="0"/>
                  </a:lnTo>
                  <a:lnTo>
                    <a:pt x="45167" y="4614"/>
                  </a:lnTo>
                  <a:lnTo>
                    <a:pt x="26077" y="14425"/>
                  </a:lnTo>
                  <a:lnTo>
                    <a:pt x="10537" y="28193"/>
                  </a:lnTo>
                  <a:lnTo>
                    <a:pt x="2219" y="45601"/>
                  </a:lnTo>
                  <a:lnTo>
                    <a:pt x="0" y="55182"/>
                  </a:lnTo>
                  <a:lnTo>
                    <a:pt x="639" y="63686"/>
                  </a:lnTo>
                  <a:lnTo>
                    <a:pt x="6992" y="78779"/>
                  </a:lnTo>
                  <a:lnTo>
                    <a:pt x="20634" y="90661"/>
                  </a:lnTo>
                  <a:lnTo>
                    <a:pt x="29211" y="95805"/>
                  </a:lnTo>
                  <a:lnTo>
                    <a:pt x="51911" y="99640"/>
                  </a:lnTo>
                  <a:lnTo>
                    <a:pt x="86814" y="95950"/>
                  </a:lnTo>
                  <a:lnTo>
                    <a:pt x="105264" y="88886"/>
                  </a:lnTo>
                  <a:lnTo>
                    <a:pt x="120519" y="78690"/>
                  </a:lnTo>
                  <a:lnTo>
                    <a:pt x="128711" y="67103"/>
                  </a:lnTo>
                  <a:lnTo>
                    <a:pt x="134401" y="47677"/>
                  </a:lnTo>
                  <a:lnTo>
                    <a:pt x="134690" y="47394"/>
                  </a:lnTo>
                  <a:lnTo>
                    <a:pt x="134882" y="47910"/>
                  </a:lnTo>
                  <a:lnTo>
                    <a:pt x="131584" y="92221"/>
                  </a:lnTo>
                  <a:lnTo>
                    <a:pt x="134329" y="138867"/>
                  </a:lnTo>
                  <a:lnTo>
                    <a:pt x="135081" y="185475"/>
                  </a:lnTo>
                  <a:lnTo>
                    <a:pt x="128915" y="2330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SMARTInkShape-4867"/>
            <p:cNvSpPr/>
            <p:nvPr>
              <p:custDataLst>
                <p:tags r:id="rId113"/>
              </p:custDataLst>
            </p:nvPr>
          </p:nvSpPr>
          <p:spPr>
            <a:xfrm>
              <a:off x="6419850" y="1955800"/>
              <a:ext cx="69851" cy="76201"/>
            </a:xfrm>
            <a:custGeom>
              <a:avLst/>
              <a:gdLst/>
              <a:ahLst/>
              <a:cxnLst/>
              <a:rect l="0" t="0" r="0" b="0"/>
              <a:pathLst>
                <a:path w="69851" h="76201">
                  <a:moveTo>
                    <a:pt x="69850" y="0"/>
                  </a:moveTo>
                  <a:lnTo>
                    <a:pt x="69850" y="0"/>
                  </a:lnTo>
                  <a:lnTo>
                    <a:pt x="51340" y="34519"/>
                  </a:lnTo>
                  <a:lnTo>
                    <a:pt x="28147" y="56089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SMARTInkShape-4868"/>
            <p:cNvSpPr/>
            <p:nvPr>
              <p:custDataLst>
                <p:tags r:id="rId114"/>
              </p:custDataLst>
            </p:nvPr>
          </p:nvSpPr>
          <p:spPr>
            <a:xfrm>
              <a:off x="6200247" y="1706987"/>
              <a:ext cx="168804" cy="199438"/>
            </a:xfrm>
            <a:custGeom>
              <a:avLst/>
              <a:gdLst/>
              <a:ahLst/>
              <a:cxnLst/>
              <a:rect l="0" t="0" r="0" b="0"/>
              <a:pathLst>
                <a:path w="168804" h="199438">
                  <a:moveTo>
                    <a:pt x="16403" y="64663"/>
                  </a:moveTo>
                  <a:lnTo>
                    <a:pt x="16403" y="64663"/>
                  </a:lnTo>
                  <a:lnTo>
                    <a:pt x="3312" y="45090"/>
                  </a:lnTo>
                  <a:lnTo>
                    <a:pt x="0" y="32681"/>
                  </a:lnTo>
                  <a:lnTo>
                    <a:pt x="1940" y="26408"/>
                  </a:lnTo>
                  <a:lnTo>
                    <a:pt x="11620" y="13794"/>
                  </a:lnTo>
                  <a:lnTo>
                    <a:pt x="29094" y="4895"/>
                  </a:lnTo>
                  <a:lnTo>
                    <a:pt x="49560" y="0"/>
                  </a:lnTo>
                  <a:lnTo>
                    <a:pt x="68063" y="176"/>
                  </a:lnTo>
                  <a:lnTo>
                    <a:pt x="94347" y="10983"/>
                  </a:lnTo>
                  <a:lnTo>
                    <a:pt x="100116" y="18293"/>
                  </a:lnTo>
                  <a:lnTo>
                    <a:pt x="106525" y="37704"/>
                  </a:lnTo>
                  <a:lnTo>
                    <a:pt x="104706" y="48807"/>
                  </a:lnTo>
                  <a:lnTo>
                    <a:pt x="85997" y="85365"/>
                  </a:lnTo>
                  <a:lnTo>
                    <a:pt x="62265" y="125752"/>
                  </a:lnTo>
                  <a:lnTo>
                    <a:pt x="36490" y="167956"/>
                  </a:lnTo>
                  <a:lnTo>
                    <a:pt x="33092" y="181832"/>
                  </a:lnTo>
                  <a:lnTo>
                    <a:pt x="33933" y="190351"/>
                  </a:lnTo>
                  <a:lnTo>
                    <a:pt x="37262" y="193611"/>
                  </a:lnTo>
                  <a:lnTo>
                    <a:pt x="48486" y="199114"/>
                  </a:lnTo>
                  <a:lnTo>
                    <a:pt x="87529" y="199437"/>
                  </a:lnTo>
                  <a:lnTo>
                    <a:pt x="119511" y="198646"/>
                  </a:lnTo>
                  <a:lnTo>
                    <a:pt x="168803" y="1980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SMARTInkShape-4869"/>
            <p:cNvSpPr/>
            <p:nvPr>
              <p:custDataLst>
                <p:tags r:id="rId115"/>
              </p:custDataLst>
            </p:nvPr>
          </p:nvSpPr>
          <p:spPr>
            <a:xfrm>
              <a:off x="6115050" y="19177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SMARTInkShape-4870"/>
            <p:cNvSpPr/>
            <p:nvPr>
              <p:custDataLst>
                <p:tags r:id="rId116"/>
              </p:custDataLst>
            </p:nvPr>
          </p:nvSpPr>
          <p:spPr>
            <a:xfrm>
              <a:off x="6000750" y="1710842"/>
              <a:ext cx="38101" cy="264009"/>
            </a:xfrm>
            <a:custGeom>
              <a:avLst/>
              <a:gdLst/>
              <a:ahLst/>
              <a:cxnLst/>
              <a:rect l="0" t="0" r="0" b="0"/>
              <a:pathLst>
                <a:path w="38101" h="26400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1881" y="10252"/>
                  </a:lnTo>
                  <a:lnTo>
                    <a:pt x="8839" y="48940"/>
                  </a:lnTo>
                  <a:lnTo>
                    <a:pt x="12865" y="79522"/>
                  </a:lnTo>
                  <a:lnTo>
                    <a:pt x="17007" y="114281"/>
                  </a:lnTo>
                  <a:lnTo>
                    <a:pt x="21200" y="150896"/>
                  </a:lnTo>
                  <a:lnTo>
                    <a:pt x="25414" y="186454"/>
                  </a:lnTo>
                  <a:lnTo>
                    <a:pt x="31754" y="230681"/>
                  </a:lnTo>
                  <a:lnTo>
                    <a:pt x="38100" y="264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3" name="SMARTInkShape-Group864"/>
          <p:cNvGrpSpPr/>
          <p:nvPr/>
        </p:nvGrpSpPr>
        <p:grpSpPr>
          <a:xfrm>
            <a:off x="1561399" y="2783643"/>
            <a:ext cx="889702" cy="469415"/>
            <a:chOff x="1561399" y="2783643"/>
            <a:chExt cx="889702" cy="469415"/>
          </a:xfrm>
        </p:grpSpPr>
        <p:sp>
          <p:nvSpPr>
            <p:cNvPr id="596" name="SMARTInkShape-4871"/>
            <p:cNvSpPr/>
            <p:nvPr>
              <p:custDataLst>
                <p:tags r:id="rId101"/>
              </p:custDataLst>
            </p:nvPr>
          </p:nvSpPr>
          <p:spPr>
            <a:xfrm>
              <a:off x="2258160" y="2948787"/>
              <a:ext cx="192941" cy="265476"/>
            </a:xfrm>
            <a:custGeom>
              <a:avLst/>
              <a:gdLst/>
              <a:ahLst/>
              <a:cxnLst/>
              <a:rect l="0" t="0" r="0" b="0"/>
              <a:pathLst>
                <a:path w="192941" h="265476">
                  <a:moveTo>
                    <a:pt x="21490" y="200813"/>
                  </a:moveTo>
                  <a:lnTo>
                    <a:pt x="21490" y="200813"/>
                  </a:lnTo>
                  <a:lnTo>
                    <a:pt x="18119" y="197442"/>
                  </a:lnTo>
                  <a:lnTo>
                    <a:pt x="14582" y="195787"/>
                  </a:lnTo>
                  <a:lnTo>
                    <a:pt x="9129" y="194541"/>
                  </a:lnTo>
                  <a:lnTo>
                    <a:pt x="8890" y="197857"/>
                  </a:lnTo>
                  <a:lnTo>
                    <a:pt x="10716" y="201381"/>
                  </a:lnTo>
                  <a:lnTo>
                    <a:pt x="12191" y="203308"/>
                  </a:lnTo>
                  <a:lnTo>
                    <a:pt x="17592" y="205449"/>
                  </a:lnTo>
                  <a:lnTo>
                    <a:pt x="21008" y="206021"/>
                  </a:lnTo>
                  <a:lnTo>
                    <a:pt x="32330" y="199129"/>
                  </a:lnTo>
                  <a:lnTo>
                    <a:pt x="48926" y="183145"/>
                  </a:lnTo>
                  <a:lnTo>
                    <a:pt x="56430" y="171354"/>
                  </a:lnTo>
                  <a:lnTo>
                    <a:pt x="57484" y="168474"/>
                  </a:lnTo>
                  <a:lnTo>
                    <a:pt x="56069" y="166554"/>
                  </a:lnTo>
                  <a:lnTo>
                    <a:pt x="48853" y="164420"/>
                  </a:lnTo>
                  <a:lnTo>
                    <a:pt x="36709" y="169116"/>
                  </a:lnTo>
                  <a:lnTo>
                    <a:pt x="22609" y="178964"/>
                  </a:lnTo>
                  <a:lnTo>
                    <a:pt x="9287" y="192749"/>
                  </a:lnTo>
                  <a:lnTo>
                    <a:pt x="1956" y="208283"/>
                  </a:lnTo>
                  <a:lnTo>
                    <a:pt x="0" y="216376"/>
                  </a:lnTo>
                  <a:lnTo>
                    <a:pt x="1519" y="223888"/>
                  </a:lnTo>
                  <a:lnTo>
                    <a:pt x="10732" y="237880"/>
                  </a:lnTo>
                  <a:lnTo>
                    <a:pt x="26116" y="245509"/>
                  </a:lnTo>
                  <a:lnTo>
                    <a:pt x="68108" y="250407"/>
                  </a:lnTo>
                  <a:lnTo>
                    <a:pt x="108054" y="237772"/>
                  </a:lnTo>
                  <a:lnTo>
                    <a:pt x="152837" y="213287"/>
                  </a:lnTo>
                  <a:lnTo>
                    <a:pt x="164062" y="200713"/>
                  </a:lnTo>
                  <a:lnTo>
                    <a:pt x="165927" y="195101"/>
                  </a:lnTo>
                  <a:lnTo>
                    <a:pt x="165759" y="189950"/>
                  </a:lnTo>
                  <a:lnTo>
                    <a:pt x="164236" y="185104"/>
                  </a:lnTo>
                  <a:lnTo>
                    <a:pt x="160398" y="181874"/>
                  </a:lnTo>
                  <a:lnTo>
                    <a:pt x="148609" y="178285"/>
                  </a:lnTo>
                  <a:lnTo>
                    <a:pt x="119362" y="183006"/>
                  </a:lnTo>
                  <a:lnTo>
                    <a:pt x="90627" y="200084"/>
                  </a:lnTo>
                  <a:lnTo>
                    <a:pt x="78558" y="216952"/>
                  </a:lnTo>
                  <a:lnTo>
                    <a:pt x="74352" y="226389"/>
                  </a:lnTo>
                  <a:lnTo>
                    <a:pt x="73665" y="235503"/>
                  </a:lnTo>
                  <a:lnTo>
                    <a:pt x="78545" y="253155"/>
                  </a:lnTo>
                  <a:lnTo>
                    <a:pt x="84221" y="258991"/>
                  </a:lnTo>
                  <a:lnTo>
                    <a:pt x="99935" y="265475"/>
                  </a:lnTo>
                  <a:lnTo>
                    <a:pt x="118679" y="264594"/>
                  </a:lnTo>
                  <a:lnTo>
                    <a:pt x="128616" y="262384"/>
                  </a:lnTo>
                  <a:lnTo>
                    <a:pt x="159456" y="242418"/>
                  </a:lnTo>
                  <a:lnTo>
                    <a:pt x="174766" y="220245"/>
                  </a:lnTo>
                  <a:lnTo>
                    <a:pt x="189437" y="174350"/>
                  </a:lnTo>
                  <a:lnTo>
                    <a:pt x="192794" y="133313"/>
                  </a:lnTo>
                  <a:lnTo>
                    <a:pt x="190726" y="108541"/>
                  </a:lnTo>
                  <a:lnTo>
                    <a:pt x="187230" y="82148"/>
                  </a:lnTo>
                  <a:lnTo>
                    <a:pt x="179584" y="41534"/>
                  </a:lnTo>
                  <a:lnTo>
                    <a:pt x="170776" y="13605"/>
                  </a:lnTo>
                  <a:lnTo>
                    <a:pt x="165464" y="6158"/>
                  </a:lnTo>
                  <a:lnTo>
                    <a:pt x="159806" y="1193"/>
                  </a:lnTo>
                  <a:lnTo>
                    <a:pt x="153917" y="0"/>
                  </a:lnTo>
                  <a:lnTo>
                    <a:pt x="147875" y="1321"/>
                  </a:lnTo>
                  <a:lnTo>
                    <a:pt x="141730" y="4318"/>
                  </a:lnTo>
                  <a:lnTo>
                    <a:pt x="137633" y="11961"/>
                  </a:lnTo>
                  <a:lnTo>
                    <a:pt x="132573" y="51096"/>
                  </a:lnTo>
                  <a:lnTo>
                    <a:pt x="133890" y="87235"/>
                  </a:lnTo>
                  <a:lnTo>
                    <a:pt x="144353" y="123052"/>
                  </a:lnTo>
                  <a:lnTo>
                    <a:pt x="160057" y="156375"/>
                  </a:lnTo>
                  <a:lnTo>
                    <a:pt x="192940" y="2135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SMARTInkShape-4872"/>
            <p:cNvSpPr/>
            <p:nvPr>
              <p:custDataLst>
                <p:tags r:id="rId102"/>
              </p:custDataLst>
            </p:nvPr>
          </p:nvSpPr>
          <p:spPr>
            <a:xfrm>
              <a:off x="2152650" y="3111500"/>
              <a:ext cx="88901" cy="25401"/>
            </a:xfrm>
            <a:custGeom>
              <a:avLst/>
              <a:gdLst/>
              <a:ahLst/>
              <a:cxnLst/>
              <a:rect l="0" t="0" r="0" b="0"/>
              <a:pathLst>
                <a:path w="88901" h="25401">
                  <a:moveTo>
                    <a:pt x="0" y="25400"/>
                  </a:moveTo>
                  <a:lnTo>
                    <a:pt x="0" y="25400"/>
                  </a:lnTo>
                  <a:lnTo>
                    <a:pt x="6742" y="25400"/>
                  </a:lnTo>
                  <a:lnTo>
                    <a:pt x="50216" y="11585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SMARTInkShape-4873"/>
            <p:cNvSpPr/>
            <p:nvPr>
              <p:custDataLst>
                <p:tags r:id="rId103"/>
              </p:custDataLst>
            </p:nvPr>
          </p:nvSpPr>
          <p:spPr>
            <a:xfrm>
              <a:off x="2191685" y="2969319"/>
              <a:ext cx="43516" cy="262625"/>
            </a:xfrm>
            <a:custGeom>
              <a:avLst/>
              <a:gdLst/>
              <a:ahLst/>
              <a:cxnLst/>
              <a:rect l="0" t="0" r="0" b="0"/>
              <a:pathLst>
                <a:path w="43516" h="262625">
                  <a:moveTo>
                    <a:pt x="24465" y="15181"/>
                  </a:moveTo>
                  <a:lnTo>
                    <a:pt x="24465" y="15181"/>
                  </a:lnTo>
                  <a:lnTo>
                    <a:pt x="24465" y="0"/>
                  </a:lnTo>
                  <a:lnTo>
                    <a:pt x="22583" y="35548"/>
                  </a:lnTo>
                  <a:lnTo>
                    <a:pt x="17557" y="78366"/>
                  </a:lnTo>
                  <a:lnTo>
                    <a:pt x="12928" y="113819"/>
                  </a:lnTo>
                  <a:lnTo>
                    <a:pt x="6167" y="153094"/>
                  </a:lnTo>
                  <a:lnTo>
                    <a:pt x="2222" y="190305"/>
                  </a:lnTo>
                  <a:lnTo>
                    <a:pt x="0" y="235462"/>
                  </a:lnTo>
                  <a:lnTo>
                    <a:pt x="892" y="254195"/>
                  </a:lnTo>
                  <a:lnTo>
                    <a:pt x="3105" y="259190"/>
                  </a:lnTo>
                  <a:lnTo>
                    <a:pt x="5992" y="262520"/>
                  </a:lnTo>
                  <a:lnTo>
                    <a:pt x="10033" y="262624"/>
                  </a:lnTo>
                  <a:lnTo>
                    <a:pt x="20167" y="257094"/>
                  </a:lnTo>
                  <a:lnTo>
                    <a:pt x="43515" y="2247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SMARTInkShape-4874"/>
            <p:cNvSpPr/>
            <p:nvPr>
              <p:custDataLst>
                <p:tags r:id="rId104"/>
              </p:custDataLst>
            </p:nvPr>
          </p:nvSpPr>
          <p:spPr>
            <a:xfrm>
              <a:off x="2063750" y="3092450"/>
              <a:ext cx="76201" cy="139367"/>
            </a:xfrm>
            <a:custGeom>
              <a:avLst/>
              <a:gdLst/>
              <a:ahLst/>
              <a:cxnLst/>
              <a:rect l="0" t="0" r="0" b="0"/>
              <a:pathLst>
                <a:path w="76201" h="139367">
                  <a:moveTo>
                    <a:pt x="0" y="25400"/>
                  </a:moveTo>
                  <a:lnTo>
                    <a:pt x="0" y="25400"/>
                  </a:lnTo>
                  <a:lnTo>
                    <a:pt x="37963" y="69844"/>
                  </a:lnTo>
                  <a:lnTo>
                    <a:pt x="47682" y="88662"/>
                  </a:lnTo>
                  <a:lnTo>
                    <a:pt x="51060" y="106903"/>
                  </a:lnTo>
                  <a:lnTo>
                    <a:pt x="48996" y="129277"/>
                  </a:lnTo>
                  <a:lnTo>
                    <a:pt x="47480" y="134868"/>
                  </a:lnTo>
                  <a:lnTo>
                    <a:pt x="45059" y="137890"/>
                  </a:lnTo>
                  <a:lnTo>
                    <a:pt x="42034" y="139199"/>
                  </a:lnTo>
                  <a:lnTo>
                    <a:pt x="38606" y="139366"/>
                  </a:lnTo>
                  <a:lnTo>
                    <a:pt x="31034" y="135788"/>
                  </a:lnTo>
                  <a:lnTo>
                    <a:pt x="27039" y="132859"/>
                  </a:lnTo>
                  <a:lnTo>
                    <a:pt x="22601" y="116434"/>
                  </a:lnTo>
                  <a:lnTo>
                    <a:pt x="22039" y="93376"/>
                  </a:lnTo>
                  <a:lnTo>
                    <a:pt x="30362" y="58005"/>
                  </a:lnTo>
                  <a:lnTo>
                    <a:pt x="46626" y="29731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SMARTInkShape-4875"/>
            <p:cNvSpPr/>
            <p:nvPr>
              <p:custDataLst>
                <p:tags r:id="rId105"/>
              </p:custDataLst>
            </p:nvPr>
          </p:nvSpPr>
          <p:spPr>
            <a:xfrm>
              <a:off x="1958651" y="3130550"/>
              <a:ext cx="67897" cy="92586"/>
            </a:xfrm>
            <a:custGeom>
              <a:avLst/>
              <a:gdLst/>
              <a:ahLst/>
              <a:cxnLst/>
              <a:rect l="0" t="0" r="0" b="0"/>
              <a:pathLst>
                <a:path w="67897" h="92586">
                  <a:moveTo>
                    <a:pt x="66999" y="0"/>
                  </a:moveTo>
                  <a:lnTo>
                    <a:pt x="66999" y="0"/>
                  </a:lnTo>
                  <a:lnTo>
                    <a:pt x="56886" y="0"/>
                  </a:lnTo>
                  <a:lnTo>
                    <a:pt x="22219" y="14305"/>
                  </a:lnTo>
                  <a:lnTo>
                    <a:pt x="11584" y="22586"/>
                  </a:lnTo>
                  <a:lnTo>
                    <a:pt x="6772" y="27757"/>
                  </a:lnTo>
                  <a:lnTo>
                    <a:pt x="1426" y="41029"/>
                  </a:lnTo>
                  <a:lnTo>
                    <a:pt x="0" y="48519"/>
                  </a:lnTo>
                  <a:lnTo>
                    <a:pt x="2179" y="62486"/>
                  </a:lnTo>
                  <a:lnTo>
                    <a:pt x="8557" y="75044"/>
                  </a:lnTo>
                  <a:lnTo>
                    <a:pt x="18447" y="85329"/>
                  </a:lnTo>
                  <a:lnTo>
                    <a:pt x="31779" y="90841"/>
                  </a:lnTo>
                  <a:lnTo>
                    <a:pt x="45701" y="92585"/>
                  </a:lnTo>
                  <a:lnTo>
                    <a:pt x="56593" y="91008"/>
                  </a:lnTo>
                  <a:lnTo>
                    <a:pt x="60767" y="88189"/>
                  </a:lnTo>
                  <a:lnTo>
                    <a:pt x="67287" y="79411"/>
                  </a:lnTo>
                  <a:lnTo>
                    <a:pt x="67896" y="73402"/>
                  </a:lnTo>
                  <a:lnTo>
                    <a:pt x="64811" y="59199"/>
                  </a:lnTo>
                  <a:lnTo>
                    <a:pt x="46968" y="24838"/>
                  </a:lnTo>
                  <a:lnTo>
                    <a:pt x="37870" y="15037"/>
                  </a:lnTo>
                  <a:lnTo>
                    <a:pt x="34174" y="13552"/>
                  </a:lnTo>
                  <a:lnTo>
                    <a:pt x="31005" y="13974"/>
                  </a:lnTo>
                  <a:lnTo>
                    <a:pt x="22549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SMARTInkShape-4876"/>
            <p:cNvSpPr/>
            <p:nvPr>
              <p:custDataLst>
                <p:tags r:id="rId106"/>
              </p:custDataLst>
            </p:nvPr>
          </p:nvSpPr>
          <p:spPr>
            <a:xfrm>
              <a:off x="1855713" y="3090223"/>
              <a:ext cx="74581" cy="162835"/>
            </a:xfrm>
            <a:custGeom>
              <a:avLst/>
              <a:gdLst/>
              <a:ahLst/>
              <a:cxnLst/>
              <a:rect l="0" t="0" r="0" b="0"/>
              <a:pathLst>
                <a:path w="74581" h="162835">
                  <a:moveTo>
                    <a:pt x="36587" y="14927"/>
                  </a:moveTo>
                  <a:lnTo>
                    <a:pt x="36587" y="14927"/>
                  </a:lnTo>
                  <a:lnTo>
                    <a:pt x="21660" y="0"/>
                  </a:lnTo>
                  <a:lnTo>
                    <a:pt x="18875" y="37"/>
                  </a:lnTo>
                  <a:lnTo>
                    <a:pt x="12017" y="3841"/>
                  </a:lnTo>
                  <a:lnTo>
                    <a:pt x="3593" y="13915"/>
                  </a:lnTo>
                  <a:lnTo>
                    <a:pt x="756" y="21768"/>
                  </a:lnTo>
                  <a:lnTo>
                    <a:pt x="0" y="25838"/>
                  </a:lnTo>
                  <a:lnTo>
                    <a:pt x="2922" y="36004"/>
                  </a:lnTo>
                  <a:lnTo>
                    <a:pt x="14383" y="53628"/>
                  </a:lnTo>
                  <a:lnTo>
                    <a:pt x="59195" y="95416"/>
                  </a:lnTo>
                  <a:lnTo>
                    <a:pt x="73468" y="115916"/>
                  </a:lnTo>
                  <a:lnTo>
                    <a:pt x="74580" y="122470"/>
                  </a:lnTo>
                  <a:lnTo>
                    <a:pt x="72052" y="135396"/>
                  </a:lnTo>
                  <a:lnTo>
                    <a:pt x="64344" y="146315"/>
                  </a:lnTo>
                  <a:lnTo>
                    <a:pt x="53862" y="155166"/>
                  </a:lnTo>
                  <a:lnTo>
                    <a:pt x="42148" y="161452"/>
                  </a:lnTo>
                  <a:lnTo>
                    <a:pt x="31768" y="162834"/>
                  </a:lnTo>
                  <a:lnTo>
                    <a:pt x="27024" y="162215"/>
                  </a:lnTo>
                  <a:lnTo>
                    <a:pt x="23862" y="160391"/>
                  </a:lnTo>
                  <a:lnTo>
                    <a:pt x="21753" y="157764"/>
                  </a:lnTo>
                  <a:lnTo>
                    <a:pt x="17537" y="1482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SMARTInkShape-4877"/>
            <p:cNvSpPr/>
            <p:nvPr>
              <p:custDataLst>
                <p:tags r:id="rId107"/>
              </p:custDataLst>
            </p:nvPr>
          </p:nvSpPr>
          <p:spPr>
            <a:xfrm>
              <a:off x="1561399" y="2783643"/>
              <a:ext cx="224289" cy="399644"/>
            </a:xfrm>
            <a:custGeom>
              <a:avLst/>
              <a:gdLst/>
              <a:ahLst/>
              <a:cxnLst/>
              <a:rect l="0" t="0" r="0" b="0"/>
              <a:pathLst>
                <a:path w="224289" h="399644">
                  <a:moveTo>
                    <a:pt x="38801" y="73857"/>
                  </a:moveTo>
                  <a:lnTo>
                    <a:pt x="38801" y="73857"/>
                  </a:lnTo>
                  <a:lnTo>
                    <a:pt x="38801" y="59551"/>
                  </a:lnTo>
                  <a:lnTo>
                    <a:pt x="39507" y="58676"/>
                  </a:lnTo>
                  <a:lnTo>
                    <a:pt x="40683" y="58797"/>
                  </a:lnTo>
                  <a:lnTo>
                    <a:pt x="42172" y="59584"/>
                  </a:lnTo>
                  <a:lnTo>
                    <a:pt x="49632" y="94086"/>
                  </a:lnTo>
                  <a:lnTo>
                    <a:pt x="53728" y="127533"/>
                  </a:lnTo>
                  <a:lnTo>
                    <a:pt x="59782" y="171561"/>
                  </a:lnTo>
                  <a:lnTo>
                    <a:pt x="63371" y="196143"/>
                  </a:lnTo>
                  <a:lnTo>
                    <a:pt x="66470" y="220998"/>
                  </a:lnTo>
                  <a:lnTo>
                    <a:pt x="69242" y="246034"/>
                  </a:lnTo>
                  <a:lnTo>
                    <a:pt x="73497" y="292197"/>
                  </a:lnTo>
                  <a:lnTo>
                    <a:pt x="75388" y="326825"/>
                  </a:lnTo>
                  <a:lnTo>
                    <a:pt x="81728" y="371631"/>
                  </a:lnTo>
                  <a:lnTo>
                    <a:pt x="82236" y="371856"/>
                  </a:lnTo>
                  <a:lnTo>
                    <a:pt x="81639" y="337567"/>
                  </a:lnTo>
                  <a:lnTo>
                    <a:pt x="76420" y="299012"/>
                  </a:lnTo>
                  <a:lnTo>
                    <a:pt x="69396" y="251772"/>
                  </a:lnTo>
                  <a:lnTo>
                    <a:pt x="65548" y="226334"/>
                  </a:lnTo>
                  <a:lnTo>
                    <a:pt x="61571" y="201614"/>
                  </a:lnTo>
                  <a:lnTo>
                    <a:pt x="57509" y="177373"/>
                  </a:lnTo>
                  <a:lnTo>
                    <a:pt x="50643" y="131859"/>
                  </a:lnTo>
                  <a:lnTo>
                    <a:pt x="47592" y="92815"/>
                  </a:lnTo>
                  <a:lnTo>
                    <a:pt x="49245" y="49214"/>
                  </a:lnTo>
                  <a:lnTo>
                    <a:pt x="58024" y="27156"/>
                  </a:lnTo>
                  <a:lnTo>
                    <a:pt x="64316" y="17323"/>
                  </a:lnTo>
                  <a:lnTo>
                    <a:pt x="80715" y="4516"/>
                  </a:lnTo>
                  <a:lnTo>
                    <a:pt x="90027" y="113"/>
                  </a:lnTo>
                  <a:lnTo>
                    <a:pt x="100468" y="0"/>
                  </a:lnTo>
                  <a:lnTo>
                    <a:pt x="123359" y="7400"/>
                  </a:lnTo>
                  <a:lnTo>
                    <a:pt x="163417" y="40917"/>
                  </a:lnTo>
                  <a:lnTo>
                    <a:pt x="188260" y="74504"/>
                  </a:lnTo>
                  <a:lnTo>
                    <a:pt x="208944" y="115067"/>
                  </a:lnTo>
                  <a:lnTo>
                    <a:pt x="216435" y="138725"/>
                  </a:lnTo>
                  <a:lnTo>
                    <a:pt x="222840" y="163669"/>
                  </a:lnTo>
                  <a:lnTo>
                    <a:pt x="224288" y="188059"/>
                  </a:lnTo>
                  <a:lnTo>
                    <a:pt x="222431" y="212080"/>
                  </a:lnTo>
                  <a:lnTo>
                    <a:pt x="210726" y="258056"/>
                  </a:lnTo>
                  <a:lnTo>
                    <a:pt x="189060" y="299657"/>
                  </a:lnTo>
                  <a:lnTo>
                    <a:pt x="157323" y="335549"/>
                  </a:lnTo>
                  <a:lnTo>
                    <a:pt x="119700" y="365848"/>
                  </a:lnTo>
                  <a:lnTo>
                    <a:pt x="79460" y="388722"/>
                  </a:lnTo>
                  <a:lnTo>
                    <a:pt x="45582" y="398887"/>
                  </a:lnTo>
                  <a:lnTo>
                    <a:pt x="19237" y="399643"/>
                  </a:lnTo>
                  <a:lnTo>
                    <a:pt x="2825" y="392922"/>
                  </a:lnTo>
                  <a:lnTo>
                    <a:pt x="0" y="386757"/>
                  </a:lnTo>
                  <a:lnTo>
                    <a:pt x="234" y="379118"/>
                  </a:lnTo>
                  <a:lnTo>
                    <a:pt x="7051" y="3532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6" name="SMARTInkShape-Group865"/>
          <p:cNvGrpSpPr/>
          <p:nvPr/>
        </p:nvGrpSpPr>
        <p:grpSpPr>
          <a:xfrm>
            <a:off x="2777929" y="2940050"/>
            <a:ext cx="181172" cy="116121"/>
            <a:chOff x="2777929" y="2940050"/>
            <a:chExt cx="181172" cy="116121"/>
          </a:xfrm>
        </p:grpSpPr>
        <p:sp>
          <p:nvSpPr>
            <p:cNvPr id="604" name="SMARTInkShape-4878"/>
            <p:cNvSpPr/>
            <p:nvPr>
              <p:custDataLst>
                <p:tags r:id="rId99"/>
              </p:custDataLst>
            </p:nvPr>
          </p:nvSpPr>
          <p:spPr>
            <a:xfrm>
              <a:off x="2777929" y="3035300"/>
              <a:ext cx="155772" cy="20871"/>
            </a:xfrm>
            <a:custGeom>
              <a:avLst/>
              <a:gdLst/>
              <a:ahLst/>
              <a:cxnLst/>
              <a:rect l="0" t="0" r="0" b="0"/>
              <a:pathLst>
                <a:path w="155772" h="20871">
                  <a:moveTo>
                    <a:pt x="3371" y="12700"/>
                  </a:moveTo>
                  <a:lnTo>
                    <a:pt x="3371" y="12700"/>
                  </a:lnTo>
                  <a:lnTo>
                    <a:pt x="0" y="19442"/>
                  </a:lnTo>
                  <a:lnTo>
                    <a:pt x="418" y="20722"/>
                  </a:lnTo>
                  <a:lnTo>
                    <a:pt x="2108" y="20870"/>
                  </a:lnTo>
                  <a:lnTo>
                    <a:pt x="41927" y="12668"/>
                  </a:lnTo>
                  <a:lnTo>
                    <a:pt x="83772" y="7276"/>
                  </a:lnTo>
                  <a:lnTo>
                    <a:pt x="123771" y="3234"/>
                  </a:lnTo>
                  <a:lnTo>
                    <a:pt x="1557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SMARTInkShape-4879"/>
            <p:cNvSpPr/>
            <p:nvPr>
              <p:custDataLst>
                <p:tags r:id="rId100"/>
              </p:custDataLst>
            </p:nvPr>
          </p:nvSpPr>
          <p:spPr>
            <a:xfrm>
              <a:off x="2781300" y="2940050"/>
              <a:ext cx="177801" cy="12701"/>
            </a:xfrm>
            <a:custGeom>
              <a:avLst/>
              <a:gdLst/>
              <a:ahLst/>
              <a:cxnLst/>
              <a:rect l="0" t="0" r="0" b="0"/>
              <a:pathLst>
                <a:path w="177801" h="12701">
                  <a:moveTo>
                    <a:pt x="0" y="12700"/>
                  </a:moveTo>
                  <a:lnTo>
                    <a:pt x="0" y="12700"/>
                  </a:lnTo>
                  <a:lnTo>
                    <a:pt x="39999" y="12700"/>
                  </a:lnTo>
                  <a:lnTo>
                    <a:pt x="71870" y="10818"/>
                  </a:lnTo>
                  <a:lnTo>
                    <a:pt x="108142" y="7631"/>
                  </a:lnTo>
                  <a:lnTo>
                    <a:pt x="154652" y="2574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7" name="SMARTInkShape-Group866"/>
          <p:cNvGrpSpPr/>
          <p:nvPr/>
        </p:nvGrpSpPr>
        <p:grpSpPr>
          <a:xfrm>
            <a:off x="3293157" y="2764048"/>
            <a:ext cx="1863044" cy="436353"/>
            <a:chOff x="3293157" y="2764048"/>
            <a:chExt cx="1863044" cy="436353"/>
          </a:xfrm>
        </p:grpSpPr>
        <p:sp>
          <p:nvSpPr>
            <p:cNvPr id="607" name="SMARTInkShape-4880"/>
            <p:cNvSpPr/>
            <p:nvPr>
              <p:custDataLst>
                <p:tags r:id="rId89"/>
              </p:custDataLst>
            </p:nvPr>
          </p:nvSpPr>
          <p:spPr>
            <a:xfrm>
              <a:off x="5111750" y="3073400"/>
              <a:ext cx="44451" cy="57151"/>
            </a:xfrm>
            <a:custGeom>
              <a:avLst/>
              <a:gdLst/>
              <a:ahLst/>
              <a:cxnLst/>
              <a:rect l="0" t="0" r="0" b="0"/>
              <a:pathLst>
                <a:path w="44451" h="57151">
                  <a:moveTo>
                    <a:pt x="44450" y="0"/>
                  </a:moveTo>
                  <a:lnTo>
                    <a:pt x="44450" y="0"/>
                  </a:lnTo>
                  <a:lnTo>
                    <a:pt x="9709" y="46263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SMARTInkShape-4881"/>
            <p:cNvSpPr/>
            <p:nvPr>
              <p:custDataLst>
                <p:tags r:id="rId90"/>
              </p:custDataLst>
            </p:nvPr>
          </p:nvSpPr>
          <p:spPr>
            <a:xfrm>
              <a:off x="4848432" y="2842974"/>
              <a:ext cx="149019" cy="203016"/>
            </a:xfrm>
            <a:custGeom>
              <a:avLst/>
              <a:gdLst/>
              <a:ahLst/>
              <a:cxnLst/>
              <a:rect l="0" t="0" r="0" b="0"/>
              <a:pathLst>
                <a:path w="149019" h="203016">
                  <a:moveTo>
                    <a:pt x="15668" y="52626"/>
                  </a:moveTo>
                  <a:lnTo>
                    <a:pt x="15668" y="52626"/>
                  </a:lnTo>
                  <a:lnTo>
                    <a:pt x="8926" y="45884"/>
                  </a:lnTo>
                  <a:lnTo>
                    <a:pt x="7645" y="41076"/>
                  </a:lnTo>
                  <a:lnTo>
                    <a:pt x="9214" y="22236"/>
                  </a:lnTo>
                  <a:lnTo>
                    <a:pt x="12329" y="11837"/>
                  </a:lnTo>
                  <a:lnTo>
                    <a:pt x="15558" y="7795"/>
                  </a:lnTo>
                  <a:lnTo>
                    <a:pt x="24791" y="1421"/>
                  </a:lnTo>
                  <a:lnTo>
                    <a:pt x="37833" y="0"/>
                  </a:lnTo>
                  <a:lnTo>
                    <a:pt x="45261" y="608"/>
                  </a:lnTo>
                  <a:lnTo>
                    <a:pt x="51625" y="3837"/>
                  </a:lnTo>
                  <a:lnTo>
                    <a:pt x="62458" y="14949"/>
                  </a:lnTo>
                  <a:lnTo>
                    <a:pt x="66332" y="34940"/>
                  </a:lnTo>
                  <a:lnTo>
                    <a:pt x="66377" y="47185"/>
                  </a:lnTo>
                  <a:lnTo>
                    <a:pt x="52957" y="84645"/>
                  </a:lnTo>
                  <a:lnTo>
                    <a:pt x="27735" y="125926"/>
                  </a:lnTo>
                  <a:lnTo>
                    <a:pt x="4228" y="171867"/>
                  </a:lnTo>
                  <a:lnTo>
                    <a:pt x="0" y="185820"/>
                  </a:lnTo>
                  <a:lnTo>
                    <a:pt x="989" y="190811"/>
                  </a:lnTo>
                  <a:lnTo>
                    <a:pt x="3765" y="194844"/>
                  </a:lnTo>
                  <a:lnTo>
                    <a:pt x="7732" y="198238"/>
                  </a:lnTo>
                  <a:lnTo>
                    <a:pt x="33542" y="203015"/>
                  </a:lnTo>
                  <a:lnTo>
                    <a:pt x="74743" y="201059"/>
                  </a:lnTo>
                  <a:lnTo>
                    <a:pt x="119328" y="196011"/>
                  </a:lnTo>
                  <a:lnTo>
                    <a:pt x="149018" y="1923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SMARTInkShape-4882"/>
            <p:cNvSpPr/>
            <p:nvPr>
              <p:custDataLst>
                <p:tags r:id="rId91"/>
              </p:custDataLst>
            </p:nvPr>
          </p:nvSpPr>
          <p:spPr>
            <a:xfrm>
              <a:off x="4749800" y="30035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SMARTInkShape-4883"/>
            <p:cNvSpPr/>
            <p:nvPr>
              <p:custDataLst>
                <p:tags r:id="rId92"/>
              </p:custDataLst>
            </p:nvPr>
          </p:nvSpPr>
          <p:spPr>
            <a:xfrm>
              <a:off x="4597400" y="2860954"/>
              <a:ext cx="38101" cy="225147"/>
            </a:xfrm>
            <a:custGeom>
              <a:avLst/>
              <a:gdLst/>
              <a:ahLst/>
              <a:cxnLst/>
              <a:rect l="0" t="0" r="0" b="0"/>
              <a:pathLst>
                <a:path w="38101" h="225147">
                  <a:moveTo>
                    <a:pt x="0" y="15596"/>
                  </a:moveTo>
                  <a:lnTo>
                    <a:pt x="0" y="15596"/>
                  </a:lnTo>
                  <a:lnTo>
                    <a:pt x="0" y="669"/>
                  </a:lnTo>
                  <a:lnTo>
                    <a:pt x="705" y="0"/>
                  </a:lnTo>
                  <a:lnTo>
                    <a:pt x="1881" y="260"/>
                  </a:lnTo>
                  <a:lnTo>
                    <a:pt x="3371" y="1139"/>
                  </a:lnTo>
                  <a:lnTo>
                    <a:pt x="12865" y="40965"/>
                  </a:lnTo>
                  <a:lnTo>
                    <a:pt x="19098" y="82850"/>
                  </a:lnTo>
                  <a:lnTo>
                    <a:pt x="23305" y="114631"/>
                  </a:lnTo>
                  <a:lnTo>
                    <a:pt x="27526" y="147571"/>
                  </a:lnTo>
                  <a:lnTo>
                    <a:pt x="33869" y="194478"/>
                  </a:lnTo>
                  <a:lnTo>
                    <a:pt x="38100" y="2251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SMARTInkShape-4884"/>
            <p:cNvSpPr/>
            <p:nvPr>
              <p:custDataLst>
                <p:tags r:id="rId93"/>
              </p:custDataLst>
            </p:nvPr>
          </p:nvSpPr>
          <p:spPr>
            <a:xfrm>
              <a:off x="4324350" y="3105150"/>
              <a:ext cx="50801" cy="95251"/>
            </a:xfrm>
            <a:custGeom>
              <a:avLst/>
              <a:gdLst/>
              <a:ahLst/>
              <a:cxnLst/>
              <a:rect l="0" t="0" r="0" b="0"/>
              <a:pathLst>
                <a:path w="50801" h="95251">
                  <a:moveTo>
                    <a:pt x="50800" y="0"/>
                  </a:moveTo>
                  <a:lnTo>
                    <a:pt x="50800" y="0"/>
                  </a:lnTo>
                  <a:lnTo>
                    <a:pt x="49389" y="21689"/>
                  </a:lnTo>
                  <a:lnTo>
                    <a:pt x="44058" y="42095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SMARTInkShape-4885"/>
            <p:cNvSpPr/>
            <p:nvPr>
              <p:custDataLst>
                <p:tags r:id="rId94"/>
              </p:custDataLst>
            </p:nvPr>
          </p:nvSpPr>
          <p:spPr>
            <a:xfrm>
              <a:off x="4095254" y="2827279"/>
              <a:ext cx="154028" cy="246122"/>
            </a:xfrm>
            <a:custGeom>
              <a:avLst/>
              <a:gdLst/>
              <a:ahLst/>
              <a:cxnLst/>
              <a:rect l="0" t="0" r="0" b="0"/>
              <a:pathLst>
                <a:path w="154028" h="246122">
                  <a:moveTo>
                    <a:pt x="13196" y="36571"/>
                  </a:moveTo>
                  <a:lnTo>
                    <a:pt x="13196" y="36571"/>
                  </a:lnTo>
                  <a:lnTo>
                    <a:pt x="3083" y="29829"/>
                  </a:lnTo>
                  <a:lnTo>
                    <a:pt x="810" y="27137"/>
                  </a:lnTo>
                  <a:lnTo>
                    <a:pt x="0" y="24638"/>
                  </a:lnTo>
                  <a:lnTo>
                    <a:pt x="165" y="22265"/>
                  </a:lnTo>
                  <a:lnTo>
                    <a:pt x="9756" y="15867"/>
                  </a:lnTo>
                  <a:lnTo>
                    <a:pt x="38753" y="6212"/>
                  </a:lnTo>
                  <a:lnTo>
                    <a:pt x="86056" y="0"/>
                  </a:lnTo>
                  <a:lnTo>
                    <a:pt x="94930" y="1607"/>
                  </a:lnTo>
                  <a:lnTo>
                    <a:pt x="108554" y="9037"/>
                  </a:lnTo>
                  <a:lnTo>
                    <a:pt x="111340" y="15393"/>
                  </a:lnTo>
                  <a:lnTo>
                    <a:pt x="110673" y="31862"/>
                  </a:lnTo>
                  <a:lnTo>
                    <a:pt x="95622" y="60968"/>
                  </a:lnTo>
                  <a:lnTo>
                    <a:pt x="62717" y="105392"/>
                  </a:lnTo>
                  <a:lnTo>
                    <a:pt x="58909" y="109968"/>
                  </a:lnTo>
                  <a:lnTo>
                    <a:pt x="57077" y="113725"/>
                  </a:lnTo>
                  <a:lnTo>
                    <a:pt x="56562" y="116934"/>
                  </a:lnTo>
                  <a:lnTo>
                    <a:pt x="56923" y="119780"/>
                  </a:lnTo>
                  <a:lnTo>
                    <a:pt x="59280" y="122382"/>
                  </a:lnTo>
                  <a:lnTo>
                    <a:pt x="73417" y="129416"/>
                  </a:lnTo>
                  <a:lnTo>
                    <a:pt x="114617" y="140250"/>
                  </a:lnTo>
                  <a:lnTo>
                    <a:pt x="141633" y="153368"/>
                  </a:lnTo>
                  <a:lnTo>
                    <a:pt x="147503" y="159592"/>
                  </a:lnTo>
                  <a:lnTo>
                    <a:pt x="154027" y="174032"/>
                  </a:lnTo>
                  <a:lnTo>
                    <a:pt x="152945" y="181833"/>
                  </a:lnTo>
                  <a:lnTo>
                    <a:pt x="144216" y="198029"/>
                  </a:lnTo>
                  <a:lnTo>
                    <a:pt x="106888" y="230010"/>
                  </a:lnTo>
                  <a:lnTo>
                    <a:pt x="81017" y="244483"/>
                  </a:lnTo>
                  <a:lnTo>
                    <a:pt x="57646" y="246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SMARTInkShape-4886"/>
            <p:cNvSpPr/>
            <p:nvPr>
              <p:custDataLst>
                <p:tags r:id="rId95"/>
              </p:custDataLst>
            </p:nvPr>
          </p:nvSpPr>
          <p:spPr>
            <a:xfrm>
              <a:off x="4025900" y="2825750"/>
              <a:ext cx="8171" cy="241301"/>
            </a:xfrm>
            <a:custGeom>
              <a:avLst/>
              <a:gdLst/>
              <a:ahLst/>
              <a:cxnLst/>
              <a:rect l="0" t="0" r="0" b="0"/>
              <a:pathLst>
                <a:path w="8171" h="241301">
                  <a:moveTo>
                    <a:pt x="0" y="0"/>
                  </a:moveTo>
                  <a:lnTo>
                    <a:pt x="0" y="0"/>
                  </a:lnTo>
                  <a:lnTo>
                    <a:pt x="0" y="37903"/>
                  </a:lnTo>
                  <a:lnTo>
                    <a:pt x="0" y="70938"/>
                  </a:lnTo>
                  <a:lnTo>
                    <a:pt x="1411" y="108434"/>
                  </a:lnTo>
                  <a:lnTo>
                    <a:pt x="6742" y="146265"/>
                  </a:lnTo>
                  <a:lnTo>
                    <a:pt x="8170" y="184245"/>
                  </a:lnTo>
                  <a:lnTo>
                    <a:pt x="635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SMARTInkShape-4887"/>
            <p:cNvSpPr/>
            <p:nvPr>
              <p:custDataLst>
                <p:tags r:id="rId96"/>
              </p:custDataLst>
            </p:nvPr>
          </p:nvSpPr>
          <p:spPr>
            <a:xfrm>
              <a:off x="3891122" y="2984500"/>
              <a:ext cx="14129" cy="5468"/>
            </a:xfrm>
            <a:custGeom>
              <a:avLst/>
              <a:gdLst/>
              <a:ahLst/>
              <a:cxnLst/>
              <a:rect l="0" t="0" r="0" b="0"/>
              <a:pathLst>
                <a:path w="14129" h="5468">
                  <a:moveTo>
                    <a:pt x="14128" y="0"/>
                  </a:moveTo>
                  <a:lnTo>
                    <a:pt x="14128" y="0"/>
                  </a:lnTo>
                  <a:lnTo>
                    <a:pt x="10757" y="3371"/>
                  </a:lnTo>
                  <a:lnTo>
                    <a:pt x="5339" y="5026"/>
                  </a:lnTo>
                  <a:lnTo>
                    <a:pt x="1918" y="5467"/>
                  </a:lnTo>
                  <a:lnTo>
                    <a:pt x="344" y="5056"/>
                  </a:lnTo>
                  <a:lnTo>
                    <a:pt x="0" y="4076"/>
                  </a:lnTo>
                  <a:lnTo>
                    <a:pt x="142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SMARTInkShape-4888"/>
            <p:cNvSpPr/>
            <p:nvPr>
              <p:custDataLst>
                <p:tags r:id="rId97"/>
              </p:custDataLst>
            </p:nvPr>
          </p:nvSpPr>
          <p:spPr>
            <a:xfrm>
              <a:off x="3644788" y="2852444"/>
              <a:ext cx="129225" cy="222710"/>
            </a:xfrm>
            <a:custGeom>
              <a:avLst/>
              <a:gdLst/>
              <a:ahLst/>
              <a:cxnLst/>
              <a:rect l="0" t="0" r="0" b="0"/>
              <a:pathLst>
                <a:path w="129225" h="222710">
                  <a:moveTo>
                    <a:pt x="82662" y="5056"/>
                  </a:moveTo>
                  <a:lnTo>
                    <a:pt x="82662" y="5056"/>
                  </a:lnTo>
                  <a:lnTo>
                    <a:pt x="79291" y="1685"/>
                  </a:lnTo>
                  <a:lnTo>
                    <a:pt x="73873" y="30"/>
                  </a:lnTo>
                  <a:lnTo>
                    <a:pt x="66056" y="0"/>
                  </a:lnTo>
                  <a:lnTo>
                    <a:pt x="55526" y="2338"/>
                  </a:lnTo>
                  <a:lnTo>
                    <a:pt x="37697" y="14364"/>
                  </a:lnTo>
                  <a:lnTo>
                    <a:pt x="19009" y="44817"/>
                  </a:lnTo>
                  <a:lnTo>
                    <a:pt x="8276" y="76820"/>
                  </a:lnTo>
                  <a:lnTo>
                    <a:pt x="918" y="113151"/>
                  </a:lnTo>
                  <a:lnTo>
                    <a:pt x="0" y="148113"/>
                  </a:lnTo>
                  <a:lnTo>
                    <a:pt x="10191" y="192788"/>
                  </a:lnTo>
                  <a:lnTo>
                    <a:pt x="26464" y="212200"/>
                  </a:lnTo>
                  <a:lnTo>
                    <a:pt x="36730" y="219352"/>
                  </a:lnTo>
                  <a:lnTo>
                    <a:pt x="47102" y="222709"/>
                  </a:lnTo>
                  <a:lnTo>
                    <a:pt x="68033" y="222676"/>
                  </a:lnTo>
                  <a:lnTo>
                    <a:pt x="87214" y="212313"/>
                  </a:lnTo>
                  <a:lnTo>
                    <a:pt x="104441" y="193831"/>
                  </a:lnTo>
                  <a:lnTo>
                    <a:pt x="119152" y="166803"/>
                  </a:lnTo>
                  <a:lnTo>
                    <a:pt x="127102" y="132212"/>
                  </a:lnTo>
                  <a:lnTo>
                    <a:pt x="129224" y="94025"/>
                  </a:lnTo>
                  <a:lnTo>
                    <a:pt x="125464" y="55887"/>
                  </a:lnTo>
                  <a:lnTo>
                    <a:pt x="117207" y="29059"/>
                  </a:lnTo>
                  <a:lnTo>
                    <a:pt x="106482" y="12196"/>
                  </a:lnTo>
                  <a:lnTo>
                    <a:pt x="94660" y="4702"/>
                  </a:lnTo>
                  <a:lnTo>
                    <a:pt x="89249" y="4820"/>
                  </a:lnTo>
                  <a:lnTo>
                    <a:pt x="84231" y="7015"/>
                  </a:lnTo>
                  <a:lnTo>
                    <a:pt x="69962" y="17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SMARTInkShape-4889"/>
            <p:cNvSpPr/>
            <p:nvPr>
              <p:custDataLst>
                <p:tags r:id="rId98"/>
              </p:custDataLst>
            </p:nvPr>
          </p:nvSpPr>
          <p:spPr>
            <a:xfrm>
              <a:off x="3293157" y="2764048"/>
              <a:ext cx="224744" cy="428112"/>
            </a:xfrm>
            <a:custGeom>
              <a:avLst/>
              <a:gdLst/>
              <a:ahLst/>
              <a:cxnLst/>
              <a:rect l="0" t="0" r="0" b="0"/>
              <a:pathLst>
                <a:path w="224744" h="428112">
                  <a:moveTo>
                    <a:pt x="110443" y="36302"/>
                  </a:moveTo>
                  <a:lnTo>
                    <a:pt x="110443" y="36302"/>
                  </a:lnTo>
                  <a:lnTo>
                    <a:pt x="109737" y="21799"/>
                  </a:lnTo>
                  <a:lnTo>
                    <a:pt x="107072" y="13158"/>
                  </a:lnTo>
                  <a:lnTo>
                    <a:pt x="99772" y="6495"/>
                  </a:lnTo>
                  <a:lnTo>
                    <a:pt x="88767" y="1888"/>
                  </a:lnTo>
                  <a:lnTo>
                    <a:pt x="66704" y="0"/>
                  </a:lnTo>
                  <a:lnTo>
                    <a:pt x="42999" y="4301"/>
                  </a:lnTo>
                  <a:lnTo>
                    <a:pt x="22256" y="14904"/>
                  </a:lnTo>
                  <a:lnTo>
                    <a:pt x="9160" y="25381"/>
                  </a:lnTo>
                  <a:lnTo>
                    <a:pt x="1928" y="38974"/>
                  </a:lnTo>
                  <a:lnTo>
                    <a:pt x="0" y="46550"/>
                  </a:lnTo>
                  <a:lnTo>
                    <a:pt x="831" y="53717"/>
                  </a:lnTo>
                  <a:lnTo>
                    <a:pt x="7399" y="67325"/>
                  </a:lnTo>
                  <a:lnTo>
                    <a:pt x="36048" y="101906"/>
                  </a:lnTo>
                  <a:lnTo>
                    <a:pt x="69037" y="146522"/>
                  </a:lnTo>
                  <a:lnTo>
                    <a:pt x="80986" y="174189"/>
                  </a:lnTo>
                  <a:lnTo>
                    <a:pt x="84938" y="210194"/>
                  </a:lnTo>
                  <a:lnTo>
                    <a:pt x="77471" y="228593"/>
                  </a:lnTo>
                  <a:lnTo>
                    <a:pt x="53052" y="254280"/>
                  </a:lnTo>
                  <a:lnTo>
                    <a:pt x="40913" y="261755"/>
                  </a:lnTo>
                  <a:lnTo>
                    <a:pt x="39395" y="262098"/>
                  </a:lnTo>
                  <a:lnTo>
                    <a:pt x="39089" y="261622"/>
                  </a:lnTo>
                  <a:lnTo>
                    <a:pt x="39590" y="260598"/>
                  </a:lnTo>
                  <a:lnTo>
                    <a:pt x="53780" y="252416"/>
                  </a:lnTo>
                  <a:lnTo>
                    <a:pt x="72487" y="247797"/>
                  </a:lnTo>
                  <a:lnTo>
                    <a:pt x="83226" y="248598"/>
                  </a:lnTo>
                  <a:lnTo>
                    <a:pt x="88065" y="249799"/>
                  </a:lnTo>
                  <a:lnTo>
                    <a:pt x="90585" y="252717"/>
                  </a:lnTo>
                  <a:lnTo>
                    <a:pt x="91560" y="256779"/>
                  </a:lnTo>
                  <a:lnTo>
                    <a:pt x="90056" y="268347"/>
                  </a:lnTo>
                  <a:lnTo>
                    <a:pt x="70355" y="314596"/>
                  </a:lnTo>
                  <a:lnTo>
                    <a:pt x="52326" y="355413"/>
                  </a:lnTo>
                  <a:lnTo>
                    <a:pt x="42278" y="396652"/>
                  </a:lnTo>
                  <a:lnTo>
                    <a:pt x="45104" y="408360"/>
                  </a:lnTo>
                  <a:lnTo>
                    <a:pt x="47834" y="413457"/>
                  </a:lnTo>
                  <a:lnTo>
                    <a:pt x="58393" y="421003"/>
                  </a:lnTo>
                  <a:lnTo>
                    <a:pt x="73904" y="426002"/>
                  </a:lnTo>
                  <a:lnTo>
                    <a:pt x="108554" y="428111"/>
                  </a:lnTo>
                  <a:lnTo>
                    <a:pt x="140647" y="426104"/>
                  </a:lnTo>
                  <a:lnTo>
                    <a:pt x="174196" y="420979"/>
                  </a:lnTo>
                  <a:lnTo>
                    <a:pt x="224743" y="4109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4" name="SMARTInkShape-Group867"/>
          <p:cNvGrpSpPr/>
          <p:nvPr/>
        </p:nvGrpSpPr>
        <p:grpSpPr>
          <a:xfrm>
            <a:off x="5397500" y="2790501"/>
            <a:ext cx="641351" cy="352750"/>
            <a:chOff x="5397500" y="2790501"/>
            <a:chExt cx="641351" cy="352750"/>
          </a:xfrm>
        </p:grpSpPr>
        <p:sp>
          <p:nvSpPr>
            <p:cNvPr id="618" name="SMARTInkShape-4890"/>
            <p:cNvSpPr/>
            <p:nvPr>
              <p:custDataLst>
                <p:tags r:id="rId83"/>
              </p:custDataLst>
            </p:nvPr>
          </p:nvSpPr>
          <p:spPr>
            <a:xfrm>
              <a:off x="5943600" y="3060700"/>
              <a:ext cx="95251" cy="82551"/>
            </a:xfrm>
            <a:custGeom>
              <a:avLst/>
              <a:gdLst/>
              <a:ahLst/>
              <a:cxnLst/>
              <a:rect l="0" t="0" r="0" b="0"/>
              <a:pathLst>
                <a:path w="95251" h="82551">
                  <a:moveTo>
                    <a:pt x="95250" y="0"/>
                  </a:moveTo>
                  <a:lnTo>
                    <a:pt x="95250" y="0"/>
                  </a:lnTo>
                  <a:lnTo>
                    <a:pt x="78629" y="24642"/>
                  </a:lnTo>
                  <a:lnTo>
                    <a:pt x="39076" y="57418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SMARTInkShape-4891"/>
            <p:cNvSpPr/>
            <p:nvPr>
              <p:custDataLst>
                <p:tags r:id="rId84"/>
              </p:custDataLst>
            </p:nvPr>
          </p:nvSpPr>
          <p:spPr>
            <a:xfrm>
              <a:off x="5861050" y="2798574"/>
              <a:ext cx="120651" cy="266168"/>
            </a:xfrm>
            <a:custGeom>
              <a:avLst/>
              <a:gdLst/>
              <a:ahLst/>
              <a:cxnLst/>
              <a:rect l="0" t="0" r="0" b="0"/>
              <a:pathLst>
                <a:path w="120651" h="266168">
                  <a:moveTo>
                    <a:pt x="120650" y="14476"/>
                  </a:moveTo>
                  <a:lnTo>
                    <a:pt x="120650" y="14476"/>
                  </a:lnTo>
                  <a:lnTo>
                    <a:pt x="111811" y="170"/>
                  </a:lnTo>
                  <a:lnTo>
                    <a:pt x="109113" y="0"/>
                  </a:lnTo>
                  <a:lnTo>
                    <a:pt x="102352" y="3574"/>
                  </a:lnTo>
                  <a:lnTo>
                    <a:pt x="83870" y="27003"/>
                  </a:lnTo>
                  <a:lnTo>
                    <a:pt x="60521" y="74240"/>
                  </a:lnTo>
                  <a:lnTo>
                    <a:pt x="42185" y="114651"/>
                  </a:lnTo>
                  <a:lnTo>
                    <a:pt x="25099" y="157070"/>
                  </a:lnTo>
                  <a:lnTo>
                    <a:pt x="15153" y="197090"/>
                  </a:lnTo>
                  <a:lnTo>
                    <a:pt x="15700" y="241837"/>
                  </a:lnTo>
                  <a:lnTo>
                    <a:pt x="21324" y="258518"/>
                  </a:lnTo>
                  <a:lnTo>
                    <a:pt x="24799" y="263954"/>
                  </a:lnTo>
                  <a:lnTo>
                    <a:pt x="29938" y="266167"/>
                  </a:lnTo>
                  <a:lnTo>
                    <a:pt x="43174" y="264863"/>
                  </a:lnTo>
                  <a:lnTo>
                    <a:pt x="69864" y="246082"/>
                  </a:lnTo>
                  <a:lnTo>
                    <a:pt x="82321" y="229831"/>
                  </a:lnTo>
                  <a:lnTo>
                    <a:pt x="86630" y="221545"/>
                  </a:lnTo>
                  <a:lnTo>
                    <a:pt x="87387" y="213200"/>
                  </a:lnTo>
                  <a:lnTo>
                    <a:pt x="82583" y="196402"/>
                  </a:lnTo>
                  <a:lnTo>
                    <a:pt x="76927" y="190793"/>
                  </a:lnTo>
                  <a:lnTo>
                    <a:pt x="61235" y="184561"/>
                  </a:lnTo>
                  <a:lnTo>
                    <a:pt x="17218" y="189289"/>
                  </a:lnTo>
                  <a:lnTo>
                    <a:pt x="0" y="192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SMARTInkShape-4892"/>
            <p:cNvSpPr/>
            <p:nvPr>
              <p:custDataLst>
                <p:tags r:id="rId85"/>
              </p:custDataLst>
            </p:nvPr>
          </p:nvSpPr>
          <p:spPr>
            <a:xfrm>
              <a:off x="5673529" y="2946400"/>
              <a:ext cx="149422" cy="31751"/>
            </a:xfrm>
            <a:custGeom>
              <a:avLst/>
              <a:gdLst/>
              <a:ahLst/>
              <a:cxnLst/>
              <a:rect l="0" t="0" r="0" b="0"/>
              <a:pathLst>
                <a:path w="149422" h="31751">
                  <a:moveTo>
                    <a:pt x="3371" y="31750"/>
                  </a:moveTo>
                  <a:lnTo>
                    <a:pt x="3371" y="31750"/>
                  </a:lnTo>
                  <a:lnTo>
                    <a:pt x="0" y="28379"/>
                  </a:lnTo>
                  <a:lnTo>
                    <a:pt x="418" y="27386"/>
                  </a:lnTo>
                  <a:lnTo>
                    <a:pt x="11276" y="25283"/>
                  </a:lnTo>
                  <a:lnTo>
                    <a:pt x="55524" y="18609"/>
                  </a:lnTo>
                  <a:lnTo>
                    <a:pt x="98316" y="10688"/>
                  </a:lnTo>
                  <a:lnTo>
                    <a:pt x="1494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SMARTInkShape-4893"/>
            <p:cNvSpPr/>
            <p:nvPr>
              <p:custDataLst>
                <p:tags r:id="rId86"/>
              </p:custDataLst>
            </p:nvPr>
          </p:nvSpPr>
          <p:spPr>
            <a:xfrm>
              <a:off x="5543550" y="2997200"/>
              <a:ext cx="44451" cy="6351"/>
            </a:xfrm>
            <a:custGeom>
              <a:avLst/>
              <a:gdLst/>
              <a:ahLst/>
              <a:cxnLst/>
              <a:rect l="0" t="0" r="0" b="0"/>
              <a:pathLst>
                <a:path w="44451" h="6351">
                  <a:moveTo>
                    <a:pt x="44450" y="6350"/>
                  </a:moveTo>
                  <a:lnTo>
                    <a:pt x="44450" y="6350"/>
                  </a:lnTo>
                  <a:lnTo>
                    <a:pt x="23727" y="132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SMARTInkShape-4894"/>
            <p:cNvSpPr/>
            <p:nvPr>
              <p:custDataLst>
                <p:tags r:id="rId87"/>
              </p:custDataLst>
            </p:nvPr>
          </p:nvSpPr>
          <p:spPr>
            <a:xfrm>
              <a:off x="5397500" y="2813933"/>
              <a:ext cx="11794" cy="297568"/>
            </a:xfrm>
            <a:custGeom>
              <a:avLst/>
              <a:gdLst/>
              <a:ahLst/>
              <a:cxnLst/>
              <a:rect l="0" t="0" r="0" b="0"/>
              <a:pathLst>
                <a:path w="11794" h="297568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8115" y="46322"/>
                  </a:lnTo>
                  <a:lnTo>
                    <a:pt x="10662" y="80775"/>
                  </a:lnTo>
                  <a:lnTo>
                    <a:pt x="11793" y="121957"/>
                  </a:lnTo>
                  <a:lnTo>
                    <a:pt x="10416" y="168013"/>
                  </a:lnTo>
                  <a:lnTo>
                    <a:pt x="8156" y="214587"/>
                  </a:lnTo>
                  <a:lnTo>
                    <a:pt x="7153" y="256454"/>
                  </a:lnTo>
                  <a:lnTo>
                    <a:pt x="6350" y="297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SMARTInkShape-4895"/>
            <p:cNvSpPr/>
            <p:nvPr>
              <p:custDataLst>
                <p:tags r:id="rId88"/>
              </p:custDataLst>
            </p:nvPr>
          </p:nvSpPr>
          <p:spPr>
            <a:xfrm>
              <a:off x="5651500" y="2790501"/>
              <a:ext cx="141721" cy="308300"/>
            </a:xfrm>
            <a:custGeom>
              <a:avLst/>
              <a:gdLst/>
              <a:ahLst/>
              <a:cxnLst/>
              <a:rect l="0" t="0" r="0" b="0"/>
              <a:pathLst>
                <a:path w="141721" h="308300">
                  <a:moveTo>
                    <a:pt x="0" y="66999"/>
                  </a:moveTo>
                  <a:lnTo>
                    <a:pt x="0" y="66999"/>
                  </a:lnTo>
                  <a:lnTo>
                    <a:pt x="6742" y="56886"/>
                  </a:lnTo>
                  <a:lnTo>
                    <a:pt x="27789" y="40484"/>
                  </a:lnTo>
                  <a:lnTo>
                    <a:pt x="75234" y="16684"/>
                  </a:lnTo>
                  <a:lnTo>
                    <a:pt x="118159" y="1426"/>
                  </a:lnTo>
                  <a:lnTo>
                    <a:pt x="127457" y="0"/>
                  </a:lnTo>
                  <a:lnTo>
                    <a:pt x="133654" y="461"/>
                  </a:lnTo>
                  <a:lnTo>
                    <a:pt x="137786" y="2179"/>
                  </a:lnTo>
                  <a:lnTo>
                    <a:pt x="140541" y="4736"/>
                  </a:lnTo>
                  <a:lnTo>
                    <a:pt x="141720" y="18865"/>
                  </a:lnTo>
                  <a:lnTo>
                    <a:pt x="136535" y="54383"/>
                  </a:lnTo>
                  <a:lnTo>
                    <a:pt x="129122" y="86792"/>
                  </a:lnTo>
                  <a:lnTo>
                    <a:pt x="118770" y="127066"/>
                  </a:lnTo>
                  <a:lnTo>
                    <a:pt x="110877" y="170836"/>
                  </a:lnTo>
                  <a:lnTo>
                    <a:pt x="104312" y="214044"/>
                  </a:lnTo>
                  <a:lnTo>
                    <a:pt x="96690" y="252061"/>
                  </a:lnTo>
                  <a:lnTo>
                    <a:pt x="95250" y="3082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0" name="SMARTInkShape-Group868"/>
          <p:cNvGrpSpPr/>
          <p:nvPr/>
        </p:nvGrpSpPr>
        <p:grpSpPr>
          <a:xfrm>
            <a:off x="6362700" y="2761478"/>
            <a:ext cx="800101" cy="362723"/>
            <a:chOff x="6362700" y="2761478"/>
            <a:chExt cx="800101" cy="362723"/>
          </a:xfrm>
        </p:grpSpPr>
        <p:sp>
          <p:nvSpPr>
            <p:cNvPr id="625" name="SMARTInkShape-4896"/>
            <p:cNvSpPr/>
            <p:nvPr>
              <p:custDataLst>
                <p:tags r:id="rId78"/>
              </p:custDataLst>
            </p:nvPr>
          </p:nvSpPr>
          <p:spPr>
            <a:xfrm>
              <a:off x="7112000" y="3054350"/>
              <a:ext cx="50801" cy="69851"/>
            </a:xfrm>
            <a:custGeom>
              <a:avLst/>
              <a:gdLst/>
              <a:ahLst/>
              <a:cxnLst/>
              <a:rect l="0" t="0" r="0" b="0"/>
              <a:pathLst>
                <a:path w="50801" h="69851">
                  <a:moveTo>
                    <a:pt x="50800" y="0"/>
                  </a:moveTo>
                  <a:lnTo>
                    <a:pt x="50800" y="0"/>
                  </a:lnTo>
                  <a:lnTo>
                    <a:pt x="19639" y="45466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SMARTInkShape-4897"/>
            <p:cNvSpPr/>
            <p:nvPr>
              <p:custDataLst>
                <p:tags r:id="rId79"/>
              </p:custDataLst>
            </p:nvPr>
          </p:nvSpPr>
          <p:spPr>
            <a:xfrm>
              <a:off x="7026079" y="2774950"/>
              <a:ext cx="16072" cy="196851"/>
            </a:xfrm>
            <a:custGeom>
              <a:avLst/>
              <a:gdLst/>
              <a:ahLst/>
              <a:cxnLst/>
              <a:rect l="0" t="0" r="0" b="0"/>
              <a:pathLst>
                <a:path w="16072" h="19685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226" y="10670"/>
                  </a:lnTo>
                  <a:lnTo>
                    <a:pt x="6120" y="46087"/>
                  </a:lnTo>
                  <a:lnTo>
                    <a:pt x="12025" y="86406"/>
                  </a:lnTo>
                  <a:lnTo>
                    <a:pt x="14872" y="133003"/>
                  </a:lnTo>
                  <a:lnTo>
                    <a:pt x="15834" y="180579"/>
                  </a:lnTo>
                  <a:lnTo>
                    <a:pt x="16071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SMARTInkShape-4898"/>
            <p:cNvSpPr/>
            <p:nvPr>
              <p:custDataLst>
                <p:tags r:id="rId80"/>
              </p:custDataLst>
            </p:nvPr>
          </p:nvSpPr>
          <p:spPr>
            <a:xfrm>
              <a:off x="6775993" y="2761478"/>
              <a:ext cx="139158" cy="267473"/>
            </a:xfrm>
            <a:custGeom>
              <a:avLst/>
              <a:gdLst/>
              <a:ahLst/>
              <a:cxnLst/>
              <a:rect l="0" t="0" r="0" b="0"/>
              <a:pathLst>
                <a:path w="139158" h="267473">
                  <a:moveTo>
                    <a:pt x="107407" y="57922"/>
                  </a:moveTo>
                  <a:lnTo>
                    <a:pt x="107407" y="57922"/>
                  </a:lnTo>
                  <a:lnTo>
                    <a:pt x="89109" y="15859"/>
                  </a:lnTo>
                  <a:lnTo>
                    <a:pt x="81401" y="5596"/>
                  </a:lnTo>
                  <a:lnTo>
                    <a:pt x="77370" y="1871"/>
                  </a:lnTo>
                  <a:lnTo>
                    <a:pt x="71860" y="94"/>
                  </a:lnTo>
                  <a:lnTo>
                    <a:pt x="58212" y="0"/>
                  </a:lnTo>
                  <a:lnTo>
                    <a:pt x="42739" y="7955"/>
                  </a:lnTo>
                  <a:lnTo>
                    <a:pt x="34661" y="14027"/>
                  </a:lnTo>
                  <a:lnTo>
                    <a:pt x="13181" y="46170"/>
                  </a:lnTo>
                  <a:lnTo>
                    <a:pt x="153" y="83603"/>
                  </a:lnTo>
                  <a:lnTo>
                    <a:pt x="0" y="101321"/>
                  </a:lnTo>
                  <a:lnTo>
                    <a:pt x="1936" y="108021"/>
                  </a:lnTo>
                  <a:lnTo>
                    <a:pt x="6049" y="111783"/>
                  </a:lnTo>
                  <a:lnTo>
                    <a:pt x="11613" y="113585"/>
                  </a:lnTo>
                  <a:lnTo>
                    <a:pt x="18143" y="114080"/>
                  </a:lnTo>
                  <a:lnTo>
                    <a:pt x="34808" y="107105"/>
                  </a:lnTo>
                  <a:lnTo>
                    <a:pt x="52562" y="93187"/>
                  </a:lnTo>
                  <a:lnTo>
                    <a:pt x="79327" y="53521"/>
                  </a:lnTo>
                  <a:lnTo>
                    <a:pt x="95040" y="28203"/>
                  </a:lnTo>
                  <a:lnTo>
                    <a:pt x="97751" y="26115"/>
                  </a:lnTo>
                  <a:lnTo>
                    <a:pt x="100265" y="25428"/>
                  </a:lnTo>
                  <a:lnTo>
                    <a:pt x="102646" y="25676"/>
                  </a:lnTo>
                  <a:lnTo>
                    <a:pt x="105995" y="52993"/>
                  </a:lnTo>
                  <a:lnTo>
                    <a:pt x="106988" y="100206"/>
                  </a:lnTo>
                  <a:lnTo>
                    <a:pt x="109102" y="137863"/>
                  </a:lnTo>
                  <a:lnTo>
                    <a:pt x="113098" y="176001"/>
                  </a:lnTo>
                  <a:lnTo>
                    <a:pt x="122577" y="223123"/>
                  </a:lnTo>
                  <a:lnTo>
                    <a:pt x="132458" y="257875"/>
                  </a:lnTo>
                  <a:lnTo>
                    <a:pt x="139157" y="2674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SMARTInkShape-4899"/>
            <p:cNvSpPr/>
            <p:nvPr>
              <p:custDataLst>
                <p:tags r:id="rId81"/>
              </p:custDataLst>
            </p:nvPr>
          </p:nvSpPr>
          <p:spPr>
            <a:xfrm>
              <a:off x="6362700" y="2798869"/>
              <a:ext cx="209551" cy="253614"/>
            </a:xfrm>
            <a:custGeom>
              <a:avLst/>
              <a:gdLst/>
              <a:ahLst/>
              <a:cxnLst/>
              <a:rect l="0" t="0" r="0" b="0"/>
              <a:pathLst>
                <a:path w="209551" h="253614">
                  <a:moveTo>
                    <a:pt x="0" y="64981"/>
                  </a:moveTo>
                  <a:lnTo>
                    <a:pt x="0" y="64981"/>
                  </a:lnTo>
                  <a:lnTo>
                    <a:pt x="3371" y="51497"/>
                  </a:lnTo>
                  <a:lnTo>
                    <a:pt x="12553" y="39232"/>
                  </a:lnTo>
                  <a:lnTo>
                    <a:pt x="48795" y="9196"/>
                  </a:lnTo>
                  <a:lnTo>
                    <a:pt x="62609" y="1852"/>
                  </a:lnTo>
                  <a:lnTo>
                    <a:pt x="75805" y="0"/>
                  </a:lnTo>
                  <a:lnTo>
                    <a:pt x="82285" y="493"/>
                  </a:lnTo>
                  <a:lnTo>
                    <a:pt x="95131" y="8568"/>
                  </a:lnTo>
                  <a:lnTo>
                    <a:pt x="101521" y="14672"/>
                  </a:lnTo>
                  <a:lnTo>
                    <a:pt x="110503" y="34625"/>
                  </a:lnTo>
                  <a:lnTo>
                    <a:pt x="115435" y="62073"/>
                  </a:lnTo>
                  <a:lnTo>
                    <a:pt x="115274" y="97790"/>
                  </a:lnTo>
                  <a:lnTo>
                    <a:pt x="105325" y="135302"/>
                  </a:lnTo>
                  <a:lnTo>
                    <a:pt x="88439" y="172435"/>
                  </a:lnTo>
                  <a:lnTo>
                    <a:pt x="66822" y="207753"/>
                  </a:lnTo>
                  <a:lnTo>
                    <a:pt x="34223" y="242515"/>
                  </a:lnTo>
                  <a:lnTo>
                    <a:pt x="16621" y="251364"/>
                  </a:lnTo>
                  <a:lnTo>
                    <a:pt x="8964" y="252737"/>
                  </a:lnTo>
                  <a:lnTo>
                    <a:pt x="4566" y="251535"/>
                  </a:lnTo>
                  <a:lnTo>
                    <a:pt x="2337" y="248617"/>
                  </a:lnTo>
                  <a:lnTo>
                    <a:pt x="1558" y="244555"/>
                  </a:lnTo>
                  <a:lnTo>
                    <a:pt x="7204" y="225354"/>
                  </a:lnTo>
                  <a:lnTo>
                    <a:pt x="17783" y="213634"/>
                  </a:lnTo>
                  <a:lnTo>
                    <a:pt x="24555" y="208533"/>
                  </a:lnTo>
                  <a:lnTo>
                    <a:pt x="41487" y="204746"/>
                  </a:lnTo>
                  <a:lnTo>
                    <a:pt x="60066" y="206121"/>
                  </a:lnTo>
                  <a:lnTo>
                    <a:pt x="103543" y="222362"/>
                  </a:lnTo>
                  <a:lnTo>
                    <a:pt x="147759" y="249177"/>
                  </a:lnTo>
                  <a:lnTo>
                    <a:pt x="165606" y="253613"/>
                  </a:lnTo>
                  <a:lnTo>
                    <a:pt x="209550" y="2427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SMARTInkShape-4900"/>
            <p:cNvSpPr/>
            <p:nvPr>
              <p:custDataLst>
                <p:tags r:id="rId82"/>
              </p:custDataLst>
            </p:nvPr>
          </p:nvSpPr>
          <p:spPr>
            <a:xfrm>
              <a:off x="6654800" y="29718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6350"/>
                  </a:moveTo>
                  <a:lnTo>
                    <a:pt x="0" y="6350"/>
                  </a:lnTo>
                  <a:lnTo>
                    <a:pt x="3370" y="6350"/>
                  </a:lnTo>
                  <a:lnTo>
                    <a:pt x="6907" y="4468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5" name="SMARTInkShape-Group869"/>
          <p:cNvGrpSpPr/>
          <p:nvPr/>
        </p:nvGrpSpPr>
        <p:grpSpPr>
          <a:xfrm>
            <a:off x="7503323" y="2614379"/>
            <a:ext cx="629158" cy="636822"/>
            <a:chOff x="7503323" y="2614379"/>
            <a:chExt cx="629158" cy="636822"/>
          </a:xfrm>
        </p:grpSpPr>
        <p:sp>
          <p:nvSpPr>
            <p:cNvPr id="631" name="SMARTInkShape-4901"/>
            <p:cNvSpPr/>
            <p:nvPr>
              <p:custDataLst>
                <p:tags r:id="rId74"/>
              </p:custDataLst>
            </p:nvPr>
          </p:nvSpPr>
          <p:spPr>
            <a:xfrm>
              <a:off x="7503323" y="2745438"/>
              <a:ext cx="112848" cy="315263"/>
            </a:xfrm>
            <a:custGeom>
              <a:avLst/>
              <a:gdLst/>
              <a:ahLst/>
              <a:cxnLst/>
              <a:rect l="0" t="0" r="0" b="0"/>
              <a:pathLst>
                <a:path w="112848" h="315263">
                  <a:moveTo>
                    <a:pt x="103977" y="93012"/>
                  </a:moveTo>
                  <a:lnTo>
                    <a:pt x="103977" y="93012"/>
                  </a:lnTo>
                  <a:lnTo>
                    <a:pt x="82324" y="45628"/>
                  </a:lnTo>
                  <a:lnTo>
                    <a:pt x="61563" y="3856"/>
                  </a:lnTo>
                  <a:lnTo>
                    <a:pt x="56650" y="1119"/>
                  </a:lnTo>
                  <a:lnTo>
                    <a:pt x="51259" y="0"/>
                  </a:lnTo>
                  <a:lnTo>
                    <a:pt x="44841" y="2782"/>
                  </a:lnTo>
                  <a:lnTo>
                    <a:pt x="30187" y="15280"/>
                  </a:lnTo>
                  <a:lnTo>
                    <a:pt x="9441" y="55634"/>
                  </a:lnTo>
                  <a:lnTo>
                    <a:pt x="0" y="97694"/>
                  </a:lnTo>
                  <a:lnTo>
                    <a:pt x="3437" y="120258"/>
                  </a:lnTo>
                  <a:lnTo>
                    <a:pt x="7317" y="130226"/>
                  </a:lnTo>
                  <a:lnTo>
                    <a:pt x="12725" y="136871"/>
                  </a:lnTo>
                  <a:lnTo>
                    <a:pt x="26262" y="144255"/>
                  </a:lnTo>
                  <a:lnTo>
                    <a:pt x="33822" y="143402"/>
                  </a:lnTo>
                  <a:lnTo>
                    <a:pt x="49749" y="134928"/>
                  </a:lnTo>
                  <a:lnTo>
                    <a:pt x="78605" y="96353"/>
                  </a:lnTo>
                  <a:lnTo>
                    <a:pt x="107875" y="49657"/>
                  </a:lnTo>
                  <a:lnTo>
                    <a:pt x="110104" y="48586"/>
                  </a:lnTo>
                  <a:lnTo>
                    <a:pt x="112294" y="48578"/>
                  </a:lnTo>
                  <a:lnTo>
                    <a:pt x="112847" y="59858"/>
                  </a:lnTo>
                  <a:lnTo>
                    <a:pt x="111074" y="97535"/>
                  </a:lnTo>
                  <a:lnTo>
                    <a:pt x="110659" y="133828"/>
                  </a:lnTo>
                  <a:lnTo>
                    <a:pt x="110474" y="173476"/>
                  </a:lnTo>
                  <a:lnTo>
                    <a:pt x="110392" y="212735"/>
                  </a:lnTo>
                  <a:lnTo>
                    <a:pt x="109650" y="249938"/>
                  </a:lnTo>
                  <a:lnTo>
                    <a:pt x="105971" y="293712"/>
                  </a:lnTo>
                  <a:lnTo>
                    <a:pt x="103977" y="3152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SMARTInkShape-4902"/>
            <p:cNvSpPr/>
            <p:nvPr>
              <p:custDataLst>
                <p:tags r:id="rId75"/>
              </p:custDataLst>
            </p:nvPr>
          </p:nvSpPr>
          <p:spPr>
            <a:xfrm>
              <a:off x="7731404" y="2962554"/>
              <a:ext cx="15597" cy="15597"/>
            </a:xfrm>
            <a:custGeom>
              <a:avLst/>
              <a:gdLst/>
              <a:ahLst/>
              <a:cxnLst/>
              <a:rect l="0" t="0" r="0" b="0"/>
              <a:pathLst>
                <a:path w="15597" h="15597">
                  <a:moveTo>
                    <a:pt x="15596" y="15596"/>
                  </a:moveTo>
                  <a:lnTo>
                    <a:pt x="15596" y="15596"/>
                  </a:lnTo>
                  <a:lnTo>
                    <a:pt x="0" y="0"/>
                  </a:lnTo>
                  <a:lnTo>
                    <a:pt x="2896" y="28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SMARTInkShape-4903"/>
            <p:cNvSpPr/>
            <p:nvPr>
              <p:custDataLst>
                <p:tags r:id="rId76"/>
              </p:custDataLst>
            </p:nvPr>
          </p:nvSpPr>
          <p:spPr>
            <a:xfrm>
              <a:off x="8001000" y="2614379"/>
              <a:ext cx="131481" cy="636822"/>
            </a:xfrm>
            <a:custGeom>
              <a:avLst/>
              <a:gdLst/>
              <a:ahLst/>
              <a:cxnLst/>
              <a:rect l="0" t="0" r="0" b="0"/>
              <a:pathLst>
                <a:path w="131481" h="636822">
                  <a:moveTo>
                    <a:pt x="25400" y="8171"/>
                  </a:moveTo>
                  <a:lnTo>
                    <a:pt x="25400" y="8171"/>
                  </a:lnTo>
                  <a:lnTo>
                    <a:pt x="38884" y="1429"/>
                  </a:lnTo>
                  <a:lnTo>
                    <a:pt x="53029" y="0"/>
                  </a:lnTo>
                  <a:lnTo>
                    <a:pt x="78741" y="5044"/>
                  </a:lnTo>
                  <a:lnTo>
                    <a:pt x="88478" y="8203"/>
                  </a:lnTo>
                  <a:lnTo>
                    <a:pt x="115664" y="29504"/>
                  </a:lnTo>
                  <a:lnTo>
                    <a:pt x="127371" y="51990"/>
                  </a:lnTo>
                  <a:lnTo>
                    <a:pt x="131480" y="64900"/>
                  </a:lnTo>
                  <a:lnTo>
                    <a:pt x="128521" y="98060"/>
                  </a:lnTo>
                  <a:lnTo>
                    <a:pt x="116387" y="136316"/>
                  </a:lnTo>
                  <a:lnTo>
                    <a:pt x="96882" y="176837"/>
                  </a:lnTo>
                  <a:lnTo>
                    <a:pt x="75985" y="214602"/>
                  </a:lnTo>
                  <a:lnTo>
                    <a:pt x="57055" y="248790"/>
                  </a:lnTo>
                  <a:lnTo>
                    <a:pt x="39875" y="291132"/>
                  </a:lnTo>
                  <a:lnTo>
                    <a:pt x="34861" y="325629"/>
                  </a:lnTo>
                  <a:lnTo>
                    <a:pt x="36192" y="344937"/>
                  </a:lnTo>
                  <a:lnTo>
                    <a:pt x="42895" y="361045"/>
                  </a:lnTo>
                  <a:lnTo>
                    <a:pt x="66117" y="404595"/>
                  </a:lnTo>
                  <a:lnTo>
                    <a:pt x="87534" y="445317"/>
                  </a:lnTo>
                  <a:lnTo>
                    <a:pt x="99314" y="486005"/>
                  </a:lnTo>
                  <a:lnTo>
                    <a:pt x="102192" y="500294"/>
                  </a:lnTo>
                  <a:lnTo>
                    <a:pt x="97865" y="527459"/>
                  </a:lnTo>
                  <a:lnTo>
                    <a:pt x="85123" y="553644"/>
                  </a:lnTo>
                  <a:lnTo>
                    <a:pt x="53443" y="591479"/>
                  </a:lnTo>
                  <a:lnTo>
                    <a:pt x="0" y="636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SMARTInkShape-4904"/>
            <p:cNvSpPr/>
            <p:nvPr>
              <p:custDataLst>
                <p:tags r:id="rId77"/>
              </p:custDataLst>
            </p:nvPr>
          </p:nvSpPr>
          <p:spPr>
            <a:xfrm>
              <a:off x="7842250" y="2762250"/>
              <a:ext cx="31751" cy="311151"/>
            </a:xfrm>
            <a:custGeom>
              <a:avLst/>
              <a:gdLst/>
              <a:ahLst/>
              <a:cxnLst/>
              <a:rect l="0" t="0" r="0" b="0"/>
              <a:pathLst>
                <a:path w="31751" h="311151">
                  <a:moveTo>
                    <a:pt x="31750" y="0"/>
                  </a:moveTo>
                  <a:lnTo>
                    <a:pt x="31750" y="0"/>
                  </a:lnTo>
                  <a:lnTo>
                    <a:pt x="28379" y="0"/>
                  </a:lnTo>
                  <a:lnTo>
                    <a:pt x="24842" y="7526"/>
                  </a:lnTo>
                  <a:lnTo>
                    <a:pt x="22911" y="13484"/>
                  </a:lnTo>
                  <a:lnTo>
                    <a:pt x="23566" y="52208"/>
                  </a:lnTo>
                  <a:lnTo>
                    <a:pt x="24584" y="89761"/>
                  </a:lnTo>
                  <a:lnTo>
                    <a:pt x="24331" y="131616"/>
                  </a:lnTo>
                  <a:lnTo>
                    <a:pt x="21868" y="173737"/>
                  </a:lnTo>
                  <a:lnTo>
                    <a:pt x="16539" y="214094"/>
                  </a:lnTo>
                  <a:lnTo>
                    <a:pt x="10173" y="251081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6" name="SMARTInkShape-4905"/>
          <p:cNvSpPr/>
          <p:nvPr>
            <p:custDataLst>
              <p:tags r:id="rId2"/>
            </p:custDataLst>
          </p:nvPr>
        </p:nvSpPr>
        <p:spPr>
          <a:xfrm>
            <a:off x="3714750" y="5370265"/>
            <a:ext cx="5803901" cy="147886"/>
          </a:xfrm>
          <a:custGeom>
            <a:avLst/>
            <a:gdLst/>
            <a:ahLst/>
            <a:cxnLst/>
            <a:rect l="0" t="0" r="0" b="0"/>
            <a:pathLst>
              <a:path w="5803901" h="147886">
                <a:moveTo>
                  <a:pt x="0" y="97085"/>
                </a:moveTo>
                <a:lnTo>
                  <a:pt x="0" y="97085"/>
                </a:lnTo>
                <a:lnTo>
                  <a:pt x="0" y="100456"/>
                </a:lnTo>
                <a:lnTo>
                  <a:pt x="7526" y="102111"/>
                </a:lnTo>
                <a:lnTo>
                  <a:pt x="51216" y="103260"/>
                </a:lnTo>
                <a:lnTo>
                  <a:pt x="82029" y="103357"/>
                </a:lnTo>
                <a:lnTo>
                  <a:pt x="122535" y="105282"/>
                </a:lnTo>
                <a:lnTo>
                  <a:pt x="145190" y="106782"/>
                </a:lnTo>
                <a:lnTo>
                  <a:pt x="173699" y="107079"/>
                </a:lnTo>
                <a:lnTo>
                  <a:pt x="206110" y="106570"/>
                </a:lnTo>
                <a:lnTo>
                  <a:pt x="241124" y="105524"/>
                </a:lnTo>
                <a:lnTo>
                  <a:pt x="282810" y="103418"/>
                </a:lnTo>
                <a:lnTo>
                  <a:pt x="328945" y="100600"/>
                </a:lnTo>
                <a:lnTo>
                  <a:pt x="378047" y="97313"/>
                </a:lnTo>
                <a:lnTo>
                  <a:pt x="432653" y="93709"/>
                </a:lnTo>
                <a:lnTo>
                  <a:pt x="490930" y="89895"/>
                </a:lnTo>
                <a:lnTo>
                  <a:pt x="551654" y="85942"/>
                </a:lnTo>
                <a:lnTo>
                  <a:pt x="621063" y="81190"/>
                </a:lnTo>
                <a:lnTo>
                  <a:pt x="696264" y="75905"/>
                </a:lnTo>
                <a:lnTo>
                  <a:pt x="775326" y="70265"/>
                </a:lnTo>
                <a:lnTo>
                  <a:pt x="859079" y="63684"/>
                </a:lnTo>
                <a:lnTo>
                  <a:pt x="945957" y="56472"/>
                </a:lnTo>
                <a:lnTo>
                  <a:pt x="1034922" y="48843"/>
                </a:lnTo>
                <a:lnTo>
                  <a:pt x="1128804" y="41641"/>
                </a:lnTo>
                <a:lnTo>
                  <a:pt x="1225964" y="34722"/>
                </a:lnTo>
                <a:lnTo>
                  <a:pt x="1325309" y="27993"/>
                </a:lnTo>
                <a:lnTo>
                  <a:pt x="1433167" y="22096"/>
                </a:lnTo>
                <a:lnTo>
                  <a:pt x="1546701" y="16753"/>
                </a:lnTo>
                <a:lnTo>
                  <a:pt x="1664017" y="11781"/>
                </a:lnTo>
                <a:lnTo>
                  <a:pt x="1783855" y="7759"/>
                </a:lnTo>
                <a:lnTo>
                  <a:pt x="1905376" y="4374"/>
                </a:lnTo>
                <a:lnTo>
                  <a:pt x="2028017" y="1411"/>
                </a:lnTo>
                <a:lnTo>
                  <a:pt x="2154228" y="141"/>
                </a:lnTo>
                <a:lnTo>
                  <a:pt x="2282820" y="0"/>
                </a:lnTo>
                <a:lnTo>
                  <a:pt x="2412996" y="612"/>
                </a:lnTo>
                <a:lnTo>
                  <a:pt x="2549170" y="3136"/>
                </a:lnTo>
                <a:lnTo>
                  <a:pt x="2689341" y="6935"/>
                </a:lnTo>
                <a:lnTo>
                  <a:pt x="2832177" y="11586"/>
                </a:lnTo>
                <a:lnTo>
                  <a:pt x="2975379" y="16802"/>
                </a:lnTo>
                <a:lnTo>
                  <a:pt x="3118825" y="22397"/>
                </a:lnTo>
                <a:lnTo>
                  <a:pt x="3262433" y="28243"/>
                </a:lnTo>
                <a:lnTo>
                  <a:pt x="3405444" y="34256"/>
                </a:lnTo>
                <a:lnTo>
                  <a:pt x="3548058" y="40383"/>
                </a:lnTo>
                <a:lnTo>
                  <a:pt x="3690406" y="46583"/>
                </a:lnTo>
                <a:lnTo>
                  <a:pt x="3831870" y="53539"/>
                </a:lnTo>
                <a:lnTo>
                  <a:pt x="3972747" y="60999"/>
                </a:lnTo>
                <a:lnTo>
                  <a:pt x="4113232" y="68794"/>
                </a:lnTo>
                <a:lnTo>
                  <a:pt x="4249221" y="76108"/>
                </a:lnTo>
                <a:lnTo>
                  <a:pt x="4382214" y="83100"/>
                </a:lnTo>
                <a:lnTo>
                  <a:pt x="4513209" y="89878"/>
                </a:lnTo>
                <a:lnTo>
                  <a:pt x="4635817" y="96513"/>
                </a:lnTo>
                <a:lnTo>
                  <a:pt x="4752833" y="103054"/>
                </a:lnTo>
                <a:lnTo>
                  <a:pt x="4866123" y="109532"/>
                </a:lnTo>
                <a:lnTo>
                  <a:pt x="4972693" y="115261"/>
                </a:lnTo>
                <a:lnTo>
                  <a:pt x="5074782" y="120491"/>
                </a:lnTo>
                <a:lnTo>
                  <a:pt x="5173889" y="125389"/>
                </a:lnTo>
                <a:lnTo>
                  <a:pt x="5261831" y="129360"/>
                </a:lnTo>
                <a:lnTo>
                  <a:pt x="5342332" y="132712"/>
                </a:lnTo>
                <a:lnTo>
                  <a:pt x="5417872" y="135653"/>
                </a:lnTo>
                <a:lnTo>
                  <a:pt x="5484458" y="137614"/>
                </a:lnTo>
                <a:lnTo>
                  <a:pt x="5545078" y="138921"/>
                </a:lnTo>
                <a:lnTo>
                  <a:pt x="5601719" y="139792"/>
                </a:lnTo>
                <a:lnTo>
                  <a:pt x="5649357" y="141079"/>
                </a:lnTo>
                <a:lnTo>
                  <a:pt x="5690993" y="142643"/>
                </a:lnTo>
                <a:lnTo>
                  <a:pt x="5728628" y="144389"/>
                </a:lnTo>
                <a:lnTo>
                  <a:pt x="5803900" y="14788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7" name="SMARTInkShape-4906"/>
          <p:cNvSpPr/>
          <p:nvPr>
            <p:custDataLst>
              <p:tags r:id="rId3"/>
            </p:custDataLst>
          </p:nvPr>
        </p:nvSpPr>
        <p:spPr>
          <a:xfrm>
            <a:off x="5424880" y="5792343"/>
            <a:ext cx="245671" cy="271908"/>
          </a:xfrm>
          <a:custGeom>
            <a:avLst/>
            <a:gdLst/>
            <a:ahLst/>
            <a:cxnLst/>
            <a:rect l="0" t="0" r="0" b="0"/>
            <a:pathLst>
              <a:path w="245671" h="271908">
                <a:moveTo>
                  <a:pt x="245670" y="11557"/>
                </a:moveTo>
                <a:lnTo>
                  <a:pt x="245670" y="11557"/>
                </a:lnTo>
                <a:lnTo>
                  <a:pt x="242299" y="8186"/>
                </a:lnTo>
                <a:lnTo>
                  <a:pt x="240644" y="4650"/>
                </a:lnTo>
                <a:lnTo>
                  <a:pt x="239581" y="0"/>
                </a:lnTo>
                <a:lnTo>
                  <a:pt x="239436" y="1246"/>
                </a:lnTo>
                <a:lnTo>
                  <a:pt x="239343" y="21279"/>
                </a:lnTo>
                <a:lnTo>
                  <a:pt x="225843" y="59280"/>
                </a:lnTo>
                <a:lnTo>
                  <a:pt x="197227" y="106288"/>
                </a:lnTo>
                <a:lnTo>
                  <a:pt x="158566" y="152592"/>
                </a:lnTo>
                <a:lnTo>
                  <a:pt x="119202" y="190850"/>
                </a:lnTo>
                <a:lnTo>
                  <a:pt x="91625" y="206013"/>
                </a:lnTo>
                <a:lnTo>
                  <a:pt x="63611" y="212988"/>
                </a:lnTo>
                <a:lnTo>
                  <a:pt x="37049" y="211384"/>
                </a:lnTo>
                <a:lnTo>
                  <a:pt x="16777" y="202204"/>
                </a:lnTo>
                <a:lnTo>
                  <a:pt x="8408" y="195805"/>
                </a:lnTo>
                <a:lnTo>
                  <a:pt x="3534" y="187305"/>
                </a:lnTo>
                <a:lnTo>
                  <a:pt x="0" y="166572"/>
                </a:lnTo>
                <a:lnTo>
                  <a:pt x="4544" y="148892"/>
                </a:lnTo>
                <a:lnTo>
                  <a:pt x="8720" y="141214"/>
                </a:lnTo>
                <a:lnTo>
                  <a:pt x="22766" y="130801"/>
                </a:lnTo>
                <a:lnTo>
                  <a:pt x="41474" y="124526"/>
                </a:lnTo>
                <a:lnTo>
                  <a:pt x="75806" y="122405"/>
                </a:lnTo>
                <a:lnTo>
                  <a:pt x="112790" y="131498"/>
                </a:lnTo>
                <a:lnTo>
                  <a:pt x="149854" y="152145"/>
                </a:lnTo>
                <a:lnTo>
                  <a:pt x="181375" y="180289"/>
                </a:lnTo>
                <a:lnTo>
                  <a:pt x="205741" y="221407"/>
                </a:lnTo>
                <a:lnTo>
                  <a:pt x="226620" y="27190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0" name="SMARTInkShape-Group872"/>
          <p:cNvGrpSpPr/>
          <p:nvPr/>
        </p:nvGrpSpPr>
        <p:grpSpPr>
          <a:xfrm>
            <a:off x="5906906" y="5924550"/>
            <a:ext cx="889686" cy="228601"/>
            <a:chOff x="5906906" y="5924550"/>
            <a:chExt cx="889686" cy="228601"/>
          </a:xfrm>
        </p:grpSpPr>
        <p:sp>
          <p:nvSpPr>
            <p:cNvPr id="638" name="SMARTInkShape-4907"/>
            <p:cNvSpPr/>
            <p:nvPr>
              <p:custDataLst>
                <p:tags r:id="rId72"/>
              </p:custDataLst>
            </p:nvPr>
          </p:nvSpPr>
          <p:spPr>
            <a:xfrm>
              <a:off x="5906906" y="5994662"/>
              <a:ext cx="805045" cy="18785"/>
            </a:xfrm>
            <a:custGeom>
              <a:avLst/>
              <a:gdLst/>
              <a:ahLst/>
              <a:cxnLst/>
              <a:rect l="0" t="0" r="0" b="0"/>
              <a:pathLst>
                <a:path w="805045" h="18785">
                  <a:moveTo>
                    <a:pt x="17644" y="6088"/>
                  </a:moveTo>
                  <a:lnTo>
                    <a:pt x="17644" y="6088"/>
                  </a:lnTo>
                  <a:lnTo>
                    <a:pt x="5711" y="1062"/>
                  </a:lnTo>
                  <a:lnTo>
                    <a:pt x="0" y="0"/>
                  </a:lnTo>
                  <a:lnTo>
                    <a:pt x="5753" y="3187"/>
                  </a:lnTo>
                  <a:lnTo>
                    <a:pt x="36620" y="8599"/>
                  </a:lnTo>
                  <a:lnTo>
                    <a:pt x="78994" y="12613"/>
                  </a:lnTo>
                  <a:lnTo>
                    <a:pt x="105111" y="14672"/>
                  </a:lnTo>
                  <a:lnTo>
                    <a:pt x="136634" y="16044"/>
                  </a:lnTo>
                  <a:lnTo>
                    <a:pt x="171759" y="16959"/>
                  </a:lnTo>
                  <a:lnTo>
                    <a:pt x="209287" y="17568"/>
                  </a:lnTo>
                  <a:lnTo>
                    <a:pt x="249830" y="17975"/>
                  </a:lnTo>
                  <a:lnTo>
                    <a:pt x="292379" y="18247"/>
                  </a:lnTo>
                  <a:lnTo>
                    <a:pt x="336267" y="18427"/>
                  </a:lnTo>
                  <a:lnTo>
                    <a:pt x="382460" y="18547"/>
                  </a:lnTo>
                  <a:lnTo>
                    <a:pt x="430188" y="18628"/>
                  </a:lnTo>
                  <a:lnTo>
                    <a:pt x="478939" y="18681"/>
                  </a:lnTo>
                  <a:lnTo>
                    <a:pt x="524141" y="18716"/>
                  </a:lnTo>
                  <a:lnTo>
                    <a:pt x="566976" y="18740"/>
                  </a:lnTo>
                  <a:lnTo>
                    <a:pt x="608231" y="18756"/>
                  </a:lnTo>
                  <a:lnTo>
                    <a:pt x="644202" y="18767"/>
                  </a:lnTo>
                  <a:lnTo>
                    <a:pt x="676649" y="18774"/>
                  </a:lnTo>
                  <a:lnTo>
                    <a:pt x="706747" y="18778"/>
                  </a:lnTo>
                  <a:lnTo>
                    <a:pt x="751478" y="18784"/>
                  </a:lnTo>
                  <a:lnTo>
                    <a:pt x="789172" y="16905"/>
                  </a:lnTo>
                  <a:lnTo>
                    <a:pt x="805044" y="12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SMARTInkShape-4908"/>
            <p:cNvSpPr/>
            <p:nvPr>
              <p:custDataLst>
                <p:tags r:id="rId73"/>
              </p:custDataLst>
            </p:nvPr>
          </p:nvSpPr>
          <p:spPr>
            <a:xfrm>
              <a:off x="6616700" y="5924550"/>
              <a:ext cx="179892" cy="228601"/>
            </a:xfrm>
            <a:custGeom>
              <a:avLst/>
              <a:gdLst/>
              <a:ahLst/>
              <a:cxnLst/>
              <a:rect l="0" t="0" r="0" b="0"/>
              <a:pathLst>
                <a:path w="179892" h="228601">
                  <a:moveTo>
                    <a:pt x="0" y="0"/>
                  </a:moveTo>
                  <a:lnTo>
                    <a:pt x="0" y="0"/>
                  </a:lnTo>
                  <a:lnTo>
                    <a:pt x="37037" y="10670"/>
                  </a:lnTo>
                  <a:lnTo>
                    <a:pt x="69377" y="21675"/>
                  </a:lnTo>
                  <a:lnTo>
                    <a:pt x="107269" y="35975"/>
                  </a:lnTo>
                  <a:lnTo>
                    <a:pt x="154785" y="66634"/>
                  </a:lnTo>
                  <a:lnTo>
                    <a:pt x="172981" y="90293"/>
                  </a:lnTo>
                  <a:lnTo>
                    <a:pt x="178820" y="102529"/>
                  </a:lnTo>
                  <a:lnTo>
                    <a:pt x="179891" y="114919"/>
                  </a:lnTo>
                  <a:lnTo>
                    <a:pt x="173555" y="139976"/>
                  </a:lnTo>
                  <a:lnTo>
                    <a:pt x="150042" y="165222"/>
                  </a:lnTo>
                  <a:lnTo>
                    <a:pt x="112547" y="189143"/>
                  </a:lnTo>
                  <a:lnTo>
                    <a:pt x="87731" y="199473"/>
                  </a:lnTo>
                  <a:lnTo>
                    <a:pt x="42519" y="215655"/>
                  </a:lnTo>
                  <a:lnTo>
                    <a:pt x="635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3" name="SMARTInkShape-Group873"/>
          <p:cNvGrpSpPr/>
          <p:nvPr/>
        </p:nvGrpSpPr>
        <p:grpSpPr>
          <a:xfrm>
            <a:off x="3627255" y="4130082"/>
            <a:ext cx="233546" cy="1299169"/>
            <a:chOff x="3627255" y="4130082"/>
            <a:chExt cx="233546" cy="1299169"/>
          </a:xfrm>
        </p:grpSpPr>
        <p:sp>
          <p:nvSpPr>
            <p:cNvPr id="641" name="SMARTInkShape-4909"/>
            <p:cNvSpPr/>
            <p:nvPr>
              <p:custDataLst>
                <p:tags r:id="rId70"/>
              </p:custDataLst>
            </p:nvPr>
          </p:nvSpPr>
          <p:spPr>
            <a:xfrm>
              <a:off x="3666698" y="4197350"/>
              <a:ext cx="115227" cy="1231901"/>
            </a:xfrm>
            <a:custGeom>
              <a:avLst/>
              <a:gdLst/>
              <a:ahLst/>
              <a:cxnLst/>
              <a:rect l="0" t="0" r="0" b="0"/>
              <a:pathLst>
                <a:path w="115227" h="1231901">
                  <a:moveTo>
                    <a:pt x="16302" y="1231900"/>
                  </a:moveTo>
                  <a:lnTo>
                    <a:pt x="16302" y="1231900"/>
                  </a:lnTo>
                  <a:lnTo>
                    <a:pt x="12931" y="1231900"/>
                  </a:lnTo>
                  <a:lnTo>
                    <a:pt x="11938" y="1231194"/>
                  </a:lnTo>
                  <a:lnTo>
                    <a:pt x="11276" y="1230019"/>
                  </a:lnTo>
                  <a:lnTo>
                    <a:pt x="4562" y="1204764"/>
                  </a:lnTo>
                  <a:lnTo>
                    <a:pt x="1847" y="1160088"/>
                  </a:lnTo>
                  <a:lnTo>
                    <a:pt x="0" y="1129428"/>
                  </a:lnTo>
                  <a:lnTo>
                    <a:pt x="1530" y="1092283"/>
                  </a:lnTo>
                  <a:lnTo>
                    <a:pt x="2221" y="1068266"/>
                  </a:lnTo>
                  <a:lnTo>
                    <a:pt x="2682" y="1040966"/>
                  </a:lnTo>
                  <a:lnTo>
                    <a:pt x="2988" y="1011477"/>
                  </a:lnTo>
                  <a:lnTo>
                    <a:pt x="3193" y="975590"/>
                  </a:lnTo>
                  <a:lnTo>
                    <a:pt x="3329" y="935438"/>
                  </a:lnTo>
                  <a:lnTo>
                    <a:pt x="3420" y="892442"/>
                  </a:lnTo>
                  <a:lnTo>
                    <a:pt x="5597" y="845434"/>
                  </a:lnTo>
                  <a:lnTo>
                    <a:pt x="9165" y="795750"/>
                  </a:lnTo>
                  <a:lnTo>
                    <a:pt x="13661" y="744284"/>
                  </a:lnTo>
                  <a:lnTo>
                    <a:pt x="18775" y="690923"/>
                  </a:lnTo>
                  <a:lnTo>
                    <a:pt x="24300" y="636298"/>
                  </a:lnTo>
                  <a:lnTo>
                    <a:pt x="30101" y="580832"/>
                  </a:lnTo>
                  <a:lnTo>
                    <a:pt x="36085" y="525510"/>
                  </a:lnTo>
                  <a:lnTo>
                    <a:pt x="42190" y="470284"/>
                  </a:lnTo>
                  <a:lnTo>
                    <a:pt x="48378" y="415123"/>
                  </a:lnTo>
                  <a:lnTo>
                    <a:pt x="55324" y="363532"/>
                  </a:lnTo>
                  <a:lnTo>
                    <a:pt x="62778" y="314321"/>
                  </a:lnTo>
                  <a:lnTo>
                    <a:pt x="70569" y="266697"/>
                  </a:lnTo>
                  <a:lnTo>
                    <a:pt x="77880" y="224365"/>
                  </a:lnTo>
                  <a:lnTo>
                    <a:pt x="84871" y="185560"/>
                  </a:lnTo>
                  <a:lnTo>
                    <a:pt x="91647" y="149106"/>
                  </a:lnTo>
                  <a:lnTo>
                    <a:pt x="97577" y="117749"/>
                  </a:lnTo>
                  <a:lnTo>
                    <a:pt x="102941" y="89788"/>
                  </a:lnTo>
                  <a:lnTo>
                    <a:pt x="111252" y="45550"/>
                  </a:lnTo>
                  <a:lnTo>
                    <a:pt x="115226" y="14123"/>
                  </a:lnTo>
                  <a:lnTo>
                    <a:pt x="1115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SMARTInkShape-4910"/>
            <p:cNvSpPr/>
            <p:nvPr>
              <p:custDataLst>
                <p:tags r:id="rId71"/>
              </p:custDataLst>
            </p:nvPr>
          </p:nvSpPr>
          <p:spPr>
            <a:xfrm>
              <a:off x="3627255" y="4130082"/>
              <a:ext cx="233546" cy="194269"/>
            </a:xfrm>
            <a:custGeom>
              <a:avLst/>
              <a:gdLst/>
              <a:ahLst/>
              <a:cxnLst/>
              <a:rect l="0" t="0" r="0" b="0"/>
              <a:pathLst>
                <a:path w="233546" h="194269">
                  <a:moveTo>
                    <a:pt x="17645" y="124418"/>
                  </a:moveTo>
                  <a:lnTo>
                    <a:pt x="17645" y="124418"/>
                  </a:lnTo>
                  <a:lnTo>
                    <a:pt x="10903" y="124418"/>
                  </a:lnTo>
                  <a:lnTo>
                    <a:pt x="5712" y="122536"/>
                  </a:lnTo>
                  <a:lnTo>
                    <a:pt x="3340" y="121047"/>
                  </a:lnTo>
                  <a:lnTo>
                    <a:pt x="1758" y="119349"/>
                  </a:lnTo>
                  <a:lnTo>
                    <a:pt x="0" y="115580"/>
                  </a:lnTo>
                  <a:lnTo>
                    <a:pt x="9124" y="89265"/>
                  </a:lnTo>
                  <a:lnTo>
                    <a:pt x="31975" y="53560"/>
                  </a:lnTo>
                  <a:lnTo>
                    <a:pt x="75665" y="15119"/>
                  </a:lnTo>
                  <a:lnTo>
                    <a:pt x="97525" y="2698"/>
                  </a:lnTo>
                  <a:lnTo>
                    <a:pt x="118999" y="0"/>
                  </a:lnTo>
                  <a:lnTo>
                    <a:pt x="129664" y="1256"/>
                  </a:lnTo>
                  <a:lnTo>
                    <a:pt x="149040" y="12059"/>
                  </a:lnTo>
                  <a:lnTo>
                    <a:pt x="167060" y="31442"/>
                  </a:lnTo>
                  <a:lnTo>
                    <a:pt x="192365" y="78760"/>
                  </a:lnTo>
                  <a:lnTo>
                    <a:pt x="206776" y="117061"/>
                  </a:lnTo>
                  <a:lnTo>
                    <a:pt x="218355" y="150076"/>
                  </a:lnTo>
                  <a:lnTo>
                    <a:pt x="233545" y="1942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2" name="SMARTInkShape-Group874"/>
          <p:cNvGrpSpPr/>
          <p:nvPr/>
        </p:nvGrpSpPr>
        <p:grpSpPr>
          <a:xfrm>
            <a:off x="3085633" y="3788909"/>
            <a:ext cx="343368" cy="1357273"/>
            <a:chOff x="3085633" y="3788909"/>
            <a:chExt cx="343368" cy="1357273"/>
          </a:xfrm>
        </p:grpSpPr>
        <p:sp>
          <p:nvSpPr>
            <p:cNvPr id="644" name="SMARTInkShape-4911"/>
            <p:cNvSpPr/>
            <p:nvPr>
              <p:custDataLst>
                <p:tags r:id="rId62"/>
              </p:custDataLst>
            </p:nvPr>
          </p:nvSpPr>
          <p:spPr>
            <a:xfrm>
              <a:off x="3289300" y="3822700"/>
              <a:ext cx="52635" cy="368301"/>
            </a:xfrm>
            <a:custGeom>
              <a:avLst/>
              <a:gdLst/>
              <a:ahLst/>
              <a:cxnLst/>
              <a:rect l="0" t="0" r="0" b="0"/>
              <a:pathLst>
                <a:path w="52635" h="368301">
                  <a:moveTo>
                    <a:pt x="0" y="368300"/>
                  </a:moveTo>
                  <a:lnTo>
                    <a:pt x="0" y="368300"/>
                  </a:lnTo>
                  <a:lnTo>
                    <a:pt x="3371" y="368300"/>
                  </a:lnTo>
                  <a:lnTo>
                    <a:pt x="4364" y="366183"/>
                  </a:lnTo>
                  <a:lnTo>
                    <a:pt x="9459" y="331672"/>
                  </a:lnTo>
                  <a:lnTo>
                    <a:pt x="15023" y="299574"/>
                  </a:lnTo>
                  <a:lnTo>
                    <a:pt x="21492" y="258028"/>
                  </a:lnTo>
                  <a:lnTo>
                    <a:pt x="24207" y="234107"/>
                  </a:lnTo>
                  <a:lnTo>
                    <a:pt x="26721" y="208988"/>
                  </a:lnTo>
                  <a:lnTo>
                    <a:pt x="29809" y="183069"/>
                  </a:lnTo>
                  <a:lnTo>
                    <a:pt x="33278" y="156619"/>
                  </a:lnTo>
                  <a:lnTo>
                    <a:pt x="37002" y="129812"/>
                  </a:lnTo>
                  <a:lnTo>
                    <a:pt x="43021" y="84976"/>
                  </a:lnTo>
                  <a:lnTo>
                    <a:pt x="50376" y="39289"/>
                  </a:lnTo>
                  <a:lnTo>
                    <a:pt x="52634" y="30426"/>
                  </a:lnTo>
                  <a:lnTo>
                    <a:pt x="51380" y="16815"/>
                  </a:lnTo>
                  <a:lnTo>
                    <a:pt x="49069" y="11210"/>
                  </a:lnTo>
                  <a:lnTo>
                    <a:pt x="46119" y="7473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SMARTInkShape-4912"/>
            <p:cNvSpPr/>
            <p:nvPr>
              <p:custDataLst>
                <p:tags r:id="rId63"/>
              </p:custDataLst>
            </p:nvPr>
          </p:nvSpPr>
          <p:spPr>
            <a:xfrm>
              <a:off x="3246517" y="3788909"/>
              <a:ext cx="182484" cy="83709"/>
            </a:xfrm>
            <a:custGeom>
              <a:avLst/>
              <a:gdLst/>
              <a:ahLst/>
              <a:cxnLst/>
              <a:rect l="0" t="0" r="0" b="0"/>
              <a:pathLst>
                <a:path w="182484" h="83709">
                  <a:moveTo>
                    <a:pt x="23733" y="78241"/>
                  </a:moveTo>
                  <a:lnTo>
                    <a:pt x="23733" y="78241"/>
                  </a:lnTo>
                  <a:lnTo>
                    <a:pt x="3960" y="83708"/>
                  </a:lnTo>
                  <a:lnTo>
                    <a:pt x="2084" y="82592"/>
                  </a:lnTo>
                  <a:lnTo>
                    <a:pt x="834" y="80435"/>
                  </a:lnTo>
                  <a:lnTo>
                    <a:pt x="0" y="77588"/>
                  </a:lnTo>
                  <a:lnTo>
                    <a:pt x="5569" y="60095"/>
                  </a:lnTo>
                  <a:lnTo>
                    <a:pt x="26269" y="33667"/>
                  </a:lnTo>
                  <a:lnTo>
                    <a:pt x="61487" y="10235"/>
                  </a:lnTo>
                  <a:lnTo>
                    <a:pt x="103202" y="0"/>
                  </a:lnTo>
                  <a:lnTo>
                    <a:pt x="130313" y="7014"/>
                  </a:lnTo>
                  <a:lnTo>
                    <a:pt x="143470" y="13822"/>
                  </a:lnTo>
                  <a:lnTo>
                    <a:pt x="161851" y="36440"/>
                  </a:lnTo>
                  <a:lnTo>
                    <a:pt x="182483" y="782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SMARTInkShape-4913"/>
            <p:cNvSpPr/>
            <p:nvPr>
              <p:custDataLst>
                <p:tags r:id="rId64"/>
              </p:custDataLst>
            </p:nvPr>
          </p:nvSpPr>
          <p:spPr>
            <a:xfrm>
              <a:off x="3200400" y="4260850"/>
              <a:ext cx="31751" cy="165101"/>
            </a:xfrm>
            <a:custGeom>
              <a:avLst/>
              <a:gdLst/>
              <a:ahLst/>
              <a:cxnLst/>
              <a:rect l="0" t="0" r="0" b="0"/>
              <a:pathLst>
                <a:path w="31751" h="165101">
                  <a:moveTo>
                    <a:pt x="0" y="165100"/>
                  </a:moveTo>
                  <a:lnTo>
                    <a:pt x="0" y="165100"/>
                  </a:lnTo>
                  <a:lnTo>
                    <a:pt x="8838" y="126376"/>
                  </a:lnTo>
                  <a:lnTo>
                    <a:pt x="18298" y="86442"/>
                  </a:lnTo>
                  <a:lnTo>
                    <a:pt x="24125" y="53235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SMARTInkShape-4914"/>
            <p:cNvSpPr/>
            <p:nvPr>
              <p:custDataLst>
                <p:tags r:id="rId65"/>
              </p:custDataLst>
            </p:nvPr>
          </p:nvSpPr>
          <p:spPr>
            <a:xfrm>
              <a:off x="3168243" y="5003800"/>
              <a:ext cx="140108" cy="142382"/>
            </a:xfrm>
            <a:custGeom>
              <a:avLst/>
              <a:gdLst/>
              <a:ahLst/>
              <a:cxnLst/>
              <a:rect l="0" t="0" r="0" b="0"/>
              <a:pathLst>
                <a:path w="140108" h="142382">
                  <a:moveTo>
                    <a:pt x="44857" y="139700"/>
                  </a:moveTo>
                  <a:lnTo>
                    <a:pt x="44857" y="139700"/>
                  </a:lnTo>
                  <a:lnTo>
                    <a:pt x="53695" y="122023"/>
                  </a:lnTo>
                  <a:lnTo>
                    <a:pt x="56412" y="103105"/>
                  </a:lnTo>
                  <a:lnTo>
                    <a:pt x="53847" y="79625"/>
                  </a:lnTo>
                  <a:lnTo>
                    <a:pt x="45247" y="54794"/>
                  </a:lnTo>
                  <a:lnTo>
                    <a:pt x="35858" y="43638"/>
                  </a:lnTo>
                  <a:lnTo>
                    <a:pt x="15955" y="30727"/>
                  </a:lnTo>
                  <a:lnTo>
                    <a:pt x="11477" y="30362"/>
                  </a:lnTo>
                  <a:lnTo>
                    <a:pt x="2740" y="33720"/>
                  </a:lnTo>
                  <a:lnTo>
                    <a:pt x="551" y="38003"/>
                  </a:lnTo>
                  <a:lnTo>
                    <a:pt x="0" y="50286"/>
                  </a:lnTo>
                  <a:lnTo>
                    <a:pt x="11171" y="86237"/>
                  </a:lnTo>
                  <a:lnTo>
                    <a:pt x="28526" y="115471"/>
                  </a:lnTo>
                  <a:lnTo>
                    <a:pt x="45831" y="131048"/>
                  </a:lnTo>
                  <a:lnTo>
                    <a:pt x="65281" y="139383"/>
                  </a:lnTo>
                  <a:lnTo>
                    <a:pt x="84978" y="142381"/>
                  </a:lnTo>
                  <a:lnTo>
                    <a:pt x="103140" y="141362"/>
                  </a:lnTo>
                  <a:lnTo>
                    <a:pt x="111229" y="137280"/>
                  </a:lnTo>
                  <a:lnTo>
                    <a:pt x="125861" y="123337"/>
                  </a:lnTo>
                  <a:lnTo>
                    <a:pt x="133775" y="101619"/>
                  </a:lnTo>
                  <a:lnTo>
                    <a:pt x="138231" y="55980"/>
                  </a:lnTo>
                  <a:lnTo>
                    <a:pt x="1401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SMARTInkShape-4915"/>
            <p:cNvSpPr/>
            <p:nvPr>
              <p:custDataLst>
                <p:tags r:id="rId66"/>
              </p:custDataLst>
            </p:nvPr>
          </p:nvSpPr>
          <p:spPr>
            <a:xfrm>
              <a:off x="3094011" y="4724400"/>
              <a:ext cx="191317" cy="125669"/>
            </a:xfrm>
            <a:custGeom>
              <a:avLst/>
              <a:gdLst/>
              <a:ahLst/>
              <a:cxnLst/>
              <a:rect l="0" t="0" r="0" b="0"/>
              <a:pathLst>
                <a:path w="191317" h="125669">
                  <a:moveTo>
                    <a:pt x="30189" y="6350"/>
                  </a:moveTo>
                  <a:lnTo>
                    <a:pt x="30189" y="6350"/>
                  </a:lnTo>
                  <a:lnTo>
                    <a:pt x="20050" y="7055"/>
                  </a:lnTo>
                  <a:lnTo>
                    <a:pt x="12512" y="9721"/>
                  </a:lnTo>
                  <a:lnTo>
                    <a:pt x="6340" y="17020"/>
                  </a:lnTo>
                  <a:lnTo>
                    <a:pt x="1951" y="26615"/>
                  </a:lnTo>
                  <a:lnTo>
                    <a:pt x="0" y="35582"/>
                  </a:lnTo>
                  <a:lnTo>
                    <a:pt x="4777" y="48035"/>
                  </a:lnTo>
                  <a:lnTo>
                    <a:pt x="16073" y="62976"/>
                  </a:lnTo>
                  <a:lnTo>
                    <a:pt x="59699" y="97446"/>
                  </a:lnTo>
                  <a:lnTo>
                    <a:pt x="87049" y="114571"/>
                  </a:lnTo>
                  <a:lnTo>
                    <a:pt x="115667" y="124533"/>
                  </a:lnTo>
                  <a:lnTo>
                    <a:pt x="141087" y="125668"/>
                  </a:lnTo>
                  <a:lnTo>
                    <a:pt x="152804" y="123996"/>
                  </a:lnTo>
                  <a:lnTo>
                    <a:pt x="171468" y="112729"/>
                  </a:lnTo>
                  <a:lnTo>
                    <a:pt x="179409" y="104786"/>
                  </a:lnTo>
                  <a:lnTo>
                    <a:pt x="188231" y="80909"/>
                  </a:lnTo>
                  <a:lnTo>
                    <a:pt x="191316" y="39494"/>
                  </a:lnTo>
                  <a:lnTo>
                    <a:pt x="1889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SMARTInkShape-4916"/>
            <p:cNvSpPr/>
            <p:nvPr>
              <p:custDataLst>
                <p:tags r:id="rId67"/>
              </p:custDataLst>
            </p:nvPr>
          </p:nvSpPr>
          <p:spPr>
            <a:xfrm>
              <a:off x="3085633" y="4536746"/>
              <a:ext cx="222613" cy="135895"/>
            </a:xfrm>
            <a:custGeom>
              <a:avLst/>
              <a:gdLst/>
              <a:ahLst/>
              <a:cxnLst/>
              <a:rect l="0" t="0" r="0" b="0"/>
              <a:pathLst>
                <a:path w="222613" h="135895">
                  <a:moveTo>
                    <a:pt x="76667" y="124154"/>
                  </a:moveTo>
                  <a:lnTo>
                    <a:pt x="76667" y="124154"/>
                  </a:lnTo>
                  <a:lnTo>
                    <a:pt x="114017" y="126036"/>
                  </a:lnTo>
                  <a:lnTo>
                    <a:pt x="160324" y="129621"/>
                  </a:lnTo>
                  <a:lnTo>
                    <a:pt x="206708" y="134693"/>
                  </a:lnTo>
                  <a:lnTo>
                    <a:pt x="218659" y="135894"/>
                  </a:lnTo>
                  <a:lnTo>
                    <a:pt x="221423" y="135508"/>
                  </a:lnTo>
                  <a:lnTo>
                    <a:pt x="222560" y="134546"/>
                  </a:lnTo>
                  <a:lnTo>
                    <a:pt x="222612" y="133198"/>
                  </a:lnTo>
                  <a:lnTo>
                    <a:pt x="209202" y="127931"/>
                  </a:lnTo>
                  <a:lnTo>
                    <a:pt x="177241" y="118531"/>
                  </a:lnTo>
                  <a:lnTo>
                    <a:pt x="141122" y="108955"/>
                  </a:lnTo>
                  <a:lnTo>
                    <a:pt x="98259" y="96937"/>
                  </a:lnTo>
                  <a:lnTo>
                    <a:pt x="55689" y="82189"/>
                  </a:lnTo>
                  <a:lnTo>
                    <a:pt x="12133" y="64229"/>
                  </a:lnTo>
                  <a:lnTo>
                    <a:pt x="2595" y="56128"/>
                  </a:lnTo>
                  <a:lnTo>
                    <a:pt x="474" y="51286"/>
                  </a:lnTo>
                  <a:lnTo>
                    <a:pt x="0" y="40263"/>
                  </a:lnTo>
                  <a:lnTo>
                    <a:pt x="5904" y="28308"/>
                  </a:lnTo>
                  <a:lnTo>
                    <a:pt x="10442" y="22157"/>
                  </a:lnTo>
                  <a:lnTo>
                    <a:pt x="37054" y="6757"/>
                  </a:lnTo>
                  <a:lnTo>
                    <a:pt x="75121" y="0"/>
                  </a:lnTo>
                  <a:lnTo>
                    <a:pt x="117680" y="8110"/>
                  </a:lnTo>
                  <a:lnTo>
                    <a:pt x="151457" y="23919"/>
                  </a:lnTo>
                  <a:lnTo>
                    <a:pt x="175968" y="48750"/>
                  </a:lnTo>
                  <a:lnTo>
                    <a:pt x="192368" y="81560"/>
                  </a:lnTo>
                  <a:lnTo>
                    <a:pt x="195850" y="92640"/>
                  </a:lnTo>
                  <a:lnTo>
                    <a:pt x="196340" y="93267"/>
                  </a:lnTo>
                  <a:lnTo>
                    <a:pt x="197317" y="924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SMARTInkShape-4917"/>
            <p:cNvSpPr/>
            <p:nvPr>
              <p:custDataLst>
                <p:tags r:id="rId68"/>
              </p:custDataLst>
            </p:nvPr>
          </p:nvSpPr>
          <p:spPr>
            <a:xfrm>
              <a:off x="3139592" y="4400550"/>
              <a:ext cx="232259" cy="65180"/>
            </a:xfrm>
            <a:custGeom>
              <a:avLst/>
              <a:gdLst/>
              <a:ahLst/>
              <a:cxnLst/>
              <a:rect l="0" t="0" r="0" b="0"/>
              <a:pathLst>
                <a:path w="232259" h="65180">
                  <a:moveTo>
                    <a:pt x="3658" y="0"/>
                  </a:moveTo>
                  <a:lnTo>
                    <a:pt x="3658" y="0"/>
                  </a:lnTo>
                  <a:lnTo>
                    <a:pt x="287" y="3371"/>
                  </a:lnTo>
                  <a:lnTo>
                    <a:pt x="0" y="5069"/>
                  </a:lnTo>
                  <a:lnTo>
                    <a:pt x="514" y="6908"/>
                  </a:lnTo>
                  <a:lnTo>
                    <a:pt x="1562" y="8838"/>
                  </a:lnTo>
                  <a:lnTo>
                    <a:pt x="16521" y="18298"/>
                  </a:lnTo>
                  <a:lnTo>
                    <a:pt x="52311" y="33408"/>
                  </a:lnTo>
                  <a:lnTo>
                    <a:pt x="84548" y="43305"/>
                  </a:lnTo>
                  <a:lnTo>
                    <a:pt x="119337" y="51702"/>
                  </a:lnTo>
                  <a:lnTo>
                    <a:pt x="153613" y="57786"/>
                  </a:lnTo>
                  <a:lnTo>
                    <a:pt x="194531" y="65179"/>
                  </a:lnTo>
                  <a:lnTo>
                    <a:pt x="212198" y="64010"/>
                  </a:lnTo>
                  <a:lnTo>
                    <a:pt x="232258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SMARTInkShape-4918"/>
            <p:cNvSpPr/>
            <p:nvPr>
              <p:custDataLst>
                <p:tags r:id="rId69"/>
              </p:custDataLst>
            </p:nvPr>
          </p:nvSpPr>
          <p:spPr>
            <a:xfrm>
              <a:off x="3100516" y="4248150"/>
              <a:ext cx="42735" cy="177801"/>
            </a:xfrm>
            <a:custGeom>
              <a:avLst/>
              <a:gdLst/>
              <a:ahLst/>
              <a:cxnLst/>
              <a:rect l="0" t="0" r="0" b="0"/>
              <a:pathLst>
                <a:path w="42735" h="177801">
                  <a:moveTo>
                    <a:pt x="42734" y="177800"/>
                  </a:moveTo>
                  <a:lnTo>
                    <a:pt x="42734" y="177800"/>
                  </a:lnTo>
                  <a:lnTo>
                    <a:pt x="29250" y="177800"/>
                  </a:lnTo>
                  <a:lnTo>
                    <a:pt x="23867" y="175683"/>
                  </a:lnTo>
                  <a:lnTo>
                    <a:pt x="14123" y="167687"/>
                  </a:lnTo>
                  <a:lnTo>
                    <a:pt x="4075" y="141172"/>
                  </a:lnTo>
                  <a:lnTo>
                    <a:pt x="0" y="103134"/>
                  </a:lnTo>
                  <a:lnTo>
                    <a:pt x="5535" y="63954"/>
                  </a:lnTo>
                  <a:lnTo>
                    <a:pt x="18635" y="17023"/>
                  </a:lnTo>
                  <a:lnTo>
                    <a:pt x="236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5" name="SMARTInkShape-Group875"/>
          <p:cNvGrpSpPr/>
          <p:nvPr/>
        </p:nvGrpSpPr>
        <p:grpSpPr>
          <a:xfrm>
            <a:off x="3835400" y="5367515"/>
            <a:ext cx="139701" cy="182386"/>
            <a:chOff x="3835400" y="5367515"/>
            <a:chExt cx="139701" cy="182386"/>
          </a:xfrm>
        </p:grpSpPr>
        <p:sp>
          <p:nvSpPr>
            <p:cNvPr id="653" name="SMARTInkShape-4919"/>
            <p:cNvSpPr/>
            <p:nvPr>
              <p:custDataLst>
                <p:tags r:id="rId60"/>
              </p:custDataLst>
            </p:nvPr>
          </p:nvSpPr>
          <p:spPr>
            <a:xfrm>
              <a:off x="3835400" y="5372100"/>
              <a:ext cx="139701" cy="141359"/>
            </a:xfrm>
            <a:custGeom>
              <a:avLst/>
              <a:gdLst/>
              <a:ahLst/>
              <a:cxnLst/>
              <a:rect l="0" t="0" r="0" b="0"/>
              <a:pathLst>
                <a:path w="139701" h="141359">
                  <a:moveTo>
                    <a:pt x="0" y="0"/>
                  </a:moveTo>
                  <a:lnTo>
                    <a:pt x="0" y="0"/>
                  </a:lnTo>
                  <a:lnTo>
                    <a:pt x="23073" y="12948"/>
                  </a:lnTo>
                  <a:lnTo>
                    <a:pt x="60075" y="51084"/>
                  </a:lnTo>
                  <a:lnTo>
                    <a:pt x="88223" y="90786"/>
                  </a:lnTo>
                  <a:lnTo>
                    <a:pt x="121377" y="136566"/>
                  </a:lnTo>
                  <a:lnTo>
                    <a:pt x="125368" y="139727"/>
                  </a:lnTo>
                  <a:lnTo>
                    <a:pt x="128734" y="141131"/>
                  </a:lnTo>
                  <a:lnTo>
                    <a:pt x="131684" y="141358"/>
                  </a:lnTo>
                  <a:lnTo>
                    <a:pt x="139700" y="139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SMARTInkShape-4920"/>
            <p:cNvSpPr/>
            <p:nvPr>
              <p:custDataLst>
                <p:tags r:id="rId61"/>
              </p:custDataLst>
            </p:nvPr>
          </p:nvSpPr>
          <p:spPr>
            <a:xfrm>
              <a:off x="3848100" y="5367515"/>
              <a:ext cx="107951" cy="182386"/>
            </a:xfrm>
            <a:custGeom>
              <a:avLst/>
              <a:gdLst/>
              <a:ahLst/>
              <a:cxnLst/>
              <a:rect l="0" t="0" r="0" b="0"/>
              <a:pathLst>
                <a:path w="107951" h="182386">
                  <a:moveTo>
                    <a:pt x="107950" y="10935"/>
                  </a:moveTo>
                  <a:lnTo>
                    <a:pt x="107950" y="10935"/>
                  </a:lnTo>
                  <a:lnTo>
                    <a:pt x="107950" y="0"/>
                  </a:lnTo>
                  <a:lnTo>
                    <a:pt x="104579" y="5500"/>
                  </a:lnTo>
                  <a:lnTo>
                    <a:pt x="82533" y="48520"/>
                  </a:lnTo>
                  <a:lnTo>
                    <a:pt x="57145" y="88864"/>
                  </a:lnTo>
                  <a:lnTo>
                    <a:pt x="29867" y="133979"/>
                  </a:lnTo>
                  <a:lnTo>
                    <a:pt x="0" y="18238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8" name="SMARTInkShape-Group876"/>
          <p:cNvGrpSpPr/>
          <p:nvPr/>
        </p:nvGrpSpPr>
        <p:grpSpPr>
          <a:xfrm>
            <a:off x="4635500" y="5334000"/>
            <a:ext cx="133351" cy="209551"/>
            <a:chOff x="4635500" y="5334000"/>
            <a:chExt cx="133351" cy="209551"/>
          </a:xfrm>
        </p:grpSpPr>
        <p:sp>
          <p:nvSpPr>
            <p:cNvPr id="656" name="SMARTInkShape-4921"/>
            <p:cNvSpPr/>
            <p:nvPr>
              <p:custDataLst>
                <p:tags r:id="rId58"/>
              </p:custDataLst>
            </p:nvPr>
          </p:nvSpPr>
          <p:spPr>
            <a:xfrm>
              <a:off x="4654550" y="5334000"/>
              <a:ext cx="114301" cy="158751"/>
            </a:xfrm>
            <a:custGeom>
              <a:avLst/>
              <a:gdLst/>
              <a:ahLst/>
              <a:cxnLst/>
              <a:rect l="0" t="0" r="0" b="0"/>
              <a:pathLst>
                <a:path w="114301" h="158751">
                  <a:moveTo>
                    <a:pt x="0" y="0"/>
                  </a:moveTo>
                  <a:lnTo>
                    <a:pt x="0" y="0"/>
                  </a:lnTo>
                  <a:lnTo>
                    <a:pt x="13815" y="8788"/>
                  </a:lnTo>
                  <a:lnTo>
                    <a:pt x="50131" y="47660"/>
                  </a:lnTo>
                  <a:lnTo>
                    <a:pt x="79439" y="90788"/>
                  </a:lnTo>
                  <a:lnTo>
                    <a:pt x="100855" y="132887"/>
                  </a:lnTo>
                  <a:lnTo>
                    <a:pt x="106554" y="150460"/>
                  </a:lnTo>
                  <a:lnTo>
                    <a:pt x="114300" y="158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SMARTInkShape-4922"/>
            <p:cNvSpPr/>
            <p:nvPr>
              <p:custDataLst>
                <p:tags r:id="rId59"/>
              </p:custDataLst>
            </p:nvPr>
          </p:nvSpPr>
          <p:spPr>
            <a:xfrm>
              <a:off x="4635500" y="5334000"/>
              <a:ext cx="127001" cy="209551"/>
            </a:xfrm>
            <a:custGeom>
              <a:avLst/>
              <a:gdLst/>
              <a:ahLst/>
              <a:cxnLst/>
              <a:rect l="0" t="0" r="0" b="0"/>
              <a:pathLst>
                <a:path w="127001" h="209551">
                  <a:moveTo>
                    <a:pt x="127000" y="0"/>
                  </a:moveTo>
                  <a:lnTo>
                    <a:pt x="127000" y="0"/>
                  </a:lnTo>
                  <a:lnTo>
                    <a:pt x="116887" y="6742"/>
                  </a:lnTo>
                  <a:lnTo>
                    <a:pt x="93801" y="42645"/>
                  </a:lnTo>
                  <a:lnTo>
                    <a:pt x="70910" y="82409"/>
                  </a:lnTo>
                  <a:lnTo>
                    <a:pt x="46960" y="124763"/>
                  </a:lnTo>
                  <a:lnTo>
                    <a:pt x="26143" y="163731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1" name="SMARTInkShape-Group877"/>
          <p:cNvGrpSpPr/>
          <p:nvPr/>
        </p:nvGrpSpPr>
        <p:grpSpPr>
          <a:xfrm>
            <a:off x="5111750" y="5289550"/>
            <a:ext cx="158751" cy="196851"/>
            <a:chOff x="5111750" y="5289550"/>
            <a:chExt cx="158751" cy="196851"/>
          </a:xfrm>
        </p:grpSpPr>
        <p:sp>
          <p:nvSpPr>
            <p:cNvPr id="659" name="SMARTInkShape-4923"/>
            <p:cNvSpPr/>
            <p:nvPr>
              <p:custDataLst>
                <p:tags r:id="rId56"/>
              </p:custDataLst>
            </p:nvPr>
          </p:nvSpPr>
          <p:spPr>
            <a:xfrm>
              <a:off x="5130800" y="5302250"/>
              <a:ext cx="133351" cy="139701"/>
            </a:xfrm>
            <a:custGeom>
              <a:avLst/>
              <a:gdLst/>
              <a:ahLst/>
              <a:cxnLst/>
              <a:rect l="0" t="0" r="0" b="0"/>
              <a:pathLst>
                <a:path w="133351" h="139701">
                  <a:moveTo>
                    <a:pt x="0" y="0"/>
                  </a:moveTo>
                  <a:lnTo>
                    <a:pt x="0" y="0"/>
                  </a:lnTo>
                  <a:lnTo>
                    <a:pt x="5069" y="5775"/>
                  </a:lnTo>
                  <a:lnTo>
                    <a:pt x="8839" y="12209"/>
                  </a:lnTo>
                  <a:lnTo>
                    <a:pt x="49873" y="47661"/>
                  </a:lnTo>
                  <a:lnTo>
                    <a:pt x="92306" y="92014"/>
                  </a:lnTo>
                  <a:lnTo>
                    <a:pt x="128857" y="130721"/>
                  </a:lnTo>
                  <a:lnTo>
                    <a:pt x="133350" y="139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SMARTInkShape-4924"/>
            <p:cNvSpPr/>
            <p:nvPr>
              <p:custDataLst>
                <p:tags r:id="rId57"/>
              </p:custDataLst>
            </p:nvPr>
          </p:nvSpPr>
          <p:spPr>
            <a:xfrm>
              <a:off x="5111750" y="5289550"/>
              <a:ext cx="158751" cy="196851"/>
            </a:xfrm>
            <a:custGeom>
              <a:avLst/>
              <a:gdLst/>
              <a:ahLst/>
              <a:cxnLst/>
              <a:rect l="0" t="0" r="0" b="0"/>
              <a:pathLst>
                <a:path w="158751" h="196851">
                  <a:moveTo>
                    <a:pt x="158750" y="0"/>
                  </a:moveTo>
                  <a:lnTo>
                    <a:pt x="158750" y="0"/>
                  </a:lnTo>
                  <a:lnTo>
                    <a:pt x="144445" y="0"/>
                  </a:lnTo>
                  <a:lnTo>
                    <a:pt x="138046" y="5645"/>
                  </a:lnTo>
                  <a:lnTo>
                    <a:pt x="108178" y="43338"/>
                  </a:lnTo>
                  <a:lnTo>
                    <a:pt x="73945" y="89934"/>
                  </a:lnTo>
                  <a:lnTo>
                    <a:pt x="45663" y="129188"/>
                  </a:lnTo>
                  <a:lnTo>
                    <a:pt x="14194" y="176586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4" name="SMARTInkShape-Group878"/>
          <p:cNvGrpSpPr/>
          <p:nvPr/>
        </p:nvGrpSpPr>
        <p:grpSpPr>
          <a:xfrm>
            <a:off x="5835650" y="5289550"/>
            <a:ext cx="152401" cy="190501"/>
            <a:chOff x="5835650" y="5289550"/>
            <a:chExt cx="152401" cy="190501"/>
          </a:xfrm>
        </p:grpSpPr>
        <p:sp>
          <p:nvSpPr>
            <p:cNvPr id="662" name="SMARTInkShape-4925"/>
            <p:cNvSpPr/>
            <p:nvPr>
              <p:custDataLst>
                <p:tags r:id="rId54"/>
              </p:custDataLst>
            </p:nvPr>
          </p:nvSpPr>
          <p:spPr>
            <a:xfrm>
              <a:off x="5871069" y="5314950"/>
              <a:ext cx="104282" cy="165101"/>
            </a:xfrm>
            <a:custGeom>
              <a:avLst/>
              <a:gdLst/>
              <a:ahLst/>
              <a:cxnLst/>
              <a:rect l="0" t="0" r="0" b="0"/>
              <a:pathLst>
                <a:path w="104282" h="165101">
                  <a:moveTo>
                    <a:pt x="104281" y="0"/>
                  </a:moveTo>
                  <a:lnTo>
                    <a:pt x="104281" y="0"/>
                  </a:lnTo>
                  <a:lnTo>
                    <a:pt x="94168" y="0"/>
                  </a:lnTo>
                  <a:lnTo>
                    <a:pt x="83558" y="7526"/>
                  </a:lnTo>
                  <a:lnTo>
                    <a:pt x="43827" y="49099"/>
                  </a:lnTo>
                  <a:lnTo>
                    <a:pt x="18479" y="84632"/>
                  </a:lnTo>
                  <a:lnTo>
                    <a:pt x="4058" y="111933"/>
                  </a:lnTo>
                  <a:lnTo>
                    <a:pt x="0" y="134885"/>
                  </a:lnTo>
                  <a:lnTo>
                    <a:pt x="2681" y="165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3" name="SMARTInkShape-4926"/>
            <p:cNvSpPr/>
            <p:nvPr>
              <p:custDataLst>
                <p:tags r:id="rId55"/>
              </p:custDataLst>
            </p:nvPr>
          </p:nvSpPr>
          <p:spPr>
            <a:xfrm>
              <a:off x="5835650" y="5289550"/>
              <a:ext cx="152401" cy="171451"/>
            </a:xfrm>
            <a:custGeom>
              <a:avLst/>
              <a:gdLst/>
              <a:ahLst/>
              <a:cxnLst/>
              <a:rect l="0" t="0" r="0" b="0"/>
              <a:pathLst>
                <a:path w="152401" h="171451">
                  <a:moveTo>
                    <a:pt x="0" y="0"/>
                  </a:moveTo>
                  <a:lnTo>
                    <a:pt x="0" y="0"/>
                  </a:lnTo>
                  <a:lnTo>
                    <a:pt x="39546" y="23535"/>
                  </a:lnTo>
                  <a:lnTo>
                    <a:pt x="54970" y="39388"/>
                  </a:lnTo>
                  <a:lnTo>
                    <a:pt x="84000" y="84059"/>
                  </a:lnTo>
                  <a:lnTo>
                    <a:pt x="113333" y="126906"/>
                  </a:lnTo>
                  <a:lnTo>
                    <a:pt x="139016" y="160488"/>
                  </a:lnTo>
                  <a:lnTo>
                    <a:pt x="152400" y="171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7" name="SMARTInkShape-Group879"/>
          <p:cNvGrpSpPr/>
          <p:nvPr/>
        </p:nvGrpSpPr>
        <p:grpSpPr>
          <a:xfrm>
            <a:off x="7753350" y="5347583"/>
            <a:ext cx="209551" cy="234068"/>
            <a:chOff x="7753350" y="5347583"/>
            <a:chExt cx="209551" cy="234068"/>
          </a:xfrm>
        </p:grpSpPr>
        <p:sp>
          <p:nvSpPr>
            <p:cNvPr id="665" name="SMARTInkShape-4927"/>
            <p:cNvSpPr/>
            <p:nvPr>
              <p:custDataLst>
                <p:tags r:id="rId52"/>
              </p:custDataLst>
            </p:nvPr>
          </p:nvSpPr>
          <p:spPr>
            <a:xfrm>
              <a:off x="7753350" y="5359400"/>
              <a:ext cx="209551" cy="222251"/>
            </a:xfrm>
            <a:custGeom>
              <a:avLst/>
              <a:gdLst/>
              <a:ahLst/>
              <a:cxnLst/>
              <a:rect l="0" t="0" r="0" b="0"/>
              <a:pathLst>
                <a:path w="209551" h="222251">
                  <a:moveTo>
                    <a:pt x="209550" y="0"/>
                  </a:moveTo>
                  <a:lnTo>
                    <a:pt x="209550" y="0"/>
                  </a:lnTo>
                  <a:lnTo>
                    <a:pt x="165334" y="32534"/>
                  </a:lnTo>
                  <a:lnTo>
                    <a:pt x="136747" y="63143"/>
                  </a:lnTo>
                  <a:lnTo>
                    <a:pt x="105697" y="99795"/>
                  </a:lnTo>
                  <a:lnTo>
                    <a:pt x="72376" y="139603"/>
                  </a:lnTo>
                  <a:lnTo>
                    <a:pt x="36399" y="180815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SMARTInkShape-4928"/>
            <p:cNvSpPr/>
            <p:nvPr>
              <p:custDataLst>
                <p:tags r:id="rId53"/>
              </p:custDataLst>
            </p:nvPr>
          </p:nvSpPr>
          <p:spPr>
            <a:xfrm>
              <a:off x="7817732" y="5347583"/>
              <a:ext cx="132469" cy="157868"/>
            </a:xfrm>
            <a:custGeom>
              <a:avLst/>
              <a:gdLst/>
              <a:ahLst/>
              <a:cxnLst/>
              <a:rect l="0" t="0" r="0" b="0"/>
              <a:pathLst>
                <a:path w="132469" h="157868">
                  <a:moveTo>
                    <a:pt x="5468" y="5467"/>
                  </a:moveTo>
                  <a:lnTo>
                    <a:pt x="5468" y="5467"/>
                  </a:lnTo>
                  <a:lnTo>
                    <a:pt x="0" y="0"/>
                  </a:lnTo>
                  <a:lnTo>
                    <a:pt x="14775" y="26984"/>
                  </a:lnTo>
                  <a:lnTo>
                    <a:pt x="47235" y="65639"/>
                  </a:lnTo>
                  <a:lnTo>
                    <a:pt x="81556" y="107246"/>
                  </a:lnTo>
                  <a:lnTo>
                    <a:pt x="121788" y="151123"/>
                  </a:lnTo>
                  <a:lnTo>
                    <a:pt x="132468" y="1578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8" name="SMARTInkShape-4929"/>
          <p:cNvSpPr/>
          <p:nvPr>
            <p:custDataLst>
              <p:tags r:id="rId4"/>
            </p:custDataLst>
          </p:nvPr>
        </p:nvSpPr>
        <p:spPr>
          <a:xfrm>
            <a:off x="2044700" y="5473700"/>
            <a:ext cx="1866555" cy="95251"/>
          </a:xfrm>
          <a:custGeom>
            <a:avLst/>
            <a:gdLst/>
            <a:ahLst/>
            <a:cxnLst/>
            <a:rect l="0" t="0" r="0" b="0"/>
            <a:pathLst>
              <a:path w="1866555" h="95251">
                <a:moveTo>
                  <a:pt x="0" y="95250"/>
                </a:moveTo>
                <a:lnTo>
                  <a:pt x="0" y="95250"/>
                </a:lnTo>
                <a:lnTo>
                  <a:pt x="0" y="91879"/>
                </a:lnTo>
                <a:lnTo>
                  <a:pt x="705" y="90886"/>
                </a:lnTo>
                <a:lnTo>
                  <a:pt x="1881" y="90224"/>
                </a:lnTo>
                <a:lnTo>
                  <a:pt x="8838" y="89162"/>
                </a:lnTo>
                <a:lnTo>
                  <a:pt x="24570" y="88922"/>
                </a:lnTo>
                <a:lnTo>
                  <a:pt x="40471" y="92563"/>
                </a:lnTo>
                <a:lnTo>
                  <a:pt x="83680" y="87295"/>
                </a:lnTo>
                <a:lnTo>
                  <a:pt x="129396" y="82469"/>
                </a:lnTo>
                <a:lnTo>
                  <a:pt x="173325" y="77165"/>
                </a:lnTo>
                <a:lnTo>
                  <a:pt x="212379" y="76486"/>
                </a:lnTo>
                <a:lnTo>
                  <a:pt x="255865" y="76257"/>
                </a:lnTo>
                <a:lnTo>
                  <a:pt x="300255" y="76207"/>
                </a:lnTo>
                <a:lnTo>
                  <a:pt x="339358" y="72831"/>
                </a:lnTo>
                <a:lnTo>
                  <a:pt x="379951" y="70733"/>
                </a:lnTo>
                <a:lnTo>
                  <a:pt x="422160" y="66741"/>
                </a:lnTo>
                <a:lnTo>
                  <a:pt x="465946" y="64460"/>
                </a:lnTo>
                <a:lnTo>
                  <a:pt x="510199" y="63784"/>
                </a:lnTo>
                <a:lnTo>
                  <a:pt x="541668" y="63626"/>
                </a:lnTo>
                <a:lnTo>
                  <a:pt x="589237" y="61656"/>
                </a:lnTo>
                <a:lnTo>
                  <a:pt x="634611" y="58486"/>
                </a:lnTo>
                <a:lnTo>
                  <a:pt x="679335" y="55664"/>
                </a:lnTo>
                <a:lnTo>
                  <a:pt x="712560" y="52961"/>
                </a:lnTo>
                <a:lnTo>
                  <a:pt x="755549" y="51761"/>
                </a:lnTo>
                <a:lnTo>
                  <a:pt x="800384" y="51084"/>
                </a:lnTo>
                <a:lnTo>
                  <a:pt x="845887" y="50856"/>
                </a:lnTo>
                <a:lnTo>
                  <a:pt x="890727" y="50811"/>
                </a:lnTo>
                <a:lnTo>
                  <a:pt x="927612" y="50803"/>
                </a:lnTo>
                <a:lnTo>
                  <a:pt x="965352" y="48919"/>
                </a:lnTo>
                <a:lnTo>
                  <a:pt x="1012659" y="45333"/>
                </a:lnTo>
                <a:lnTo>
                  <a:pt x="1059633" y="43919"/>
                </a:lnTo>
                <a:lnTo>
                  <a:pt x="1101315" y="39459"/>
                </a:lnTo>
                <a:lnTo>
                  <a:pt x="1143154" y="38368"/>
                </a:lnTo>
                <a:lnTo>
                  <a:pt x="1186906" y="38124"/>
                </a:lnTo>
                <a:lnTo>
                  <a:pt x="1229180" y="39984"/>
                </a:lnTo>
                <a:lnTo>
                  <a:pt x="1274787" y="44058"/>
                </a:lnTo>
                <a:lnTo>
                  <a:pt x="1319338" y="47560"/>
                </a:lnTo>
                <a:lnTo>
                  <a:pt x="1365679" y="44724"/>
                </a:lnTo>
                <a:lnTo>
                  <a:pt x="1410236" y="44466"/>
                </a:lnTo>
                <a:lnTo>
                  <a:pt x="1454563" y="38493"/>
                </a:lnTo>
                <a:lnTo>
                  <a:pt x="1498624" y="34751"/>
                </a:lnTo>
                <a:lnTo>
                  <a:pt x="1541561" y="26841"/>
                </a:lnTo>
                <a:lnTo>
                  <a:pt x="1587069" y="20412"/>
                </a:lnTo>
                <a:lnTo>
                  <a:pt x="1633356" y="19066"/>
                </a:lnTo>
                <a:lnTo>
                  <a:pt x="1654360" y="19050"/>
                </a:lnTo>
                <a:lnTo>
                  <a:pt x="1674764" y="13583"/>
                </a:lnTo>
                <a:lnTo>
                  <a:pt x="1699334" y="13580"/>
                </a:lnTo>
                <a:lnTo>
                  <a:pt x="1736432" y="18880"/>
                </a:lnTo>
                <a:lnTo>
                  <a:pt x="1764411" y="19050"/>
                </a:lnTo>
                <a:lnTo>
                  <a:pt x="1768408" y="15679"/>
                </a:lnTo>
                <a:lnTo>
                  <a:pt x="1795298" y="7310"/>
                </a:lnTo>
                <a:lnTo>
                  <a:pt x="1801773" y="2175"/>
                </a:lnTo>
                <a:lnTo>
                  <a:pt x="1808560" y="287"/>
                </a:lnTo>
                <a:lnTo>
                  <a:pt x="1855650" y="0"/>
                </a:lnTo>
                <a:lnTo>
                  <a:pt x="1866554" y="0"/>
                </a:lnTo>
                <a:lnTo>
                  <a:pt x="185420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5" name="SMARTInkShape-Group881"/>
          <p:cNvGrpSpPr/>
          <p:nvPr/>
        </p:nvGrpSpPr>
        <p:grpSpPr>
          <a:xfrm>
            <a:off x="7829575" y="4403248"/>
            <a:ext cx="1885926" cy="752953"/>
            <a:chOff x="7829575" y="4403248"/>
            <a:chExt cx="1885926" cy="752953"/>
          </a:xfrm>
        </p:grpSpPr>
        <p:sp>
          <p:nvSpPr>
            <p:cNvPr id="669" name="SMARTInkShape-4930"/>
            <p:cNvSpPr/>
            <p:nvPr>
              <p:custDataLst>
                <p:tags r:id="rId46"/>
              </p:custDataLst>
            </p:nvPr>
          </p:nvSpPr>
          <p:spPr>
            <a:xfrm>
              <a:off x="7842250" y="45148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0" name="SMARTInkShape-4931"/>
            <p:cNvSpPr/>
            <p:nvPr>
              <p:custDataLst>
                <p:tags r:id="rId47"/>
              </p:custDataLst>
            </p:nvPr>
          </p:nvSpPr>
          <p:spPr>
            <a:xfrm>
              <a:off x="7829575" y="4403248"/>
              <a:ext cx="1885926" cy="92291"/>
            </a:xfrm>
            <a:custGeom>
              <a:avLst/>
              <a:gdLst/>
              <a:ahLst/>
              <a:cxnLst/>
              <a:rect l="0" t="0" r="0" b="0"/>
              <a:pathLst>
                <a:path w="1885926" h="92291">
                  <a:moveTo>
                    <a:pt x="25375" y="86202"/>
                  </a:moveTo>
                  <a:lnTo>
                    <a:pt x="25375" y="86202"/>
                  </a:lnTo>
                  <a:lnTo>
                    <a:pt x="19287" y="92290"/>
                  </a:lnTo>
                  <a:lnTo>
                    <a:pt x="7286" y="80810"/>
                  </a:lnTo>
                  <a:lnTo>
                    <a:pt x="3238" y="80136"/>
                  </a:lnTo>
                  <a:lnTo>
                    <a:pt x="2150" y="79335"/>
                  </a:lnTo>
                  <a:lnTo>
                    <a:pt x="618" y="75544"/>
                  </a:lnTo>
                  <a:lnTo>
                    <a:pt x="0" y="73581"/>
                  </a:lnTo>
                  <a:lnTo>
                    <a:pt x="42842" y="73502"/>
                  </a:lnTo>
                  <a:lnTo>
                    <a:pt x="86837" y="69138"/>
                  </a:lnTo>
                  <a:lnTo>
                    <a:pt x="119014" y="68035"/>
                  </a:lnTo>
                  <a:lnTo>
                    <a:pt x="160125" y="65663"/>
                  </a:lnTo>
                  <a:lnTo>
                    <a:pt x="182943" y="64042"/>
                  </a:lnTo>
                  <a:lnTo>
                    <a:pt x="208737" y="62962"/>
                  </a:lnTo>
                  <a:lnTo>
                    <a:pt x="236516" y="62242"/>
                  </a:lnTo>
                  <a:lnTo>
                    <a:pt x="265619" y="61762"/>
                  </a:lnTo>
                  <a:lnTo>
                    <a:pt x="295604" y="60737"/>
                  </a:lnTo>
                  <a:lnTo>
                    <a:pt x="326178" y="59347"/>
                  </a:lnTo>
                  <a:lnTo>
                    <a:pt x="357143" y="57715"/>
                  </a:lnTo>
                  <a:lnTo>
                    <a:pt x="391193" y="56627"/>
                  </a:lnTo>
                  <a:lnTo>
                    <a:pt x="427298" y="55902"/>
                  </a:lnTo>
                  <a:lnTo>
                    <a:pt x="464773" y="55419"/>
                  </a:lnTo>
                  <a:lnTo>
                    <a:pt x="501751" y="55097"/>
                  </a:lnTo>
                  <a:lnTo>
                    <a:pt x="538398" y="54882"/>
                  </a:lnTo>
                  <a:lnTo>
                    <a:pt x="574824" y="54738"/>
                  </a:lnTo>
                  <a:lnTo>
                    <a:pt x="611806" y="54643"/>
                  </a:lnTo>
                  <a:lnTo>
                    <a:pt x="649163" y="54580"/>
                  </a:lnTo>
                  <a:lnTo>
                    <a:pt x="686767" y="54537"/>
                  </a:lnTo>
                  <a:lnTo>
                    <a:pt x="725242" y="54509"/>
                  </a:lnTo>
                  <a:lnTo>
                    <a:pt x="764297" y="54490"/>
                  </a:lnTo>
                  <a:lnTo>
                    <a:pt x="803740" y="54478"/>
                  </a:lnTo>
                  <a:lnTo>
                    <a:pt x="842735" y="54468"/>
                  </a:lnTo>
                  <a:lnTo>
                    <a:pt x="881432" y="54462"/>
                  </a:lnTo>
                  <a:lnTo>
                    <a:pt x="919929" y="54459"/>
                  </a:lnTo>
                  <a:lnTo>
                    <a:pt x="958295" y="53750"/>
                  </a:lnTo>
                  <a:lnTo>
                    <a:pt x="996572" y="52573"/>
                  </a:lnTo>
                  <a:lnTo>
                    <a:pt x="1034789" y="51083"/>
                  </a:lnTo>
                  <a:lnTo>
                    <a:pt x="1072968" y="49384"/>
                  </a:lnTo>
                  <a:lnTo>
                    <a:pt x="1111120" y="47545"/>
                  </a:lnTo>
                  <a:lnTo>
                    <a:pt x="1149254" y="45614"/>
                  </a:lnTo>
                  <a:lnTo>
                    <a:pt x="1185968" y="43620"/>
                  </a:lnTo>
                  <a:lnTo>
                    <a:pt x="1221731" y="41587"/>
                  </a:lnTo>
                  <a:lnTo>
                    <a:pt x="1256862" y="39525"/>
                  </a:lnTo>
                  <a:lnTo>
                    <a:pt x="1291571" y="37445"/>
                  </a:lnTo>
                  <a:lnTo>
                    <a:pt x="1326000" y="35354"/>
                  </a:lnTo>
                  <a:lnTo>
                    <a:pt x="1360242" y="33253"/>
                  </a:lnTo>
                  <a:lnTo>
                    <a:pt x="1392947" y="31146"/>
                  </a:lnTo>
                  <a:lnTo>
                    <a:pt x="1424629" y="29037"/>
                  </a:lnTo>
                  <a:lnTo>
                    <a:pt x="1455628" y="26926"/>
                  </a:lnTo>
                  <a:lnTo>
                    <a:pt x="1484761" y="24812"/>
                  </a:lnTo>
                  <a:lnTo>
                    <a:pt x="1512648" y="22698"/>
                  </a:lnTo>
                  <a:lnTo>
                    <a:pt x="1539707" y="20582"/>
                  </a:lnTo>
                  <a:lnTo>
                    <a:pt x="1564801" y="18467"/>
                  </a:lnTo>
                  <a:lnTo>
                    <a:pt x="1611501" y="14235"/>
                  </a:lnTo>
                  <a:lnTo>
                    <a:pt x="1655772" y="10001"/>
                  </a:lnTo>
                  <a:lnTo>
                    <a:pt x="1696851" y="6474"/>
                  </a:lnTo>
                  <a:lnTo>
                    <a:pt x="1731572" y="4906"/>
                  </a:lnTo>
                  <a:lnTo>
                    <a:pt x="1772144" y="4024"/>
                  </a:lnTo>
                  <a:lnTo>
                    <a:pt x="1809878" y="3762"/>
                  </a:lnTo>
                  <a:lnTo>
                    <a:pt x="1849710" y="2968"/>
                  </a:lnTo>
                  <a:lnTo>
                    <a:pt x="1870491" y="0"/>
                  </a:lnTo>
                  <a:lnTo>
                    <a:pt x="1885925" y="36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1" name="SMARTInkShape-4932"/>
            <p:cNvSpPr/>
            <p:nvPr>
              <p:custDataLst>
                <p:tags r:id="rId48"/>
              </p:custDataLst>
            </p:nvPr>
          </p:nvSpPr>
          <p:spPr>
            <a:xfrm>
              <a:off x="7848600" y="4540250"/>
              <a:ext cx="6351" cy="114301"/>
            </a:xfrm>
            <a:custGeom>
              <a:avLst/>
              <a:gdLst/>
              <a:ahLst/>
              <a:cxnLst/>
              <a:rect l="0" t="0" r="0" b="0"/>
              <a:pathLst>
                <a:path w="6351" h="114301">
                  <a:moveTo>
                    <a:pt x="0" y="114300"/>
                  </a:moveTo>
                  <a:lnTo>
                    <a:pt x="0" y="114300"/>
                  </a:lnTo>
                  <a:lnTo>
                    <a:pt x="0" y="69519"/>
                  </a:lnTo>
                  <a:lnTo>
                    <a:pt x="705" y="26086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SMARTInkShape-4933"/>
            <p:cNvSpPr/>
            <p:nvPr>
              <p:custDataLst>
                <p:tags r:id="rId49"/>
              </p:custDataLst>
            </p:nvPr>
          </p:nvSpPr>
          <p:spPr>
            <a:xfrm>
              <a:off x="7848600" y="48133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19050"/>
                  </a:moveTo>
                  <a:lnTo>
                    <a:pt x="635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3" name="SMARTInkShape-4934"/>
            <p:cNvSpPr/>
            <p:nvPr>
              <p:custDataLst>
                <p:tags r:id="rId50"/>
              </p:custDataLst>
            </p:nvPr>
          </p:nvSpPr>
          <p:spPr>
            <a:xfrm>
              <a:off x="7851579" y="4959350"/>
              <a:ext cx="22422" cy="101601"/>
            </a:xfrm>
            <a:custGeom>
              <a:avLst/>
              <a:gdLst/>
              <a:ahLst/>
              <a:cxnLst/>
              <a:rect l="0" t="0" r="0" b="0"/>
              <a:pathLst>
                <a:path w="22422" h="101601">
                  <a:moveTo>
                    <a:pt x="3371" y="101600"/>
                  </a:moveTo>
                  <a:lnTo>
                    <a:pt x="3371" y="101600"/>
                  </a:lnTo>
                  <a:lnTo>
                    <a:pt x="0" y="91487"/>
                  </a:lnTo>
                  <a:lnTo>
                    <a:pt x="226" y="80877"/>
                  </a:lnTo>
                  <a:lnTo>
                    <a:pt x="6858" y="39277"/>
                  </a:lnTo>
                  <a:lnTo>
                    <a:pt x="2242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4" name="SMARTInkShape-4935"/>
            <p:cNvSpPr/>
            <p:nvPr>
              <p:custDataLst>
                <p:tags r:id="rId51"/>
              </p:custDataLst>
            </p:nvPr>
          </p:nvSpPr>
          <p:spPr>
            <a:xfrm>
              <a:off x="7861300" y="51562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6" name="SMARTInkShape-4936"/>
          <p:cNvSpPr/>
          <p:nvPr>
            <p:custDataLst>
              <p:tags r:id="rId5"/>
            </p:custDataLst>
          </p:nvPr>
        </p:nvSpPr>
        <p:spPr>
          <a:xfrm>
            <a:off x="9963150" y="4250842"/>
            <a:ext cx="25401" cy="194159"/>
          </a:xfrm>
          <a:custGeom>
            <a:avLst/>
            <a:gdLst/>
            <a:ahLst/>
            <a:cxnLst/>
            <a:rect l="0" t="0" r="0" b="0"/>
            <a:pathLst>
              <a:path w="25401" h="194159">
                <a:moveTo>
                  <a:pt x="0" y="3658"/>
                </a:moveTo>
                <a:lnTo>
                  <a:pt x="0" y="3658"/>
                </a:lnTo>
                <a:lnTo>
                  <a:pt x="3370" y="287"/>
                </a:lnTo>
                <a:lnTo>
                  <a:pt x="5069" y="0"/>
                </a:lnTo>
                <a:lnTo>
                  <a:pt x="6907" y="514"/>
                </a:lnTo>
                <a:lnTo>
                  <a:pt x="8837" y="1562"/>
                </a:lnTo>
                <a:lnTo>
                  <a:pt x="18297" y="23262"/>
                </a:lnTo>
                <a:lnTo>
                  <a:pt x="23996" y="64863"/>
                </a:lnTo>
                <a:lnTo>
                  <a:pt x="24985" y="104970"/>
                </a:lnTo>
                <a:lnTo>
                  <a:pt x="25276" y="146722"/>
                </a:lnTo>
                <a:lnTo>
                  <a:pt x="25400" y="19415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7" name="SMARTInkShape-4937"/>
          <p:cNvSpPr/>
          <p:nvPr>
            <p:custDataLst>
              <p:tags r:id="rId6"/>
            </p:custDataLst>
          </p:nvPr>
        </p:nvSpPr>
        <p:spPr>
          <a:xfrm>
            <a:off x="1691244" y="5461000"/>
            <a:ext cx="119804" cy="200720"/>
          </a:xfrm>
          <a:custGeom>
            <a:avLst/>
            <a:gdLst/>
            <a:ahLst/>
            <a:cxnLst/>
            <a:rect l="0" t="0" r="0" b="0"/>
            <a:pathLst>
              <a:path w="119804" h="200720">
                <a:moveTo>
                  <a:pt x="86756" y="69850"/>
                </a:moveTo>
                <a:lnTo>
                  <a:pt x="86756" y="69850"/>
                </a:lnTo>
                <a:lnTo>
                  <a:pt x="71547" y="47325"/>
                </a:lnTo>
                <a:lnTo>
                  <a:pt x="60241" y="39143"/>
                </a:lnTo>
                <a:lnTo>
                  <a:pt x="52146" y="40912"/>
                </a:lnTo>
                <a:lnTo>
                  <a:pt x="31863" y="54166"/>
                </a:lnTo>
                <a:lnTo>
                  <a:pt x="10618" y="91103"/>
                </a:lnTo>
                <a:lnTo>
                  <a:pt x="14" y="115768"/>
                </a:lnTo>
                <a:lnTo>
                  <a:pt x="0" y="139972"/>
                </a:lnTo>
                <a:lnTo>
                  <a:pt x="18800" y="187564"/>
                </a:lnTo>
                <a:lnTo>
                  <a:pt x="33691" y="198420"/>
                </a:lnTo>
                <a:lnTo>
                  <a:pt x="50674" y="200719"/>
                </a:lnTo>
                <a:lnTo>
                  <a:pt x="69051" y="197313"/>
                </a:lnTo>
                <a:lnTo>
                  <a:pt x="84830" y="179520"/>
                </a:lnTo>
                <a:lnTo>
                  <a:pt x="98878" y="152135"/>
                </a:lnTo>
                <a:lnTo>
                  <a:pt x="111770" y="118357"/>
                </a:lnTo>
                <a:lnTo>
                  <a:pt x="118249" y="91604"/>
                </a:lnTo>
                <a:lnTo>
                  <a:pt x="119803" y="50591"/>
                </a:lnTo>
                <a:lnTo>
                  <a:pt x="115843" y="36549"/>
                </a:lnTo>
                <a:lnTo>
                  <a:pt x="86756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2" name="SMARTInkShape-Group884"/>
          <p:cNvGrpSpPr/>
          <p:nvPr/>
        </p:nvGrpSpPr>
        <p:grpSpPr>
          <a:xfrm>
            <a:off x="3708400" y="4352442"/>
            <a:ext cx="4114801" cy="1095321"/>
            <a:chOff x="3708400" y="4352442"/>
            <a:chExt cx="4114801" cy="1095321"/>
          </a:xfrm>
        </p:grpSpPr>
        <p:sp>
          <p:nvSpPr>
            <p:cNvPr id="678" name="SMARTInkShape-4938"/>
            <p:cNvSpPr/>
            <p:nvPr>
              <p:custDataLst>
                <p:tags r:id="rId22"/>
              </p:custDataLst>
            </p:nvPr>
          </p:nvSpPr>
          <p:spPr>
            <a:xfrm>
              <a:off x="3848122" y="5175589"/>
              <a:ext cx="25379" cy="272174"/>
            </a:xfrm>
            <a:custGeom>
              <a:avLst/>
              <a:gdLst/>
              <a:ahLst/>
              <a:cxnLst/>
              <a:rect l="0" t="0" r="0" b="0"/>
              <a:pathLst>
                <a:path w="25379" h="272174">
                  <a:moveTo>
                    <a:pt x="6328" y="12361"/>
                  </a:moveTo>
                  <a:lnTo>
                    <a:pt x="6328" y="12361"/>
                  </a:lnTo>
                  <a:lnTo>
                    <a:pt x="2957" y="8990"/>
                  </a:lnTo>
                  <a:lnTo>
                    <a:pt x="1302" y="5453"/>
                  </a:lnTo>
                  <a:lnTo>
                    <a:pt x="56" y="0"/>
                  </a:lnTo>
                  <a:lnTo>
                    <a:pt x="0" y="3132"/>
                  </a:lnTo>
                  <a:lnTo>
                    <a:pt x="5007" y="25091"/>
                  </a:lnTo>
                  <a:lnTo>
                    <a:pt x="6067" y="65676"/>
                  </a:lnTo>
                  <a:lnTo>
                    <a:pt x="9622" y="102006"/>
                  </a:lnTo>
                  <a:lnTo>
                    <a:pt x="15143" y="139582"/>
                  </a:lnTo>
                  <a:lnTo>
                    <a:pt x="21248" y="177526"/>
                  </a:lnTo>
                  <a:lnTo>
                    <a:pt x="23857" y="221793"/>
                  </a:lnTo>
                  <a:lnTo>
                    <a:pt x="19181" y="268637"/>
                  </a:lnTo>
                  <a:lnTo>
                    <a:pt x="19095" y="270899"/>
                  </a:lnTo>
                  <a:lnTo>
                    <a:pt x="19779" y="271504"/>
                  </a:lnTo>
                  <a:lnTo>
                    <a:pt x="22419" y="272173"/>
                  </a:lnTo>
                  <a:lnTo>
                    <a:pt x="23406" y="271648"/>
                  </a:lnTo>
                  <a:lnTo>
                    <a:pt x="24063" y="270591"/>
                  </a:lnTo>
                  <a:lnTo>
                    <a:pt x="25378" y="2663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9" name="SMARTInkShape-4939"/>
            <p:cNvSpPr/>
            <p:nvPr>
              <p:custDataLst>
                <p:tags r:id="rId23"/>
              </p:custDataLst>
            </p:nvPr>
          </p:nvSpPr>
          <p:spPr>
            <a:xfrm>
              <a:off x="3822700" y="5182925"/>
              <a:ext cx="881405" cy="17719"/>
            </a:xfrm>
            <a:custGeom>
              <a:avLst/>
              <a:gdLst/>
              <a:ahLst/>
              <a:cxnLst/>
              <a:rect l="0" t="0" r="0" b="0"/>
              <a:pathLst>
                <a:path w="881405" h="17719">
                  <a:moveTo>
                    <a:pt x="0" y="5025"/>
                  </a:moveTo>
                  <a:lnTo>
                    <a:pt x="0" y="5025"/>
                  </a:lnTo>
                  <a:lnTo>
                    <a:pt x="3371" y="8396"/>
                  </a:lnTo>
                  <a:lnTo>
                    <a:pt x="6907" y="10051"/>
                  </a:lnTo>
                  <a:lnTo>
                    <a:pt x="48000" y="11341"/>
                  </a:lnTo>
                  <a:lnTo>
                    <a:pt x="92320" y="12077"/>
                  </a:lnTo>
                  <a:lnTo>
                    <a:pt x="133607" y="14519"/>
                  </a:lnTo>
                  <a:lnTo>
                    <a:pt x="179105" y="11996"/>
                  </a:lnTo>
                  <a:lnTo>
                    <a:pt x="219658" y="11559"/>
                  </a:lnTo>
                  <a:lnTo>
                    <a:pt x="262953" y="8059"/>
                  </a:lnTo>
                  <a:lnTo>
                    <a:pt x="307061" y="5924"/>
                  </a:lnTo>
                  <a:lnTo>
                    <a:pt x="340377" y="5425"/>
                  </a:lnTo>
                  <a:lnTo>
                    <a:pt x="375645" y="5203"/>
                  </a:lnTo>
                  <a:lnTo>
                    <a:pt x="410135" y="5104"/>
                  </a:lnTo>
                  <a:lnTo>
                    <a:pt x="444278" y="5060"/>
                  </a:lnTo>
                  <a:lnTo>
                    <a:pt x="478974" y="5041"/>
                  </a:lnTo>
                  <a:lnTo>
                    <a:pt x="515560" y="5032"/>
                  </a:lnTo>
                  <a:lnTo>
                    <a:pt x="549225" y="3147"/>
                  </a:lnTo>
                  <a:lnTo>
                    <a:pt x="595944" y="0"/>
                  </a:lnTo>
                  <a:lnTo>
                    <a:pt x="637304" y="949"/>
                  </a:lnTo>
                  <a:lnTo>
                    <a:pt x="679513" y="4220"/>
                  </a:lnTo>
                  <a:lnTo>
                    <a:pt x="726634" y="10020"/>
                  </a:lnTo>
                  <a:lnTo>
                    <a:pt x="770141" y="11368"/>
                  </a:lnTo>
                  <a:lnTo>
                    <a:pt x="816087" y="11375"/>
                  </a:lnTo>
                  <a:lnTo>
                    <a:pt x="854247" y="11375"/>
                  </a:lnTo>
                  <a:lnTo>
                    <a:pt x="855248" y="12080"/>
                  </a:lnTo>
                  <a:lnTo>
                    <a:pt x="855915" y="13257"/>
                  </a:lnTo>
                  <a:lnTo>
                    <a:pt x="856360" y="14746"/>
                  </a:lnTo>
                  <a:lnTo>
                    <a:pt x="857362" y="15739"/>
                  </a:lnTo>
                  <a:lnTo>
                    <a:pt x="860358" y="16842"/>
                  </a:lnTo>
                  <a:lnTo>
                    <a:pt x="881404" y="17718"/>
                  </a:lnTo>
                  <a:lnTo>
                    <a:pt x="881113" y="17015"/>
                  </a:lnTo>
                  <a:lnTo>
                    <a:pt x="876300" y="113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0" name="SMARTInkShape-4940"/>
            <p:cNvSpPr/>
            <p:nvPr>
              <p:custDataLst>
                <p:tags r:id="rId24"/>
              </p:custDataLst>
            </p:nvPr>
          </p:nvSpPr>
          <p:spPr>
            <a:xfrm>
              <a:off x="4629150" y="4978400"/>
              <a:ext cx="31751" cy="237430"/>
            </a:xfrm>
            <a:custGeom>
              <a:avLst/>
              <a:gdLst/>
              <a:ahLst/>
              <a:cxnLst/>
              <a:rect l="0" t="0" r="0" b="0"/>
              <a:pathLst>
                <a:path w="31751" h="237430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3144" y="10670"/>
                  </a:lnTo>
                  <a:lnTo>
                    <a:pt x="2103" y="20970"/>
                  </a:lnTo>
                  <a:lnTo>
                    <a:pt x="9514" y="64457"/>
                  </a:lnTo>
                  <a:lnTo>
                    <a:pt x="10324" y="105055"/>
                  </a:lnTo>
                  <a:lnTo>
                    <a:pt x="14268" y="146226"/>
                  </a:lnTo>
                  <a:lnTo>
                    <a:pt x="22784" y="187701"/>
                  </a:lnTo>
                  <a:lnTo>
                    <a:pt x="25354" y="234179"/>
                  </a:lnTo>
                  <a:lnTo>
                    <a:pt x="25369" y="236553"/>
                  </a:lnTo>
                  <a:lnTo>
                    <a:pt x="26085" y="237429"/>
                  </a:lnTo>
                  <a:lnTo>
                    <a:pt x="27268" y="237308"/>
                  </a:lnTo>
                  <a:lnTo>
                    <a:pt x="31750" y="234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SMARTInkShape-4941"/>
            <p:cNvSpPr/>
            <p:nvPr>
              <p:custDataLst>
                <p:tags r:id="rId25"/>
              </p:custDataLst>
            </p:nvPr>
          </p:nvSpPr>
          <p:spPr>
            <a:xfrm>
              <a:off x="4591050" y="4972050"/>
              <a:ext cx="603251" cy="19051"/>
            </a:xfrm>
            <a:custGeom>
              <a:avLst/>
              <a:gdLst/>
              <a:ahLst/>
              <a:cxnLst/>
              <a:rect l="0" t="0" r="0" b="0"/>
              <a:pathLst>
                <a:path w="603251" h="190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706"/>
                  </a:lnTo>
                  <a:lnTo>
                    <a:pt x="5026" y="1881"/>
                  </a:lnTo>
                  <a:lnTo>
                    <a:pt x="5467" y="3371"/>
                  </a:lnTo>
                  <a:lnTo>
                    <a:pt x="6467" y="4364"/>
                  </a:lnTo>
                  <a:lnTo>
                    <a:pt x="21853" y="9459"/>
                  </a:lnTo>
                  <a:lnTo>
                    <a:pt x="66234" y="15786"/>
                  </a:lnTo>
                  <a:lnTo>
                    <a:pt x="110449" y="18405"/>
                  </a:lnTo>
                  <a:lnTo>
                    <a:pt x="150240" y="18859"/>
                  </a:lnTo>
                  <a:lnTo>
                    <a:pt x="185705" y="18286"/>
                  </a:lnTo>
                  <a:lnTo>
                    <a:pt x="222711" y="14669"/>
                  </a:lnTo>
                  <a:lnTo>
                    <a:pt x="261192" y="12578"/>
                  </a:lnTo>
                  <a:lnTo>
                    <a:pt x="302854" y="8509"/>
                  </a:lnTo>
                  <a:lnTo>
                    <a:pt x="341618" y="6989"/>
                  </a:lnTo>
                  <a:lnTo>
                    <a:pt x="386679" y="6476"/>
                  </a:lnTo>
                  <a:lnTo>
                    <a:pt x="429551" y="6374"/>
                  </a:lnTo>
                  <a:lnTo>
                    <a:pt x="475675" y="11379"/>
                  </a:lnTo>
                  <a:lnTo>
                    <a:pt x="521177" y="12623"/>
                  </a:lnTo>
                  <a:lnTo>
                    <a:pt x="545047" y="12699"/>
                  </a:lnTo>
                  <a:lnTo>
                    <a:pt x="550961" y="17064"/>
                  </a:lnTo>
                  <a:lnTo>
                    <a:pt x="554846" y="18167"/>
                  </a:lnTo>
                  <a:lnTo>
                    <a:pt x="602295" y="19049"/>
                  </a:lnTo>
                  <a:lnTo>
                    <a:pt x="60325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SMARTInkShape-4942"/>
            <p:cNvSpPr/>
            <p:nvPr>
              <p:custDataLst>
                <p:tags r:id="rId26"/>
              </p:custDataLst>
            </p:nvPr>
          </p:nvSpPr>
          <p:spPr>
            <a:xfrm>
              <a:off x="5124450" y="4795133"/>
              <a:ext cx="19051" cy="208668"/>
            </a:xfrm>
            <a:custGeom>
              <a:avLst/>
              <a:gdLst/>
              <a:ahLst/>
              <a:cxnLst/>
              <a:rect l="0" t="0" r="0" b="0"/>
              <a:pathLst>
                <a:path w="19051" h="2086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6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5069" y="411"/>
                  </a:lnTo>
                  <a:lnTo>
                    <a:pt x="8838" y="2749"/>
                  </a:lnTo>
                  <a:lnTo>
                    <a:pt x="10125" y="5066"/>
                  </a:lnTo>
                  <a:lnTo>
                    <a:pt x="11555" y="11403"/>
                  </a:lnTo>
                  <a:lnTo>
                    <a:pt x="6872" y="54628"/>
                  </a:lnTo>
                  <a:lnTo>
                    <a:pt x="2032" y="98587"/>
                  </a:lnTo>
                  <a:lnTo>
                    <a:pt x="178" y="142994"/>
                  </a:lnTo>
                  <a:lnTo>
                    <a:pt x="721" y="178006"/>
                  </a:lnTo>
                  <a:lnTo>
                    <a:pt x="5074" y="190724"/>
                  </a:lnTo>
                  <a:lnTo>
                    <a:pt x="19050" y="2086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SMARTInkShape-4943"/>
            <p:cNvSpPr/>
            <p:nvPr>
              <p:custDataLst>
                <p:tags r:id="rId27"/>
              </p:custDataLst>
            </p:nvPr>
          </p:nvSpPr>
          <p:spPr>
            <a:xfrm>
              <a:off x="5073650" y="4781550"/>
              <a:ext cx="819151" cy="57151"/>
            </a:xfrm>
            <a:custGeom>
              <a:avLst/>
              <a:gdLst/>
              <a:ahLst/>
              <a:cxnLst/>
              <a:rect l="0" t="0" r="0" b="0"/>
              <a:pathLst>
                <a:path w="819151" h="57151">
                  <a:moveTo>
                    <a:pt x="0" y="0"/>
                  </a:moveTo>
                  <a:lnTo>
                    <a:pt x="0" y="0"/>
                  </a:lnTo>
                  <a:lnTo>
                    <a:pt x="43752" y="4364"/>
                  </a:lnTo>
                  <a:lnTo>
                    <a:pt x="78580" y="5761"/>
                  </a:lnTo>
                  <a:lnTo>
                    <a:pt x="119866" y="6175"/>
                  </a:lnTo>
                  <a:lnTo>
                    <a:pt x="164084" y="7004"/>
                  </a:lnTo>
                  <a:lnTo>
                    <a:pt x="196163" y="9697"/>
                  </a:lnTo>
                  <a:lnTo>
                    <a:pt x="229236" y="11366"/>
                  </a:lnTo>
                  <a:lnTo>
                    <a:pt x="263454" y="12107"/>
                  </a:lnTo>
                  <a:lnTo>
                    <a:pt x="299830" y="12436"/>
                  </a:lnTo>
                  <a:lnTo>
                    <a:pt x="335283" y="14465"/>
                  </a:lnTo>
                  <a:lnTo>
                    <a:pt x="381330" y="17691"/>
                  </a:lnTo>
                  <a:lnTo>
                    <a:pt x="428494" y="22153"/>
                  </a:lnTo>
                  <a:lnTo>
                    <a:pt x="473654" y="26854"/>
                  </a:lnTo>
                  <a:lnTo>
                    <a:pt x="520467" y="33504"/>
                  </a:lnTo>
                  <a:lnTo>
                    <a:pt x="533331" y="36738"/>
                  </a:lnTo>
                  <a:lnTo>
                    <a:pt x="575238" y="38021"/>
                  </a:lnTo>
                  <a:lnTo>
                    <a:pt x="619091" y="38093"/>
                  </a:lnTo>
                  <a:lnTo>
                    <a:pt x="665586" y="38099"/>
                  </a:lnTo>
                  <a:lnTo>
                    <a:pt x="709721" y="43861"/>
                  </a:lnTo>
                  <a:lnTo>
                    <a:pt x="735040" y="45140"/>
                  </a:lnTo>
                  <a:lnTo>
                    <a:pt x="749274" y="50210"/>
                  </a:lnTo>
                  <a:lnTo>
                    <a:pt x="758308" y="51331"/>
                  </a:lnTo>
                  <a:lnTo>
                    <a:pt x="766472" y="55112"/>
                  </a:lnTo>
                  <a:lnTo>
                    <a:pt x="811980" y="57140"/>
                  </a:lnTo>
                  <a:lnTo>
                    <a:pt x="819150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SMARTInkShape-4944"/>
            <p:cNvSpPr/>
            <p:nvPr>
              <p:custDataLst>
                <p:tags r:id="rId28"/>
              </p:custDataLst>
            </p:nvPr>
          </p:nvSpPr>
          <p:spPr>
            <a:xfrm>
              <a:off x="5832618" y="4635500"/>
              <a:ext cx="15733" cy="234951"/>
            </a:xfrm>
            <a:custGeom>
              <a:avLst/>
              <a:gdLst/>
              <a:ahLst/>
              <a:cxnLst/>
              <a:rect l="0" t="0" r="0" b="0"/>
              <a:pathLst>
                <a:path w="15733" h="234951">
                  <a:moveTo>
                    <a:pt x="15732" y="0"/>
                  </a:moveTo>
                  <a:lnTo>
                    <a:pt x="15732" y="0"/>
                  </a:lnTo>
                  <a:lnTo>
                    <a:pt x="15732" y="38682"/>
                  </a:lnTo>
                  <a:lnTo>
                    <a:pt x="13851" y="79032"/>
                  </a:lnTo>
                  <a:lnTo>
                    <a:pt x="8825" y="117020"/>
                  </a:lnTo>
                  <a:lnTo>
                    <a:pt x="4748" y="155793"/>
                  </a:lnTo>
                  <a:lnTo>
                    <a:pt x="0" y="197128"/>
                  </a:lnTo>
                  <a:lnTo>
                    <a:pt x="1037" y="220450"/>
                  </a:lnTo>
                  <a:lnTo>
                    <a:pt x="4027" y="228506"/>
                  </a:lnTo>
                  <a:lnTo>
                    <a:pt x="9382" y="234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SMARTInkShape-4945"/>
            <p:cNvSpPr/>
            <p:nvPr>
              <p:custDataLst>
                <p:tags r:id="rId29"/>
              </p:custDataLst>
            </p:nvPr>
          </p:nvSpPr>
          <p:spPr>
            <a:xfrm>
              <a:off x="5810250" y="4629150"/>
              <a:ext cx="2012951" cy="25401"/>
            </a:xfrm>
            <a:custGeom>
              <a:avLst/>
              <a:gdLst/>
              <a:ahLst/>
              <a:cxnLst/>
              <a:rect l="0" t="0" r="0" b="0"/>
              <a:pathLst>
                <a:path w="2012951" h="254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1881"/>
                  </a:lnTo>
                  <a:lnTo>
                    <a:pt x="11556" y="5467"/>
                  </a:lnTo>
                  <a:lnTo>
                    <a:pt x="17543" y="6175"/>
                  </a:lnTo>
                  <a:lnTo>
                    <a:pt x="58777" y="6349"/>
                  </a:lnTo>
                  <a:lnTo>
                    <a:pt x="97903" y="6350"/>
                  </a:lnTo>
                  <a:lnTo>
                    <a:pt x="144152" y="6350"/>
                  </a:lnTo>
                  <a:lnTo>
                    <a:pt x="184611" y="8231"/>
                  </a:lnTo>
                  <a:lnTo>
                    <a:pt x="229944" y="11817"/>
                  </a:lnTo>
                  <a:lnTo>
                    <a:pt x="267098" y="12438"/>
                  </a:lnTo>
                  <a:lnTo>
                    <a:pt x="304919" y="15993"/>
                  </a:lnTo>
                  <a:lnTo>
                    <a:pt x="351259" y="18447"/>
                  </a:lnTo>
                  <a:lnTo>
                    <a:pt x="389356" y="18871"/>
                  </a:lnTo>
                  <a:lnTo>
                    <a:pt x="435060" y="18997"/>
                  </a:lnTo>
                  <a:lnTo>
                    <a:pt x="480899" y="18329"/>
                  </a:lnTo>
                  <a:lnTo>
                    <a:pt x="513359" y="15672"/>
                  </a:lnTo>
                  <a:lnTo>
                    <a:pt x="559996" y="13581"/>
                  </a:lnTo>
                  <a:lnTo>
                    <a:pt x="593903" y="13091"/>
                  </a:lnTo>
                  <a:lnTo>
                    <a:pt x="630140" y="12168"/>
                  </a:lnTo>
                  <a:lnTo>
                    <a:pt x="667412" y="9406"/>
                  </a:lnTo>
                  <a:lnTo>
                    <a:pt x="705144" y="7708"/>
                  </a:lnTo>
                  <a:lnTo>
                    <a:pt x="743080" y="6953"/>
                  </a:lnTo>
                  <a:lnTo>
                    <a:pt x="781108" y="6618"/>
                  </a:lnTo>
                  <a:lnTo>
                    <a:pt x="817294" y="6469"/>
                  </a:lnTo>
                  <a:lnTo>
                    <a:pt x="853602" y="6403"/>
                  </a:lnTo>
                  <a:lnTo>
                    <a:pt x="893258" y="6374"/>
                  </a:lnTo>
                  <a:lnTo>
                    <a:pt x="932520" y="4479"/>
                  </a:lnTo>
                  <a:lnTo>
                    <a:pt x="971136" y="1991"/>
                  </a:lnTo>
                  <a:lnTo>
                    <a:pt x="1009466" y="885"/>
                  </a:lnTo>
                  <a:lnTo>
                    <a:pt x="1049550" y="2275"/>
                  </a:lnTo>
                  <a:lnTo>
                    <a:pt x="1090177" y="4538"/>
                  </a:lnTo>
                  <a:lnTo>
                    <a:pt x="1129401" y="5545"/>
                  </a:lnTo>
                  <a:lnTo>
                    <a:pt x="1168001" y="5992"/>
                  </a:lnTo>
                  <a:lnTo>
                    <a:pt x="1206322" y="6896"/>
                  </a:lnTo>
                  <a:lnTo>
                    <a:pt x="1244522" y="9650"/>
                  </a:lnTo>
                  <a:lnTo>
                    <a:pt x="1280784" y="11345"/>
                  </a:lnTo>
                  <a:lnTo>
                    <a:pt x="1315010" y="12803"/>
                  </a:lnTo>
                  <a:lnTo>
                    <a:pt x="1362045" y="16885"/>
                  </a:lnTo>
                  <a:lnTo>
                    <a:pt x="1407261" y="18409"/>
                  </a:lnTo>
                  <a:lnTo>
                    <a:pt x="1451937" y="18860"/>
                  </a:lnTo>
                  <a:lnTo>
                    <a:pt x="1495749" y="19699"/>
                  </a:lnTo>
                  <a:lnTo>
                    <a:pt x="1535150" y="23397"/>
                  </a:lnTo>
                  <a:lnTo>
                    <a:pt x="1580425" y="25004"/>
                  </a:lnTo>
                  <a:lnTo>
                    <a:pt x="1623340" y="25322"/>
                  </a:lnTo>
                  <a:lnTo>
                    <a:pt x="1669473" y="25390"/>
                  </a:lnTo>
                  <a:lnTo>
                    <a:pt x="1713892" y="25399"/>
                  </a:lnTo>
                  <a:lnTo>
                    <a:pt x="1760207" y="25400"/>
                  </a:lnTo>
                  <a:lnTo>
                    <a:pt x="1806529" y="25400"/>
                  </a:lnTo>
                  <a:lnTo>
                    <a:pt x="1809720" y="25400"/>
                  </a:lnTo>
                  <a:lnTo>
                    <a:pt x="1815145" y="23518"/>
                  </a:lnTo>
                  <a:lnTo>
                    <a:pt x="1817580" y="22029"/>
                  </a:lnTo>
                  <a:lnTo>
                    <a:pt x="1827748" y="19933"/>
                  </a:lnTo>
                  <a:lnTo>
                    <a:pt x="1843121" y="18519"/>
                  </a:lnTo>
                  <a:lnTo>
                    <a:pt x="1855566" y="14058"/>
                  </a:lnTo>
                  <a:lnTo>
                    <a:pt x="1879720" y="10938"/>
                  </a:lnTo>
                  <a:lnTo>
                    <a:pt x="1892336" y="7710"/>
                  </a:lnTo>
                  <a:lnTo>
                    <a:pt x="1921935" y="6429"/>
                  </a:lnTo>
                  <a:lnTo>
                    <a:pt x="1943231" y="10024"/>
                  </a:lnTo>
                  <a:lnTo>
                    <a:pt x="1987516" y="6432"/>
                  </a:lnTo>
                  <a:lnTo>
                    <a:pt x="201295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SMARTInkShape-4946"/>
            <p:cNvSpPr/>
            <p:nvPr>
              <p:custDataLst>
                <p:tags r:id="rId30"/>
              </p:custDataLst>
            </p:nvPr>
          </p:nvSpPr>
          <p:spPr>
            <a:xfrm>
              <a:off x="3708400" y="4954765"/>
              <a:ext cx="44451" cy="106186"/>
            </a:xfrm>
            <a:custGeom>
              <a:avLst/>
              <a:gdLst/>
              <a:ahLst/>
              <a:cxnLst/>
              <a:rect l="0" t="0" r="0" b="0"/>
              <a:pathLst>
                <a:path w="44451" h="106186">
                  <a:moveTo>
                    <a:pt x="0" y="10935"/>
                  </a:moveTo>
                  <a:lnTo>
                    <a:pt x="0" y="10935"/>
                  </a:lnTo>
                  <a:lnTo>
                    <a:pt x="0" y="4193"/>
                  </a:lnTo>
                  <a:lnTo>
                    <a:pt x="705" y="2207"/>
                  </a:lnTo>
                  <a:lnTo>
                    <a:pt x="1882" y="883"/>
                  </a:lnTo>
                  <a:lnTo>
                    <a:pt x="3371" y="0"/>
                  </a:lnTo>
                  <a:lnTo>
                    <a:pt x="4364" y="117"/>
                  </a:lnTo>
                  <a:lnTo>
                    <a:pt x="5026" y="901"/>
                  </a:lnTo>
                  <a:lnTo>
                    <a:pt x="5762" y="4359"/>
                  </a:lnTo>
                  <a:lnTo>
                    <a:pt x="10079" y="49061"/>
                  </a:lnTo>
                  <a:lnTo>
                    <a:pt x="27363" y="96094"/>
                  </a:lnTo>
                  <a:lnTo>
                    <a:pt x="30236" y="99458"/>
                  </a:lnTo>
                  <a:lnTo>
                    <a:pt x="44450" y="1061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7" name="SMARTInkShape-4947"/>
            <p:cNvSpPr/>
            <p:nvPr>
              <p:custDataLst>
                <p:tags r:id="rId31"/>
              </p:custDataLst>
            </p:nvPr>
          </p:nvSpPr>
          <p:spPr>
            <a:xfrm>
              <a:off x="3746500" y="4927600"/>
              <a:ext cx="63501" cy="165101"/>
            </a:xfrm>
            <a:custGeom>
              <a:avLst/>
              <a:gdLst/>
              <a:ahLst/>
              <a:cxnLst/>
              <a:rect l="0" t="0" r="0" b="0"/>
              <a:pathLst>
                <a:path w="63501" h="165101">
                  <a:moveTo>
                    <a:pt x="63500" y="0"/>
                  </a:moveTo>
                  <a:lnTo>
                    <a:pt x="63500" y="0"/>
                  </a:lnTo>
                  <a:lnTo>
                    <a:pt x="35870" y="41444"/>
                  </a:lnTo>
                  <a:lnTo>
                    <a:pt x="22292" y="64986"/>
                  </a:lnTo>
                  <a:lnTo>
                    <a:pt x="7827" y="110831"/>
                  </a:lnTo>
                  <a:lnTo>
                    <a:pt x="0" y="165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8" name="SMARTInkShape-4948"/>
            <p:cNvSpPr/>
            <p:nvPr>
              <p:custDataLst>
                <p:tags r:id="rId32"/>
              </p:custDataLst>
            </p:nvPr>
          </p:nvSpPr>
          <p:spPr>
            <a:xfrm>
              <a:off x="3782908" y="5000429"/>
              <a:ext cx="59396" cy="117672"/>
            </a:xfrm>
            <a:custGeom>
              <a:avLst/>
              <a:gdLst/>
              <a:ahLst/>
              <a:cxnLst/>
              <a:rect l="0" t="0" r="0" b="0"/>
              <a:pathLst>
                <a:path w="59396" h="117672">
                  <a:moveTo>
                    <a:pt x="58842" y="3371"/>
                  </a:moveTo>
                  <a:lnTo>
                    <a:pt x="58842" y="3371"/>
                  </a:lnTo>
                  <a:lnTo>
                    <a:pt x="48729" y="0"/>
                  </a:lnTo>
                  <a:lnTo>
                    <a:pt x="40001" y="226"/>
                  </a:lnTo>
                  <a:lnTo>
                    <a:pt x="30713" y="3385"/>
                  </a:lnTo>
                  <a:lnTo>
                    <a:pt x="8075" y="17493"/>
                  </a:lnTo>
                  <a:lnTo>
                    <a:pt x="212" y="27703"/>
                  </a:lnTo>
                  <a:lnTo>
                    <a:pt x="0" y="31586"/>
                  </a:lnTo>
                  <a:lnTo>
                    <a:pt x="3527" y="39665"/>
                  </a:lnTo>
                  <a:lnTo>
                    <a:pt x="16817" y="52146"/>
                  </a:lnTo>
                  <a:lnTo>
                    <a:pt x="44580" y="70089"/>
                  </a:lnTo>
                  <a:lnTo>
                    <a:pt x="59395" y="89535"/>
                  </a:lnTo>
                  <a:lnTo>
                    <a:pt x="59211" y="93975"/>
                  </a:lnTo>
                  <a:lnTo>
                    <a:pt x="53361" y="102672"/>
                  </a:lnTo>
                  <a:lnTo>
                    <a:pt x="39792" y="1176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9" name="SMARTInkShape-4949"/>
            <p:cNvSpPr/>
            <p:nvPr>
              <p:custDataLst>
                <p:tags r:id="rId33"/>
              </p:custDataLst>
            </p:nvPr>
          </p:nvSpPr>
          <p:spPr>
            <a:xfrm>
              <a:off x="3810000" y="4946650"/>
              <a:ext cx="114301" cy="57151"/>
            </a:xfrm>
            <a:custGeom>
              <a:avLst/>
              <a:gdLst/>
              <a:ahLst/>
              <a:cxnLst/>
              <a:rect l="0" t="0" r="0" b="0"/>
              <a:pathLst>
                <a:path w="114301" h="57151">
                  <a:moveTo>
                    <a:pt x="0" y="57150"/>
                  </a:moveTo>
                  <a:lnTo>
                    <a:pt x="0" y="57150"/>
                  </a:lnTo>
                  <a:lnTo>
                    <a:pt x="0" y="50408"/>
                  </a:lnTo>
                  <a:lnTo>
                    <a:pt x="11289" y="41453"/>
                  </a:lnTo>
                  <a:lnTo>
                    <a:pt x="53030" y="21829"/>
                  </a:lnTo>
                  <a:lnTo>
                    <a:pt x="97807" y="5775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SMARTInkShape-4950"/>
            <p:cNvSpPr/>
            <p:nvPr>
              <p:custDataLst>
                <p:tags r:id="rId34"/>
              </p:custDataLst>
            </p:nvPr>
          </p:nvSpPr>
          <p:spPr>
            <a:xfrm>
              <a:off x="5828917" y="4375150"/>
              <a:ext cx="95634" cy="234951"/>
            </a:xfrm>
            <a:custGeom>
              <a:avLst/>
              <a:gdLst/>
              <a:ahLst/>
              <a:cxnLst/>
              <a:rect l="0" t="0" r="0" b="0"/>
              <a:pathLst>
                <a:path w="95634" h="234951">
                  <a:moveTo>
                    <a:pt x="95633" y="0"/>
                  </a:moveTo>
                  <a:lnTo>
                    <a:pt x="95633" y="0"/>
                  </a:lnTo>
                  <a:lnTo>
                    <a:pt x="85520" y="6742"/>
                  </a:lnTo>
                  <a:lnTo>
                    <a:pt x="61728" y="44057"/>
                  </a:lnTo>
                  <a:lnTo>
                    <a:pt x="44111" y="75320"/>
                  </a:lnTo>
                  <a:lnTo>
                    <a:pt x="26402" y="108499"/>
                  </a:lnTo>
                  <a:lnTo>
                    <a:pt x="11242" y="142061"/>
                  </a:lnTo>
                  <a:lnTo>
                    <a:pt x="2152" y="175792"/>
                  </a:lnTo>
                  <a:lnTo>
                    <a:pt x="0" y="220338"/>
                  </a:lnTo>
                  <a:lnTo>
                    <a:pt x="383" y="234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1" name="SMARTInkShape-4951"/>
            <p:cNvSpPr/>
            <p:nvPr>
              <p:custDataLst>
                <p:tags r:id="rId35"/>
              </p:custDataLst>
            </p:nvPr>
          </p:nvSpPr>
          <p:spPr>
            <a:xfrm>
              <a:off x="5719123" y="4352442"/>
              <a:ext cx="113215" cy="156059"/>
            </a:xfrm>
            <a:custGeom>
              <a:avLst/>
              <a:gdLst/>
              <a:ahLst/>
              <a:cxnLst/>
              <a:rect l="0" t="0" r="0" b="0"/>
              <a:pathLst>
                <a:path w="113215" h="156059">
                  <a:moveTo>
                    <a:pt x="14927" y="3658"/>
                  </a:moveTo>
                  <a:lnTo>
                    <a:pt x="14927" y="3658"/>
                  </a:lnTo>
                  <a:lnTo>
                    <a:pt x="11556" y="287"/>
                  </a:lnTo>
                  <a:lnTo>
                    <a:pt x="9858" y="0"/>
                  </a:lnTo>
                  <a:lnTo>
                    <a:pt x="8019" y="513"/>
                  </a:lnTo>
                  <a:lnTo>
                    <a:pt x="6088" y="1562"/>
                  </a:lnTo>
                  <a:lnTo>
                    <a:pt x="0" y="19892"/>
                  </a:lnTo>
                  <a:lnTo>
                    <a:pt x="1472" y="37919"/>
                  </a:lnTo>
                  <a:lnTo>
                    <a:pt x="7536" y="56280"/>
                  </a:lnTo>
                  <a:lnTo>
                    <a:pt x="17287" y="71495"/>
                  </a:lnTo>
                  <a:lnTo>
                    <a:pt x="28675" y="79669"/>
                  </a:lnTo>
                  <a:lnTo>
                    <a:pt x="34676" y="81849"/>
                  </a:lnTo>
                  <a:lnTo>
                    <a:pt x="50750" y="80507"/>
                  </a:lnTo>
                  <a:lnTo>
                    <a:pt x="96720" y="62189"/>
                  </a:lnTo>
                  <a:lnTo>
                    <a:pt x="107724" y="58599"/>
                  </a:lnTo>
                  <a:lnTo>
                    <a:pt x="110659" y="58629"/>
                  </a:lnTo>
                  <a:lnTo>
                    <a:pt x="112615" y="59356"/>
                  </a:lnTo>
                  <a:lnTo>
                    <a:pt x="113214" y="61956"/>
                  </a:lnTo>
                  <a:lnTo>
                    <a:pt x="105467" y="102650"/>
                  </a:lnTo>
                  <a:lnTo>
                    <a:pt x="97829" y="149808"/>
                  </a:lnTo>
                  <a:lnTo>
                    <a:pt x="97477" y="1560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2" name="SMARTInkShape-4952"/>
            <p:cNvSpPr/>
            <p:nvPr>
              <p:custDataLst>
                <p:tags r:id="rId36"/>
              </p:custDataLst>
            </p:nvPr>
          </p:nvSpPr>
          <p:spPr>
            <a:xfrm>
              <a:off x="5118100" y="4572000"/>
              <a:ext cx="133351" cy="31751"/>
            </a:xfrm>
            <a:custGeom>
              <a:avLst/>
              <a:gdLst/>
              <a:ahLst/>
              <a:cxnLst/>
              <a:rect l="0" t="0" r="0" b="0"/>
              <a:pathLst>
                <a:path w="133351" h="31751">
                  <a:moveTo>
                    <a:pt x="0" y="31750"/>
                  </a:moveTo>
                  <a:lnTo>
                    <a:pt x="0" y="31750"/>
                  </a:lnTo>
                  <a:lnTo>
                    <a:pt x="18736" y="21611"/>
                  </a:lnTo>
                  <a:lnTo>
                    <a:pt x="59251" y="10793"/>
                  </a:lnTo>
                  <a:lnTo>
                    <a:pt x="95714" y="5267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SMARTInkShape-4953"/>
            <p:cNvSpPr/>
            <p:nvPr>
              <p:custDataLst>
                <p:tags r:id="rId37"/>
              </p:custDataLst>
            </p:nvPr>
          </p:nvSpPr>
          <p:spPr>
            <a:xfrm>
              <a:off x="5097039" y="4613079"/>
              <a:ext cx="35482" cy="117672"/>
            </a:xfrm>
            <a:custGeom>
              <a:avLst/>
              <a:gdLst/>
              <a:ahLst/>
              <a:cxnLst/>
              <a:rect l="0" t="0" r="0" b="0"/>
              <a:pathLst>
                <a:path w="35482" h="117672">
                  <a:moveTo>
                    <a:pt x="33761" y="3371"/>
                  </a:moveTo>
                  <a:lnTo>
                    <a:pt x="33761" y="3371"/>
                  </a:lnTo>
                  <a:lnTo>
                    <a:pt x="23648" y="0"/>
                  </a:lnTo>
                  <a:lnTo>
                    <a:pt x="14920" y="227"/>
                  </a:lnTo>
                  <a:lnTo>
                    <a:pt x="10617" y="1274"/>
                  </a:lnTo>
                  <a:lnTo>
                    <a:pt x="3954" y="6202"/>
                  </a:lnTo>
                  <a:lnTo>
                    <a:pt x="1191" y="9492"/>
                  </a:lnTo>
                  <a:lnTo>
                    <a:pt x="52" y="12391"/>
                  </a:lnTo>
                  <a:lnTo>
                    <a:pt x="0" y="15028"/>
                  </a:lnTo>
                  <a:lnTo>
                    <a:pt x="2528" y="21252"/>
                  </a:lnTo>
                  <a:lnTo>
                    <a:pt x="12589" y="35950"/>
                  </a:lnTo>
                  <a:lnTo>
                    <a:pt x="27253" y="50967"/>
                  </a:lnTo>
                  <a:lnTo>
                    <a:pt x="33926" y="64977"/>
                  </a:lnTo>
                  <a:lnTo>
                    <a:pt x="35481" y="76848"/>
                  </a:lnTo>
                  <a:lnTo>
                    <a:pt x="33114" y="87533"/>
                  </a:lnTo>
                  <a:lnTo>
                    <a:pt x="23848" y="104038"/>
                  </a:lnTo>
                  <a:lnTo>
                    <a:pt x="8361" y="1176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4" name="SMARTInkShape-4954"/>
            <p:cNvSpPr/>
            <p:nvPr>
              <p:custDataLst>
                <p:tags r:id="rId38"/>
              </p:custDataLst>
            </p:nvPr>
          </p:nvSpPr>
          <p:spPr>
            <a:xfrm>
              <a:off x="5007098" y="4546600"/>
              <a:ext cx="85603" cy="165101"/>
            </a:xfrm>
            <a:custGeom>
              <a:avLst/>
              <a:gdLst/>
              <a:ahLst/>
              <a:cxnLst/>
              <a:rect l="0" t="0" r="0" b="0"/>
              <a:pathLst>
                <a:path w="85603" h="165101">
                  <a:moveTo>
                    <a:pt x="85602" y="0"/>
                  </a:moveTo>
                  <a:lnTo>
                    <a:pt x="85602" y="0"/>
                  </a:lnTo>
                  <a:lnTo>
                    <a:pt x="75489" y="3371"/>
                  </a:lnTo>
                  <a:lnTo>
                    <a:pt x="52345" y="22322"/>
                  </a:lnTo>
                  <a:lnTo>
                    <a:pt x="23058" y="61037"/>
                  </a:lnTo>
                  <a:lnTo>
                    <a:pt x="5452" y="95696"/>
                  </a:lnTo>
                  <a:lnTo>
                    <a:pt x="0" y="127916"/>
                  </a:lnTo>
                  <a:lnTo>
                    <a:pt x="3052" y="165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5" name="SMARTInkShape-4955"/>
            <p:cNvSpPr/>
            <p:nvPr>
              <p:custDataLst>
                <p:tags r:id="rId39"/>
              </p:custDataLst>
            </p:nvPr>
          </p:nvSpPr>
          <p:spPr>
            <a:xfrm>
              <a:off x="4922133" y="4553389"/>
              <a:ext cx="69756" cy="126562"/>
            </a:xfrm>
            <a:custGeom>
              <a:avLst/>
              <a:gdLst/>
              <a:ahLst/>
              <a:cxnLst/>
              <a:rect l="0" t="0" r="0" b="0"/>
              <a:pathLst>
                <a:path w="69756" h="126562">
                  <a:moveTo>
                    <a:pt x="5467" y="24961"/>
                  </a:moveTo>
                  <a:lnTo>
                    <a:pt x="5467" y="24961"/>
                  </a:lnTo>
                  <a:lnTo>
                    <a:pt x="2096" y="21590"/>
                  </a:lnTo>
                  <a:lnTo>
                    <a:pt x="441" y="16172"/>
                  </a:lnTo>
                  <a:lnTo>
                    <a:pt x="0" y="12752"/>
                  </a:lnTo>
                  <a:lnTo>
                    <a:pt x="1116" y="9766"/>
                  </a:lnTo>
                  <a:lnTo>
                    <a:pt x="6120" y="4567"/>
                  </a:lnTo>
                  <a:lnTo>
                    <a:pt x="14930" y="1785"/>
                  </a:lnTo>
                  <a:lnTo>
                    <a:pt x="37832" y="0"/>
                  </a:lnTo>
                  <a:lnTo>
                    <a:pt x="42566" y="1265"/>
                  </a:lnTo>
                  <a:lnTo>
                    <a:pt x="49707" y="6433"/>
                  </a:lnTo>
                  <a:lnTo>
                    <a:pt x="51187" y="9788"/>
                  </a:lnTo>
                  <a:lnTo>
                    <a:pt x="50951" y="17276"/>
                  </a:lnTo>
                  <a:lnTo>
                    <a:pt x="46852" y="29426"/>
                  </a:lnTo>
                  <a:lnTo>
                    <a:pt x="31047" y="56232"/>
                  </a:lnTo>
                  <a:lnTo>
                    <a:pt x="34291" y="59940"/>
                  </a:lnTo>
                  <a:lnTo>
                    <a:pt x="69091" y="83374"/>
                  </a:lnTo>
                  <a:lnTo>
                    <a:pt x="69755" y="86481"/>
                  </a:lnTo>
                  <a:lnTo>
                    <a:pt x="68787" y="89963"/>
                  </a:lnTo>
                  <a:lnTo>
                    <a:pt x="66730" y="93696"/>
                  </a:lnTo>
                  <a:lnTo>
                    <a:pt x="39834" y="118182"/>
                  </a:lnTo>
                  <a:lnTo>
                    <a:pt x="29208" y="122837"/>
                  </a:lnTo>
                  <a:lnTo>
                    <a:pt x="11817" y="1265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SMARTInkShape-4956"/>
            <p:cNvSpPr/>
            <p:nvPr>
              <p:custDataLst>
                <p:tags r:id="rId40"/>
              </p:custDataLst>
            </p:nvPr>
          </p:nvSpPr>
          <p:spPr>
            <a:xfrm>
              <a:off x="4629150" y="4730750"/>
              <a:ext cx="120651" cy="38101"/>
            </a:xfrm>
            <a:custGeom>
              <a:avLst/>
              <a:gdLst/>
              <a:ahLst/>
              <a:cxnLst/>
              <a:rect l="0" t="0" r="0" b="0"/>
              <a:pathLst>
                <a:path w="120651" h="38101">
                  <a:moveTo>
                    <a:pt x="0" y="38100"/>
                  </a:moveTo>
                  <a:lnTo>
                    <a:pt x="0" y="38100"/>
                  </a:lnTo>
                  <a:lnTo>
                    <a:pt x="46331" y="22890"/>
                  </a:lnTo>
                  <a:lnTo>
                    <a:pt x="82916" y="11585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SMARTInkShape-4957"/>
            <p:cNvSpPr/>
            <p:nvPr>
              <p:custDataLst>
                <p:tags r:id="rId41"/>
              </p:custDataLst>
            </p:nvPr>
          </p:nvSpPr>
          <p:spPr>
            <a:xfrm>
              <a:off x="4606847" y="4775200"/>
              <a:ext cx="47704" cy="133351"/>
            </a:xfrm>
            <a:custGeom>
              <a:avLst/>
              <a:gdLst/>
              <a:ahLst/>
              <a:cxnLst/>
              <a:rect l="0" t="0" r="0" b="0"/>
              <a:pathLst>
                <a:path w="47704" h="133351">
                  <a:moveTo>
                    <a:pt x="47703" y="0"/>
                  </a:moveTo>
                  <a:lnTo>
                    <a:pt x="47703" y="0"/>
                  </a:lnTo>
                  <a:lnTo>
                    <a:pt x="36858" y="705"/>
                  </a:lnTo>
                  <a:lnTo>
                    <a:pt x="20971" y="5775"/>
                  </a:lnTo>
                  <a:lnTo>
                    <a:pt x="9011" y="12209"/>
                  </a:lnTo>
                  <a:lnTo>
                    <a:pt x="2284" y="19773"/>
                  </a:lnTo>
                  <a:lnTo>
                    <a:pt x="490" y="23765"/>
                  </a:lnTo>
                  <a:lnTo>
                    <a:pt x="0" y="27132"/>
                  </a:lnTo>
                  <a:lnTo>
                    <a:pt x="1337" y="32755"/>
                  </a:lnTo>
                  <a:lnTo>
                    <a:pt x="25296" y="77090"/>
                  </a:lnTo>
                  <a:lnTo>
                    <a:pt x="35968" y="94808"/>
                  </a:lnTo>
                  <a:lnTo>
                    <a:pt x="38961" y="104696"/>
                  </a:lnTo>
                  <a:lnTo>
                    <a:pt x="38346" y="109309"/>
                  </a:lnTo>
                  <a:lnTo>
                    <a:pt x="33902" y="118197"/>
                  </a:lnTo>
                  <a:lnTo>
                    <a:pt x="23460" y="124968"/>
                  </a:lnTo>
                  <a:lnTo>
                    <a:pt x="3253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SMARTInkShape-4958"/>
            <p:cNvSpPr/>
            <p:nvPr>
              <p:custDataLst>
                <p:tags r:id="rId42"/>
              </p:custDataLst>
            </p:nvPr>
          </p:nvSpPr>
          <p:spPr>
            <a:xfrm>
              <a:off x="4521200" y="4724400"/>
              <a:ext cx="76201" cy="146051"/>
            </a:xfrm>
            <a:custGeom>
              <a:avLst/>
              <a:gdLst/>
              <a:ahLst/>
              <a:cxnLst/>
              <a:rect l="0" t="0" r="0" b="0"/>
              <a:pathLst>
                <a:path w="76201" h="146051">
                  <a:moveTo>
                    <a:pt x="76200" y="0"/>
                  </a:moveTo>
                  <a:lnTo>
                    <a:pt x="76200" y="0"/>
                  </a:lnTo>
                  <a:lnTo>
                    <a:pt x="66087" y="3371"/>
                  </a:lnTo>
                  <a:lnTo>
                    <a:pt x="57359" y="10670"/>
                  </a:lnTo>
                  <a:lnTo>
                    <a:pt x="30942" y="49514"/>
                  </a:lnTo>
                  <a:lnTo>
                    <a:pt x="9952" y="94369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SMARTInkShape-4959"/>
            <p:cNvSpPr/>
            <p:nvPr>
              <p:custDataLst>
                <p:tags r:id="rId43"/>
              </p:custDataLst>
            </p:nvPr>
          </p:nvSpPr>
          <p:spPr>
            <a:xfrm>
              <a:off x="4400550" y="4758258"/>
              <a:ext cx="133351" cy="76769"/>
            </a:xfrm>
            <a:custGeom>
              <a:avLst/>
              <a:gdLst/>
              <a:ahLst/>
              <a:cxnLst/>
              <a:rect l="0" t="0" r="0" b="0"/>
              <a:pathLst>
                <a:path w="133351" h="76769">
                  <a:moveTo>
                    <a:pt x="0" y="23292"/>
                  </a:moveTo>
                  <a:lnTo>
                    <a:pt x="0" y="23292"/>
                  </a:lnTo>
                  <a:lnTo>
                    <a:pt x="0" y="19921"/>
                  </a:lnTo>
                  <a:lnTo>
                    <a:pt x="1881" y="16384"/>
                  </a:lnTo>
                  <a:lnTo>
                    <a:pt x="6479" y="11755"/>
                  </a:lnTo>
                  <a:lnTo>
                    <a:pt x="15580" y="4994"/>
                  </a:lnTo>
                  <a:lnTo>
                    <a:pt x="28561" y="1048"/>
                  </a:lnTo>
                  <a:lnTo>
                    <a:pt x="42327" y="0"/>
                  </a:lnTo>
                  <a:lnTo>
                    <a:pt x="53149" y="1886"/>
                  </a:lnTo>
                  <a:lnTo>
                    <a:pt x="60781" y="6958"/>
                  </a:lnTo>
                  <a:lnTo>
                    <a:pt x="63804" y="10286"/>
                  </a:lnTo>
                  <a:lnTo>
                    <a:pt x="65114" y="14621"/>
                  </a:lnTo>
                  <a:lnTo>
                    <a:pt x="64688" y="25083"/>
                  </a:lnTo>
                  <a:lnTo>
                    <a:pt x="57110" y="42872"/>
                  </a:lnTo>
                  <a:lnTo>
                    <a:pt x="47960" y="51515"/>
                  </a:lnTo>
                  <a:lnTo>
                    <a:pt x="38249" y="58413"/>
                  </a:lnTo>
                  <a:lnTo>
                    <a:pt x="27231" y="71748"/>
                  </a:lnTo>
                  <a:lnTo>
                    <a:pt x="28032" y="73235"/>
                  </a:lnTo>
                  <a:lnTo>
                    <a:pt x="32684" y="76768"/>
                  </a:lnTo>
                  <a:lnTo>
                    <a:pt x="43219" y="75046"/>
                  </a:lnTo>
                  <a:lnTo>
                    <a:pt x="86882" y="62223"/>
                  </a:lnTo>
                  <a:lnTo>
                    <a:pt x="133350" y="423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0" name="SMARTInkShape-4960"/>
            <p:cNvSpPr/>
            <p:nvPr>
              <p:custDataLst>
                <p:tags r:id="rId44"/>
              </p:custDataLst>
            </p:nvPr>
          </p:nvSpPr>
          <p:spPr>
            <a:xfrm>
              <a:off x="5969000" y="4413250"/>
              <a:ext cx="165101" cy="38101"/>
            </a:xfrm>
            <a:custGeom>
              <a:avLst/>
              <a:gdLst/>
              <a:ahLst/>
              <a:cxnLst/>
              <a:rect l="0" t="0" r="0" b="0"/>
              <a:pathLst>
                <a:path w="165101" h="38101">
                  <a:moveTo>
                    <a:pt x="0" y="38100"/>
                  </a:moveTo>
                  <a:lnTo>
                    <a:pt x="0" y="38100"/>
                  </a:lnTo>
                  <a:lnTo>
                    <a:pt x="37081" y="27987"/>
                  </a:lnTo>
                  <a:lnTo>
                    <a:pt x="83508" y="17377"/>
                  </a:lnTo>
                  <a:lnTo>
                    <a:pt x="128837" y="7723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SMARTInkShape-4961"/>
            <p:cNvSpPr/>
            <p:nvPr>
              <p:custDataLst>
                <p:tags r:id="rId45"/>
              </p:custDataLst>
            </p:nvPr>
          </p:nvSpPr>
          <p:spPr>
            <a:xfrm>
              <a:off x="5931146" y="4447692"/>
              <a:ext cx="63255" cy="124309"/>
            </a:xfrm>
            <a:custGeom>
              <a:avLst/>
              <a:gdLst/>
              <a:ahLst/>
              <a:cxnLst/>
              <a:rect l="0" t="0" r="0" b="0"/>
              <a:pathLst>
                <a:path w="63255" h="124309">
                  <a:moveTo>
                    <a:pt x="63254" y="3658"/>
                  </a:moveTo>
                  <a:lnTo>
                    <a:pt x="63254" y="3658"/>
                  </a:lnTo>
                  <a:lnTo>
                    <a:pt x="43681" y="0"/>
                  </a:lnTo>
                  <a:lnTo>
                    <a:pt x="12384" y="6408"/>
                  </a:lnTo>
                  <a:lnTo>
                    <a:pt x="3486" y="12171"/>
                  </a:lnTo>
                  <a:lnTo>
                    <a:pt x="126" y="15683"/>
                  </a:lnTo>
                  <a:lnTo>
                    <a:pt x="0" y="19435"/>
                  </a:lnTo>
                  <a:lnTo>
                    <a:pt x="2036" y="23349"/>
                  </a:lnTo>
                  <a:lnTo>
                    <a:pt x="47493" y="67431"/>
                  </a:lnTo>
                  <a:lnTo>
                    <a:pt x="55780" y="79979"/>
                  </a:lnTo>
                  <a:lnTo>
                    <a:pt x="58050" y="94494"/>
                  </a:lnTo>
                  <a:lnTo>
                    <a:pt x="57669" y="102315"/>
                  </a:lnTo>
                  <a:lnTo>
                    <a:pt x="53481" y="112887"/>
                  </a:lnTo>
                  <a:lnTo>
                    <a:pt x="44204" y="1243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9" name="SMARTInkShape-Group885"/>
          <p:cNvGrpSpPr/>
          <p:nvPr/>
        </p:nvGrpSpPr>
        <p:grpSpPr>
          <a:xfrm>
            <a:off x="8227721" y="3613150"/>
            <a:ext cx="1011530" cy="345781"/>
            <a:chOff x="8227721" y="3613150"/>
            <a:chExt cx="1011530" cy="345781"/>
          </a:xfrm>
        </p:grpSpPr>
        <p:sp>
          <p:nvSpPr>
            <p:cNvPr id="703" name="SMARTInkShape-4962"/>
            <p:cNvSpPr/>
            <p:nvPr>
              <p:custDataLst>
                <p:tags r:id="rId16"/>
              </p:custDataLst>
            </p:nvPr>
          </p:nvSpPr>
          <p:spPr>
            <a:xfrm>
              <a:off x="9055100" y="3740150"/>
              <a:ext cx="165101" cy="57151"/>
            </a:xfrm>
            <a:custGeom>
              <a:avLst/>
              <a:gdLst/>
              <a:ahLst/>
              <a:cxnLst/>
              <a:rect l="0" t="0" r="0" b="0"/>
              <a:pathLst>
                <a:path w="165101" h="57151">
                  <a:moveTo>
                    <a:pt x="0" y="57150"/>
                  </a:moveTo>
                  <a:lnTo>
                    <a:pt x="0" y="57150"/>
                  </a:lnTo>
                  <a:lnTo>
                    <a:pt x="6743" y="50408"/>
                  </a:lnTo>
                  <a:lnTo>
                    <a:pt x="27790" y="39473"/>
                  </a:lnTo>
                  <a:lnTo>
                    <a:pt x="72793" y="25775"/>
                  </a:lnTo>
                  <a:lnTo>
                    <a:pt x="103562" y="17183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4" name="SMARTInkShape-4963"/>
            <p:cNvSpPr/>
            <p:nvPr>
              <p:custDataLst>
                <p:tags r:id="rId17"/>
              </p:custDataLst>
            </p:nvPr>
          </p:nvSpPr>
          <p:spPr>
            <a:xfrm>
              <a:off x="9032679" y="3613150"/>
              <a:ext cx="206572" cy="57151"/>
            </a:xfrm>
            <a:custGeom>
              <a:avLst/>
              <a:gdLst/>
              <a:ahLst/>
              <a:cxnLst/>
              <a:rect l="0" t="0" r="0" b="0"/>
              <a:pathLst>
                <a:path w="206572" h="57151">
                  <a:moveTo>
                    <a:pt x="3371" y="57150"/>
                  </a:moveTo>
                  <a:lnTo>
                    <a:pt x="3371" y="57150"/>
                  </a:lnTo>
                  <a:lnTo>
                    <a:pt x="0" y="43666"/>
                  </a:lnTo>
                  <a:lnTo>
                    <a:pt x="1829" y="38988"/>
                  </a:lnTo>
                  <a:lnTo>
                    <a:pt x="5871" y="35165"/>
                  </a:lnTo>
                  <a:lnTo>
                    <a:pt x="22121" y="28329"/>
                  </a:lnTo>
                  <a:lnTo>
                    <a:pt x="52862" y="20587"/>
                  </a:lnTo>
                  <a:lnTo>
                    <a:pt x="91926" y="14324"/>
                  </a:lnTo>
                  <a:lnTo>
                    <a:pt x="133040" y="9188"/>
                  </a:lnTo>
                  <a:lnTo>
                    <a:pt x="170127" y="4554"/>
                  </a:lnTo>
                  <a:lnTo>
                    <a:pt x="20657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SMARTInkShape-4964"/>
            <p:cNvSpPr/>
            <p:nvPr>
              <p:custDataLst>
                <p:tags r:id="rId18"/>
              </p:custDataLst>
            </p:nvPr>
          </p:nvSpPr>
          <p:spPr>
            <a:xfrm>
              <a:off x="9042398" y="3658483"/>
              <a:ext cx="17153" cy="259814"/>
            </a:xfrm>
            <a:custGeom>
              <a:avLst/>
              <a:gdLst/>
              <a:ahLst/>
              <a:cxnLst/>
              <a:rect l="0" t="0" r="0" b="0"/>
              <a:pathLst>
                <a:path w="17153" h="259814">
                  <a:moveTo>
                    <a:pt x="2" y="5467"/>
                  </a:moveTo>
                  <a:lnTo>
                    <a:pt x="2" y="5467"/>
                  </a:lnTo>
                  <a:lnTo>
                    <a:pt x="0" y="2096"/>
                  </a:lnTo>
                  <a:lnTo>
                    <a:pt x="707" y="1103"/>
                  </a:lnTo>
                  <a:lnTo>
                    <a:pt x="1883" y="441"/>
                  </a:lnTo>
                  <a:lnTo>
                    <a:pt x="3372" y="0"/>
                  </a:lnTo>
                  <a:lnTo>
                    <a:pt x="4365" y="1822"/>
                  </a:lnTo>
                  <a:lnTo>
                    <a:pt x="7588" y="48987"/>
                  </a:lnTo>
                  <a:lnTo>
                    <a:pt x="13016" y="80548"/>
                  </a:lnTo>
                  <a:lnTo>
                    <a:pt x="16368" y="115742"/>
                  </a:lnTo>
                  <a:lnTo>
                    <a:pt x="17152" y="151845"/>
                  </a:lnTo>
                  <a:lnTo>
                    <a:pt x="15151" y="186705"/>
                  </a:lnTo>
                  <a:lnTo>
                    <a:pt x="13428" y="231323"/>
                  </a:lnTo>
                  <a:lnTo>
                    <a:pt x="9545" y="257870"/>
                  </a:lnTo>
                  <a:lnTo>
                    <a:pt x="8481" y="259813"/>
                  </a:lnTo>
                  <a:lnTo>
                    <a:pt x="7772" y="258286"/>
                  </a:lnTo>
                  <a:lnTo>
                    <a:pt x="6352" y="2467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SMARTInkShape-4965"/>
            <p:cNvSpPr/>
            <p:nvPr>
              <p:custDataLst>
                <p:tags r:id="rId19"/>
              </p:custDataLst>
            </p:nvPr>
          </p:nvSpPr>
          <p:spPr>
            <a:xfrm>
              <a:off x="8770497" y="3639483"/>
              <a:ext cx="140361" cy="297453"/>
            </a:xfrm>
            <a:custGeom>
              <a:avLst/>
              <a:gdLst/>
              <a:ahLst/>
              <a:cxnLst/>
              <a:rect l="0" t="0" r="0" b="0"/>
              <a:pathLst>
                <a:path w="140361" h="297453">
                  <a:moveTo>
                    <a:pt x="17903" y="49867"/>
                  </a:moveTo>
                  <a:lnTo>
                    <a:pt x="17903" y="49867"/>
                  </a:lnTo>
                  <a:lnTo>
                    <a:pt x="8469" y="89012"/>
                  </a:lnTo>
                  <a:lnTo>
                    <a:pt x="2720" y="126377"/>
                  </a:lnTo>
                  <a:lnTo>
                    <a:pt x="4859" y="164964"/>
                  </a:lnTo>
                  <a:lnTo>
                    <a:pt x="9962" y="207364"/>
                  </a:lnTo>
                  <a:lnTo>
                    <a:pt x="14532" y="249089"/>
                  </a:lnTo>
                  <a:lnTo>
                    <a:pt x="11907" y="289349"/>
                  </a:lnTo>
                  <a:lnTo>
                    <a:pt x="6515" y="246461"/>
                  </a:lnTo>
                  <a:lnTo>
                    <a:pt x="2728" y="212502"/>
                  </a:lnTo>
                  <a:lnTo>
                    <a:pt x="575" y="166364"/>
                  </a:lnTo>
                  <a:lnTo>
                    <a:pt x="0" y="140232"/>
                  </a:lnTo>
                  <a:lnTo>
                    <a:pt x="1244" y="94262"/>
                  </a:lnTo>
                  <a:lnTo>
                    <a:pt x="4853" y="56193"/>
                  </a:lnTo>
                  <a:lnTo>
                    <a:pt x="15526" y="20305"/>
                  </a:lnTo>
                  <a:lnTo>
                    <a:pt x="26018" y="5919"/>
                  </a:lnTo>
                  <a:lnTo>
                    <a:pt x="31779" y="2224"/>
                  </a:lnTo>
                  <a:lnTo>
                    <a:pt x="43826" y="0"/>
                  </a:lnTo>
                  <a:lnTo>
                    <a:pt x="69249" y="9456"/>
                  </a:lnTo>
                  <a:lnTo>
                    <a:pt x="102496" y="32406"/>
                  </a:lnTo>
                  <a:lnTo>
                    <a:pt x="129044" y="75032"/>
                  </a:lnTo>
                  <a:lnTo>
                    <a:pt x="137855" y="109735"/>
                  </a:lnTo>
                  <a:lnTo>
                    <a:pt x="140360" y="146325"/>
                  </a:lnTo>
                  <a:lnTo>
                    <a:pt x="136769" y="183753"/>
                  </a:lnTo>
                  <a:lnTo>
                    <a:pt x="124826" y="217792"/>
                  </a:lnTo>
                  <a:lnTo>
                    <a:pt x="96385" y="260960"/>
                  </a:lnTo>
                  <a:lnTo>
                    <a:pt x="73952" y="281975"/>
                  </a:lnTo>
                  <a:lnTo>
                    <a:pt x="52220" y="293666"/>
                  </a:lnTo>
                  <a:lnTo>
                    <a:pt x="36447" y="297452"/>
                  </a:lnTo>
                  <a:lnTo>
                    <a:pt x="26145" y="296783"/>
                  </a:lnTo>
                  <a:lnTo>
                    <a:pt x="23400" y="295616"/>
                  </a:lnTo>
                  <a:lnTo>
                    <a:pt x="17903" y="2911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SMARTInkShape-4966"/>
            <p:cNvSpPr/>
            <p:nvPr>
              <p:custDataLst>
                <p:tags r:id="rId20"/>
              </p:custDataLst>
            </p:nvPr>
          </p:nvSpPr>
          <p:spPr>
            <a:xfrm>
              <a:off x="8548920" y="3663414"/>
              <a:ext cx="137881" cy="273055"/>
            </a:xfrm>
            <a:custGeom>
              <a:avLst/>
              <a:gdLst/>
              <a:ahLst/>
              <a:cxnLst/>
              <a:rect l="0" t="0" r="0" b="0"/>
              <a:pathLst>
                <a:path w="137881" h="273055">
                  <a:moveTo>
                    <a:pt x="106130" y="32286"/>
                  </a:moveTo>
                  <a:lnTo>
                    <a:pt x="106130" y="32286"/>
                  </a:lnTo>
                  <a:lnTo>
                    <a:pt x="112872" y="25544"/>
                  </a:lnTo>
                  <a:lnTo>
                    <a:pt x="116181" y="18471"/>
                  </a:lnTo>
                  <a:lnTo>
                    <a:pt x="117065" y="14609"/>
                  </a:lnTo>
                  <a:lnTo>
                    <a:pt x="116162" y="6555"/>
                  </a:lnTo>
                  <a:lnTo>
                    <a:pt x="114934" y="2432"/>
                  </a:lnTo>
                  <a:lnTo>
                    <a:pt x="111295" y="389"/>
                  </a:lnTo>
                  <a:lnTo>
                    <a:pt x="99723" y="0"/>
                  </a:lnTo>
                  <a:lnTo>
                    <a:pt x="77343" y="3747"/>
                  </a:lnTo>
                  <a:lnTo>
                    <a:pt x="56207" y="16069"/>
                  </a:lnTo>
                  <a:lnTo>
                    <a:pt x="33169" y="39867"/>
                  </a:lnTo>
                  <a:lnTo>
                    <a:pt x="15211" y="79374"/>
                  </a:lnTo>
                  <a:lnTo>
                    <a:pt x="4323" y="126828"/>
                  </a:lnTo>
                  <a:lnTo>
                    <a:pt x="0" y="173266"/>
                  </a:lnTo>
                  <a:lnTo>
                    <a:pt x="5462" y="214934"/>
                  </a:lnTo>
                  <a:lnTo>
                    <a:pt x="19386" y="247348"/>
                  </a:lnTo>
                  <a:lnTo>
                    <a:pt x="34651" y="262160"/>
                  </a:lnTo>
                  <a:lnTo>
                    <a:pt x="43661" y="268086"/>
                  </a:lnTo>
                  <a:lnTo>
                    <a:pt x="63078" y="272788"/>
                  </a:lnTo>
                  <a:lnTo>
                    <a:pt x="73196" y="273054"/>
                  </a:lnTo>
                  <a:lnTo>
                    <a:pt x="119981" y="256025"/>
                  </a:lnTo>
                  <a:lnTo>
                    <a:pt x="137880" y="2481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SMARTInkShape-4967"/>
            <p:cNvSpPr/>
            <p:nvPr>
              <p:custDataLst>
                <p:tags r:id="rId21"/>
              </p:custDataLst>
            </p:nvPr>
          </p:nvSpPr>
          <p:spPr>
            <a:xfrm>
              <a:off x="8227721" y="3745988"/>
              <a:ext cx="160630" cy="212943"/>
            </a:xfrm>
            <a:custGeom>
              <a:avLst/>
              <a:gdLst/>
              <a:ahLst/>
              <a:cxnLst/>
              <a:rect l="0" t="0" r="0" b="0"/>
              <a:pathLst>
                <a:path w="160630" h="212943">
                  <a:moveTo>
                    <a:pt x="14579" y="64012"/>
                  </a:moveTo>
                  <a:lnTo>
                    <a:pt x="14579" y="64012"/>
                  </a:lnTo>
                  <a:lnTo>
                    <a:pt x="11208" y="67383"/>
                  </a:lnTo>
                  <a:lnTo>
                    <a:pt x="7672" y="69038"/>
                  </a:lnTo>
                  <a:lnTo>
                    <a:pt x="2218" y="70284"/>
                  </a:lnTo>
                  <a:lnTo>
                    <a:pt x="22956" y="79194"/>
                  </a:lnTo>
                  <a:lnTo>
                    <a:pt x="43950" y="78545"/>
                  </a:lnTo>
                  <a:lnTo>
                    <a:pt x="84351" y="70593"/>
                  </a:lnTo>
                  <a:lnTo>
                    <a:pt x="107219" y="55849"/>
                  </a:lnTo>
                  <a:lnTo>
                    <a:pt x="118311" y="44156"/>
                  </a:lnTo>
                  <a:lnTo>
                    <a:pt x="124182" y="31903"/>
                  </a:lnTo>
                  <a:lnTo>
                    <a:pt x="125748" y="25672"/>
                  </a:lnTo>
                  <a:lnTo>
                    <a:pt x="125380" y="20108"/>
                  </a:lnTo>
                  <a:lnTo>
                    <a:pt x="121209" y="10162"/>
                  </a:lnTo>
                  <a:lnTo>
                    <a:pt x="112770" y="2919"/>
                  </a:lnTo>
                  <a:lnTo>
                    <a:pt x="107556" y="0"/>
                  </a:lnTo>
                  <a:lnTo>
                    <a:pt x="84830" y="6164"/>
                  </a:lnTo>
                  <a:lnTo>
                    <a:pt x="57090" y="21368"/>
                  </a:lnTo>
                  <a:lnTo>
                    <a:pt x="26312" y="53729"/>
                  </a:lnTo>
                  <a:lnTo>
                    <a:pt x="5590" y="90128"/>
                  </a:lnTo>
                  <a:lnTo>
                    <a:pt x="0" y="115130"/>
                  </a:lnTo>
                  <a:lnTo>
                    <a:pt x="3595" y="153006"/>
                  </a:lnTo>
                  <a:lnTo>
                    <a:pt x="16969" y="184298"/>
                  </a:lnTo>
                  <a:lnTo>
                    <a:pt x="32105" y="198847"/>
                  </a:lnTo>
                  <a:lnTo>
                    <a:pt x="41079" y="204701"/>
                  </a:lnTo>
                  <a:lnTo>
                    <a:pt x="80678" y="212942"/>
                  </a:lnTo>
                  <a:lnTo>
                    <a:pt x="128160" y="208642"/>
                  </a:lnTo>
                  <a:lnTo>
                    <a:pt x="160629" y="2037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9" name="SMARTInkShape-Group886"/>
          <p:cNvGrpSpPr/>
          <p:nvPr/>
        </p:nvGrpSpPr>
        <p:grpSpPr>
          <a:xfrm>
            <a:off x="9793105" y="3169357"/>
            <a:ext cx="796566" cy="729544"/>
            <a:chOff x="9793105" y="3169357"/>
            <a:chExt cx="796566" cy="729544"/>
          </a:xfrm>
        </p:grpSpPr>
        <p:sp>
          <p:nvSpPr>
            <p:cNvPr id="710" name="SMARTInkShape-4968"/>
            <p:cNvSpPr/>
            <p:nvPr>
              <p:custDataLst>
                <p:tags r:id="rId7"/>
              </p:custDataLst>
            </p:nvPr>
          </p:nvSpPr>
          <p:spPr>
            <a:xfrm>
              <a:off x="9887503" y="3169357"/>
              <a:ext cx="145498" cy="190859"/>
            </a:xfrm>
            <a:custGeom>
              <a:avLst/>
              <a:gdLst/>
              <a:ahLst/>
              <a:cxnLst/>
              <a:rect l="0" t="0" r="0" b="0"/>
              <a:pathLst>
                <a:path w="145498" h="190859">
                  <a:moveTo>
                    <a:pt x="37547" y="75493"/>
                  </a:moveTo>
                  <a:lnTo>
                    <a:pt x="37547" y="75493"/>
                  </a:lnTo>
                  <a:lnTo>
                    <a:pt x="34176" y="75493"/>
                  </a:lnTo>
                  <a:lnTo>
                    <a:pt x="33184" y="76199"/>
                  </a:lnTo>
                  <a:lnTo>
                    <a:pt x="32520" y="77374"/>
                  </a:lnTo>
                  <a:lnTo>
                    <a:pt x="26288" y="105936"/>
                  </a:lnTo>
                  <a:lnTo>
                    <a:pt x="21761" y="147593"/>
                  </a:lnTo>
                  <a:lnTo>
                    <a:pt x="14072" y="179968"/>
                  </a:lnTo>
                  <a:lnTo>
                    <a:pt x="9945" y="188483"/>
                  </a:lnTo>
                  <a:lnTo>
                    <a:pt x="7858" y="190331"/>
                  </a:lnTo>
                  <a:lnTo>
                    <a:pt x="5757" y="190858"/>
                  </a:lnTo>
                  <a:lnTo>
                    <a:pt x="3654" y="190503"/>
                  </a:lnTo>
                  <a:lnTo>
                    <a:pt x="2252" y="188149"/>
                  </a:lnTo>
                  <a:lnTo>
                    <a:pt x="0" y="163520"/>
                  </a:lnTo>
                  <a:lnTo>
                    <a:pt x="3375" y="121095"/>
                  </a:lnTo>
                  <a:lnTo>
                    <a:pt x="10365" y="83766"/>
                  </a:lnTo>
                  <a:lnTo>
                    <a:pt x="26200" y="37806"/>
                  </a:lnTo>
                  <a:lnTo>
                    <a:pt x="38148" y="17821"/>
                  </a:lnTo>
                  <a:lnTo>
                    <a:pt x="50514" y="5646"/>
                  </a:lnTo>
                  <a:lnTo>
                    <a:pt x="56775" y="1412"/>
                  </a:lnTo>
                  <a:lnTo>
                    <a:pt x="63771" y="0"/>
                  </a:lnTo>
                  <a:lnTo>
                    <a:pt x="79072" y="2194"/>
                  </a:lnTo>
                  <a:lnTo>
                    <a:pt x="93397" y="17280"/>
                  </a:lnTo>
                  <a:lnTo>
                    <a:pt x="113360" y="57304"/>
                  </a:lnTo>
                  <a:lnTo>
                    <a:pt x="124865" y="89987"/>
                  </a:lnTo>
                  <a:lnTo>
                    <a:pt x="135306" y="134742"/>
                  </a:lnTo>
                  <a:lnTo>
                    <a:pt x="145497" y="1834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SMARTInkShape-4969"/>
            <p:cNvSpPr/>
            <p:nvPr>
              <p:custDataLst>
                <p:tags r:id="rId8"/>
              </p:custDataLst>
            </p:nvPr>
          </p:nvSpPr>
          <p:spPr>
            <a:xfrm>
              <a:off x="10515600" y="3448050"/>
              <a:ext cx="74071" cy="298451"/>
            </a:xfrm>
            <a:custGeom>
              <a:avLst/>
              <a:gdLst/>
              <a:ahLst/>
              <a:cxnLst/>
              <a:rect l="0" t="0" r="0" b="0"/>
              <a:pathLst>
                <a:path w="74071" h="298451">
                  <a:moveTo>
                    <a:pt x="12700" y="0"/>
                  </a:moveTo>
                  <a:lnTo>
                    <a:pt x="12700" y="0"/>
                  </a:lnTo>
                  <a:lnTo>
                    <a:pt x="16071" y="0"/>
                  </a:lnTo>
                  <a:lnTo>
                    <a:pt x="31653" y="6742"/>
                  </a:lnTo>
                  <a:lnTo>
                    <a:pt x="54142" y="31161"/>
                  </a:lnTo>
                  <a:lnTo>
                    <a:pt x="71937" y="75319"/>
                  </a:lnTo>
                  <a:lnTo>
                    <a:pt x="74070" y="114144"/>
                  </a:lnTo>
                  <a:lnTo>
                    <a:pt x="68904" y="156564"/>
                  </a:lnTo>
                  <a:lnTo>
                    <a:pt x="57202" y="198936"/>
                  </a:lnTo>
                  <a:lnTo>
                    <a:pt x="36949" y="239405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SMARTInkShape-4970"/>
            <p:cNvSpPr/>
            <p:nvPr>
              <p:custDataLst>
                <p:tags r:id="rId9"/>
              </p:custDataLst>
            </p:nvPr>
          </p:nvSpPr>
          <p:spPr>
            <a:xfrm>
              <a:off x="10297292" y="3507891"/>
              <a:ext cx="135759" cy="175110"/>
            </a:xfrm>
            <a:custGeom>
              <a:avLst/>
              <a:gdLst/>
              <a:ahLst/>
              <a:cxnLst/>
              <a:rect l="0" t="0" r="0" b="0"/>
              <a:pathLst>
                <a:path w="135759" h="175110">
                  <a:moveTo>
                    <a:pt x="129408" y="3659"/>
                  </a:moveTo>
                  <a:lnTo>
                    <a:pt x="129408" y="3659"/>
                  </a:lnTo>
                  <a:lnTo>
                    <a:pt x="129406" y="0"/>
                  </a:lnTo>
                  <a:lnTo>
                    <a:pt x="125645" y="31631"/>
                  </a:lnTo>
                  <a:lnTo>
                    <a:pt x="111831" y="69803"/>
                  </a:lnTo>
                  <a:lnTo>
                    <a:pt x="89862" y="110511"/>
                  </a:lnTo>
                  <a:lnTo>
                    <a:pt x="63597" y="145621"/>
                  </a:lnTo>
                  <a:lnTo>
                    <a:pt x="45126" y="162003"/>
                  </a:lnTo>
                  <a:lnTo>
                    <a:pt x="29860" y="169284"/>
                  </a:lnTo>
                  <a:lnTo>
                    <a:pt x="22825" y="169109"/>
                  </a:lnTo>
                  <a:lnTo>
                    <a:pt x="9366" y="163270"/>
                  </a:lnTo>
                  <a:lnTo>
                    <a:pt x="4930" y="157339"/>
                  </a:lnTo>
                  <a:lnTo>
                    <a:pt x="0" y="141341"/>
                  </a:lnTo>
                  <a:lnTo>
                    <a:pt x="595" y="112500"/>
                  </a:lnTo>
                  <a:lnTo>
                    <a:pt x="5243" y="95096"/>
                  </a:lnTo>
                  <a:lnTo>
                    <a:pt x="8531" y="92134"/>
                  </a:lnTo>
                  <a:lnTo>
                    <a:pt x="17828" y="88842"/>
                  </a:lnTo>
                  <a:lnTo>
                    <a:pt x="32779" y="93024"/>
                  </a:lnTo>
                  <a:lnTo>
                    <a:pt x="74494" y="116326"/>
                  </a:lnTo>
                  <a:lnTo>
                    <a:pt x="118475" y="154520"/>
                  </a:lnTo>
                  <a:lnTo>
                    <a:pt x="135758" y="1751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SMARTInkShape-4971"/>
            <p:cNvSpPr/>
            <p:nvPr>
              <p:custDataLst>
                <p:tags r:id="rId10"/>
              </p:custDataLst>
            </p:nvPr>
          </p:nvSpPr>
          <p:spPr>
            <a:xfrm>
              <a:off x="10165464" y="3487679"/>
              <a:ext cx="115187" cy="271522"/>
            </a:xfrm>
            <a:custGeom>
              <a:avLst/>
              <a:gdLst/>
              <a:ahLst/>
              <a:cxnLst/>
              <a:rect l="0" t="0" r="0" b="0"/>
              <a:pathLst>
                <a:path w="115187" h="271522">
                  <a:moveTo>
                    <a:pt x="115186" y="36571"/>
                  </a:moveTo>
                  <a:lnTo>
                    <a:pt x="115186" y="36571"/>
                  </a:lnTo>
                  <a:lnTo>
                    <a:pt x="115186" y="22265"/>
                  </a:lnTo>
                  <a:lnTo>
                    <a:pt x="111816" y="12185"/>
                  </a:lnTo>
                  <a:lnTo>
                    <a:pt x="106397" y="6212"/>
                  </a:lnTo>
                  <a:lnTo>
                    <a:pt x="99991" y="1911"/>
                  </a:lnTo>
                  <a:lnTo>
                    <a:pt x="94793" y="0"/>
                  </a:lnTo>
                  <a:lnTo>
                    <a:pt x="81156" y="2295"/>
                  </a:lnTo>
                  <a:lnTo>
                    <a:pt x="60340" y="20927"/>
                  </a:lnTo>
                  <a:lnTo>
                    <a:pt x="36297" y="55533"/>
                  </a:lnTo>
                  <a:lnTo>
                    <a:pt x="21564" y="86626"/>
                  </a:lnTo>
                  <a:lnTo>
                    <a:pt x="9372" y="121612"/>
                  </a:lnTo>
                  <a:lnTo>
                    <a:pt x="1600" y="158328"/>
                  </a:lnTo>
                  <a:lnTo>
                    <a:pt x="0" y="204586"/>
                  </a:lnTo>
                  <a:lnTo>
                    <a:pt x="8020" y="228131"/>
                  </a:lnTo>
                  <a:lnTo>
                    <a:pt x="14108" y="238361"/>
                  </a:lnTo>
                  <a:lnTo>
                    <a:pt x="32161" y="253491"/>
                  </a:lnTo>
                  <a:lnTo>
                    <a:pt x="64386" y="2715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SMARTInkShape-4972"/>
            <p:cNvSpPr/>
            <p:nvPr>
              <p:custDataLst>
                <p:tags r:id="rId11"/>
              </p:custDataLst>
            </p:nvPr>
          </p:nvSpPr>
          <p:spPr>
            <a:xfrm>
              <a:off x="9956800" y="3740150"/>
              <a:ext cx="88901" cy="158751"/>
            </a:xfrm>
            <a:custGeom>
              <a:avLst/>
              <a:gdLst/>
              <a:ahLst/>
              <a:cxnLst/>
              <a:rect l="0" t="0" r="0" b="0"/>
              <a:pathLst>
                <a:path w="88901" h="158751">
                  <a:moveTo>
                    <a:pt x="88900" y="0"/>
                  </a:moveTo>
                  <a:lnTo>
                    <a:pt x="88900" y="0"/>
                  </a:lnTo>
                  <a:lnTo>
                    <a:pt x="85529" y="0"/>
                  </a:lnTo>
                  <a:lnTo>
                    <a:pt x="72293" y="5775"/>
                  </a:lnTo>
                  <a:lnTo>
                    <a:pt x="61764" y="12209"/>
                  </a:lnTo>
                  <a:lnTo>
                    <a:pt x="51910" y="27298"/>
                  </a:lnTo>
                  <a:lnTo>
                    <a:pt x="30714" y="71479"/>
                  </a:lnTo>
                  <a:lnTo>
                    <a:pt x="8262" y="115902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5" name="SMARTInkShape-4973"/>
            <p:cNvSpPr/>
            <p:nvPr>
              <p:custDataLst>
                <p:tags r:id="rId12"/>
              </p:custDataLst>
            </p:nvPr>
          </p:nvSpPr>
          <p:spPr>
            <a:xfrm>
              <a:off x="9931398" y="3752928"/>
              <a:ext cx="101603" cy="107873"/>
            </a:xfrm>
            <a:custGeom>
              <a:avLst/>
              <a:gdLst/>
              <a:ahLst/>
              <a:cxnLst/>
              <a:rect l="0" t="0" r="0" b="0"/>
              <a:pathLst>
                <a:path w="101603" h="107873">
                  <a:moveTo>
                    <a:pt x="2" y="6272"/>
                  </a:moveTo>
                  <a:lnTo>
                    <a:pt x="2" y="6272"/>
                  </a:lnTo>
                  <a:lnTo>
                    <a:pt x="0" y="184"/>
                  </a:lnTo>
                  <a:lnTo>
                    <a:pt x="6745" y="0"/>
                  </a:lnTo>
                  <a:lnTo>
                    <a:pt x="13816" y="5601"/>
                  </a:lnTo>
                  <a:lnTo>
                    <a:pt x="50135" y="47309"/>
                  </a:lnTo>
                  <a:lnTo>
                    <a:pt x="75028" y="92433"/>
                  </a:lnTo>
                  <a:lnTo>
                    <a:pt x="77536" y="97579"/>
                  </a:lnTo>
                  <a:lnTo>
                    <a:pt x="81324" y="101010"/>
                  </a:lnTo>
                  <a:lnTo>
                    <a:pt x="101602" y="1078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" name="SMARTInkShape-4974"/>
            <p:cNvSpPr/>
            <p:nvPr>
              <p:custDataLst>
                <p:tags r:id="rId13"/>
              </p:custDataLst>
            </p:nvPr>
          </p:nvSpPr>
          <p:spPr>
            <a:xfrm>
              <a:off x="9798050" y="3644900"/>
              <a:ext cx="171451" cy="44451"/>
            </a:xfrm>
            <a:custGeom>
              <a:avLst/>
              <a:gdLst/>
              <a:ahLst/>
              <a:cxnLst/>
              <a:rect l="0" t="0" r="0" b="0"/>
              <a:pathLst>
                <a:path w="171451" h="44451">
                  <a:moveTo>
                    <a:pt x="0" y="44450"/>
                  </a:moveTo>
                  <a:lnTo>
                    <a:pt x="0" y="44450"/>
                  </a:lnTo>
                  <a:lnTo>
                    <a:pt x="6743" y="44450"/>
                  </a:lnTo>
                  <a:lnTo>
                    <a:pt x="53489" y="29947"/>
                  </a:lnTo>
                  <a:lnTo>
                    <a:pt x="89623" y="21306"/>
                  </a:lnTo>
                  <a:lnTo>
                    <a:pt x="123559" y="12762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SMARTInkShape-4975"/>
            <p:cNvSpPr/>
            <p:nvPr>
              <p:custDataLst>
                <p:tags r:id="rId14"/>
              </p:custDataLst>
            </p:nvPr>
          </p:nvSpPr>
          <p:spPr>
            <a:xfrm>
              <a:off x="9793105" y="3460750"/>
              <a:ext cx="252596" cy="114301"/>
            </a:xfrm>
            <a:custGeom>
              <a:avLst/>
              <a:gdLst/>
              <a:ahLst/>
              <a:cxnLst/>
              <a:rect l="0" t="0" r="0" b="0"/>
              <a:pathLst>
                <a:path w="252596" h="114301">
                  <a:moveTo>
                    <a:pt x="17645" y="114300"/>
                  </a:moveTo>
                  <a:lnTo>
                    <a:pt x="17645" y="114300"/>
                  </a:lnTo>
                  <a:lnTo>
                    <a:pt x="3340" y="99994"/>
                  </a:lnTo>
                  <a:lnTo>
                    <a:pt x="701" y="93596"/>
                  </a:lnTo>
                  <a:lnTo>
                    <a:pt x="0" y="89914"/>
                  </a:lnTo>
                  <a:lnTo>
                    <a:pt x="3060" y="85342"/>
                  </a:lnTo>
                  <a:lnTo>
                    <a:pt x="15868" y="74619"/>
                  </a:lnTo>
                  <a:lnTo>
                    <a:pt x="59766" y="53311"/>
                  </a:lnTo>
                  <a:lnTo>
                    <a:pt x="101277" y="37334"/>
                  </a:lnTo>
                  <a:lnTo>
                    <a:pt x="145833" y="22237"/>
                  </a:lnTo>
                  <a:lnTo>
                    <a:pt x="186803" y="10824"/>
                  </a:lnTo>
                  <a:lnTo>
                    <a:pt x="228710" y="3207"/>
                  </a:lnTo>
                  <a:lnTo>
                    <a:pt x="25259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SMARTInkShape-4976"/>
            <p:cNvSpPr/>
            <p:nvPr>
              <p:custDataLst>
                <p:tags r:id="rId15"/>
              </p:custDataLst>
            </p:nvPr>
          </p:nvSpPr>
          <p:spPr>
            <a:xfrm>
              <a:off x="9798050" y="3539471"/>
              <a:ext cx="40573" cy="289580"/>
            </a:xfrm>
            <a:custGeom>
              <a:avLst/>
              <a:gdLst/>
              <a:ahLst/>
              <a:cxnLst/>
              <a:rect l="0" t="0" r="0" b="0"/>
              <a:pathLst>
                <a:path w="40573" h="289580">
                  <a:moveTo>
                    <a:pt x="0" y="41929"/>
                  </a:moveTo>
                  <a:lnTo>
                    <a:pt x="0" y="41929"/>
                  </a:lnTo>
                  <a:lnTo>
                    <a:pt x="14926" y="5987"/>
                  </a:lnTo>
                  <a:lnTo>
                    <a:pt x="17713" y="3151"/>
                  </a:lnTo>
                  <a:lnTo>
                    <a:pt x="24571" y="0"/>
                  </a:lnTo>
                  <a:lnTo>
                    <a:pt x="27667" y="1276"/>
                  </a:lnTo>
                  <a:lnTo>
                    <a:pt x="32994" y="8339"/>
                  </a:lnTo>
                  <a:lnTo>
                    <a:pt x="39957" y="34328"/>
                  </a:lnTo>
                  <a:lnTo>
                    <a:pt x="40572" y="64421"/>
                  </a:lnTo>
                  <a:lnTo>
                    <a:pt x="38494" y="100609"/>
                  </a:lnTo>
                  <a:lnTo>
                    <a:pt x="35217" y="137859"/>
                  </a:lnTo>
                  <a:lnTo>
                    <a:pt x="31410" y="175581"/>
                  </a:lnTo>
                  <a:lnTo>
                    <a:pt x="28070" y="211397"/>
                  </a:lnTo>
                  <a:lnTo>
                    <a:pt x="25484" y="253949"/>
                  </a:lnTo>
                  <a:lnTo>
                    <a:pt x="19050" y="2895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65771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" name="SMARTInkShape-Group807"/>
          <p:cNvGrpSpPr/>
          <p:nvPr/>
        </p:nvGrpSpPr>
        <p:grpSpPr>
          <a:xfrm>
            <a:off x="832638" y="5069992"/>
            <a:ext cx="1840713" cy="1436587"/>
            <a:chOff x="832638" y="5069992"/>
            <a:chExt cx="1840713" cy="1436587"/>
          </a:xfrm>
        </p:grpSpPr>
        <p:sp>
          <p:nvSpPr>
            <p:cNvPr id="345" name="SMARTInkShape-4536"/>
            <p:cNvSpPr/>
            <p:nvPr>
              <p:custDataLst>
                <p:tags r:id="rId229"/>
              </p:custDataLst>
            </p:nvPr>
          </p:nvSpPr>
          <p:spPr>
            <a:xfrm>
              <a:off x="832638" y="5524500"/>
              <a:ext cx="1840713" cy="982079"/>
            </a:xfrm>
            <a:custGeom>
              <a:avLst/>
              <a:gdLst/>
              <a:ahLst/>
              <a:cxnLst/>
              <a:rect l="0" t="0" r="0" b="0"/>
              <a:pathLst>
                <a:path w="1840713" h="982079">
                  <a:moveTo>
                    <a:pt x="1739112" y="57150"/>
                  </a:moveTo>
                  <a:lnTo>
                    <a:pt x="1739112" y="57150"/>
                  </a:lnTo>
                  <a:lnTo>
                    <a:pt x="1693617" y="75181"/>
                  </a:lnTo>
                  <a:lnTo>
                    <a:pt x="1670682" y="85398"/>
                  </a:lnTo>
                  <a:lnTo>
                    <a:pt x="1644808" y="97149"/>
                  </a:lnTo>
                  <a:lnTo>
                    <a:pt x="1612743" y="112038"/>
                  </a:lnTo>
                  <a:lnTo>
                    <a:pt x="1576549" y="129020"/>
                  </a:lnTo>
                  <a:lnTo>
                    <a:pt x="1537603" y="147397"/>
                  </a:lnTo>
                  <a:lnTo>
                    <a:pt x="1494001" y="168820"/>
                  </a:lnTo>
                  <a:lnTo>
                    <a:pt x="1447293" y="192274"/>
                  </a:lnTo>
                  <a:lnTo>
                    <a:pt x="1398516" y="217082"/>
                  </a:lnTo>
                  <a:lnTo>
                    <a:pt x="1342009" y="244911"/>
                  </a:lnTo>
                  <a:lnTo>
                    <a:pt x="1280349" y="274751"/>
                  </a:lnTo>
                  <a:lnTo>
                    <a:pt x="1215253" y="305934"/>
                  </a:lnTo>
                  <a:lnTo>
                    <a:pt x="1121762" y="354238"/>
                  </a:lnTo>
                  <a:lnTo>
                    <a:pt x="1009340" y="413960"/>
                  </a:lnTo>
                  <a:lnTo>
                    <a:pt x="884297" y="481290"/>
                  </a:lnTo>
                  <a:lnTo>
                    <a:pt x="776947" y="540993"/>
                  </a:lnTo>
                  <a:lnTo>
                    <a:pt x="681391" y="595612"/>
                  </a:lnTo>
                  <a:lnTo>
                    <a:pt x="593698" y="646842"/>
                  </a:lnTo>
                  <a:lnTo>
                    <a:pt x="514069" y="692989"/>
                  </a:lnTo>
                  <a:lnTo>
                    <a:pt x="439817" y="735749"/>
                  </a:lnTo>
                  <a:lnTo>
                    <a:pt x="369149" y="776249"/>
                  </a:lnTo>
                  <a:lnTo>
                    <a:pt x="306514" y="811716"/>
                  </a:lnTo>
                  <a:lnTo>
                    <a:pt x="249235" y="843826"/>
                  </a:lnTo>
                  <a:lnTo>
                    <a:pt x="195528" y="873700"/>
                  </a:lnTo>
                  <a:lnTo>
                    <a:pt x="150550" y="898556"/>
                  </a:lnTo>
                  <a:lnTo>
                    <a:pt x="111393" y="920065"/>
                  </a:lnTo>
                  <a:lnTo>
                    <a:pt x="76116" y="939344"/>
                  </a:lnTo>
                  <a:lnTo>
                    <a:pt x="29393" y="964526"/>
                  </a:lnTo>
                  <a:lnTo>
                    <a:pt x="393" y="980993"/>
                  </a:lnTo>
                  <a:lnTo>
                    <a:pt x="0" y="982078"/>
                  </a:lnTo>
                  <a:lnTo>
                    <a:pt x="39897" y="963381"/>
                  </a:lnTo>
                  <a:lnTo>
                    <a:pt x="72197" y="944232"/>
                  </a:lnTo>
                  <a:lnTo>
                    <a:pt x="114191" y="918060"/>
                  </a:lnTo>
                  <a:lnTo>
                    <a:pt x="162648" y="887206"/>
                  </a:lnTo>
                  <a:lnTo>
                    <a:pt x="225291" y="846177"/>
                  </a:lnTo>
                  <a:lnTo>
                    <a:pt x="297393" y="798362"/>
                  </a:lnTo>
                  <a:lnTo>
                    <a:pt x="375799" y="746024"/>
                  </a:lnTo>
                  <a:lnTo>
                    <a:pt x="510620" y="665978"/>
                  </a:lnTo>
                  <a:lnTo>
                    <a:pt x="683051" y="567458"/>
                  </a:lnTo>
                  <a:lnTo>
                    <a:pt x="880555" y="456623"/>
                  </a:lnTo>
                  <a:lnTo>
                    <a:pt x="1047501" y="367209"/>
                  </a:lnTo>
                  <a:lnTo>
                    <a:pt x="1194077" y="292077"/>
                  </a:lnTo>
                  <a:lnTo>
                    <a:pt x="1327072" y="226469"/>
                  </a:lnTo>
                  <a:lnTo>
                    <a:pt x="1443252" y="172145"/>
                  </a:lnTo>
                  <a:lnTo>
                    <a:pt x="1548222" y="125347"/>
                  </a:lnTo>
                  <a:lnTo>
                    <a:pt x="1645719" y="83565"/>
                  </a:lnTo>
                  <a:lnTo>
                    <a:pt x="1710717" y="55709"/>
                  </a:lnTo>
                  <a:lnTo>
                    <a:pt x="1840712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4537"/>
            <p:cNvSpPr/>
            <p:nvPr>
              <p:custDataLst>
                <p:tags r:id="rId230"/>
              </p:custDataLst>
            </p:nvPr>
          </p:nvSpPr>
          <p:spPr>
            <a:xfrm>
              <a:off x="2393950" y="5194300"/>
              <a:ext cx="184151" cy="50801"/>
            </a:xfrm>
            <a:custGeom>
              <a:avLst/>
              <a:gdLst/>
              <a:ahLst/>
              <a:cxnLst/>
              <a:rect l="0" t="0" r="0" b="0"/>
              <a:pathLst>
                <a:path w="184151" h="50801">
                  <a:moveTo>
                    <a:pt x="0" y="50800"/>
                  </a:moveTo>
                  <a:lnTo>
                    <a:pt x="0" y="50800"/>
                  </a:lnTo>
                  <a:lnTo>
                    <a:pt x="38724" y="47429"/>
                  </a:lnTo>
                  <a:lnTo>
                    <a:pt x="85400" y="35220"/>
                  </a:lnTo>
                  <a:lnTo>
                    <a:pt x="123798" y="22239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4538"/>
            <p:cNvSpPr/>
            <p:nvPr>
              <p:custDataLst>
                <p:tags r:id="rId231"/>
              </p:custDataLst>
            </p:nvPr>
          </p:nvSpPr>
          <p:spPr>
            <a:xfrm>
              <a:off x="2457683" y="5069992"/>
              <a:ext cx="120418" cy="269768"/>
            </a:xfrm>
            <a:custGeom>
              <a:avLst/>
              <a:gdLst/>
              <a:ahLst/>
              <a:cxnLst/>
              <a:rect l="0" t="0" r="0" b="0"/>
              <a:pathLst>
                <a:path w="120418" h="269768">
                  <a:moveTo>
                    <a:pt x="12467" y="3658"/>
                  </a:moveTo>
                  <a:lnTo>
                    <a:pt x="12467" y="3658"/>
                  </a:lnTo>
                  <a:lnTo>
                    <a:pt x="5725" y="287"/>
                  </a:lnTo>
                  <a:lnTo>
                    <a:pt x="3739" y="0"/>
                  </a:lnTo>
                  <a:lnTo>
                    <a:pt x="2415" y="514"/>
                  </a:lnTo>
                  <a:lnTo>
                    <a:pt x="1532" y="1562"/>
                  </a:lnTo>
                  <a:lnTo>
                    <a:pt x="0" y="38537"/>
                  </a:lnTo>
                  <a:lnTo>
                    <a:pt x="1987" y="68549"/>
                  </a:lnTo>
                  <a:lnTo>
                    <a:pt x="9926" y="105406"/>
                  </a:lnTo>
                  <a:lnTo>
                    <a:pt x="22391" y="143423"/>
                  </a:lnTo>
                  <a:lnTo>
                    <a:pt x="38044" y="179371"/>
                  </a:lnTo>
                  <a:lnTo>
                    <a:pt x="65985" y="221997"/>
                  </a:lnTo>
                  <a:lnTo>
                    <a:pt x="102892" y="264660"/>
                  </a:lnTo>
                  <a:lnTo>
                    <a:pt x="107323" y="267971"/>
                  </a:lnTo>
                  <a:lnTo>
                    <a:pt x="110982" y="269472"/>
                  </a:lnTo>
                  <a:lnTo>
                    <a:pt x="114127" y="269767"/>
                  </a:lnTo>
                  <a:lnTo>
                    <a:pt x="116223" y="267847"/>
                  </a:lnTo>
                  <a:lnTo>
                    <a:pt x="120417" y="25130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4539"/>
            <p:cNvSpPr/>
            <p:nvPr>
              <p:custDataLst>
                <p:tags r:id="rId232"/>
              </p:custDataLst>
            </p:nvPr>
          </p:nvSpPr>
          <p:spPr>
            <a:xfrm>
              <a:off x="1391978" y="5775850"/>
              <a:ext cx="125673" cy="130618"/>
            </a:xfrm>
            <a:custGeom>
              <a:avLst/>
              <a:gdLst/>
              <a:ahLst/>
              <a:cxnLst/>
              <a:rect l="0" t="0" r="0" b="0"/>
              <a:pathLst>
                <a:path w="125673" h="130618">
                  <a:moveTo>
                    <a:pt x="24072" y="40750"/>
                  </a:moveTo>
                  <a:lnTo>
                    <a:pt x="24072" y="40750"/>
                  </a:lnTo>
                  <a:lnTo>
                    <a:pt x="27443" y="37379"/>
                  </a:lnTo>
                  <a:lnTo>
                    <a:pt x="29098" y="33843"/>
                  </a:lnTo>
                  <a:lnTo>
                    <a:pt x="35866" y="7756"/>
                  </a:lnTo>
                  <a:lnTo>
                    <a:pt x="35463" y="5349"/>
                  </a:lnTo>
                  <a:lnTo>
                    <a:pt x="33133" y="792"/>
                  </a:lnTo>
                  <a:lnTo>
                    <a:pt x="31523" y="0"/>
                  </a:lnTo>
                  <a:lnTo>
                    <a:pt x="29745" y="178"/>
                  </a:lnTo>
                  <a:lnTo>
                    <a:pt x="18451" y="5532"/>
                  </a:lnTo>
                  <a:lnTo>
                    <a:pt x="12637" y="13104"/>
                  </a:lnTo>
                  <a:lnTo>
                    <a:pt x="3155" y="35210"/>
                  </a:lnTo>
                  <a:lnTo>
                    <a:pt x="0" y="57061"/>
                  </a:lnTo>
                  <a:lnTo>
                    <a:pt x="5755" y="96215"/>
                  </a:lnTo>
                  <a:lnTo>
                    <a:pt x="10286" y="109145"/>
                  </a:lnTo>
                  <a:lnTo>
                    <a:pt x="17004" y="119596"/>
                  </a:lnTo>
                  <a:lnTo>
                    <a:pt x="26575" y="127063"/>
                  </a:lnTo>
                  <a:lnTo>
                    <a:pt x="32091" y="130041"/>
                  </a:lnTo>
                  <a:lnTo>
                    <a:pt x="38590" y="130617"/>
                  </a:lnTo>
                  <a:lnTo>
                    <a:pt x="53337" y="127492"/>
                  </a:lnTo>
                  <a:lnTo>
                    <a:pt x="96034" y="101247"/>
                  </a:lnTo>
                  <a:lnTo>
                    <a:pt x="125672" y="78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4540"/>
            <p:cNvSpPr/>
            <p:nvPr>
              <p:custDataLst>
                <p:tags r:id="rId233"/>
              </p:custDataLst>
            </p:nvPr>
          </p:nvSpPr>
          <p:spPr>
            <a:xfrm>
              <a:off x="1844479" y="5581650"/>
              <a:ext cx="35122" cy="101601"/>
            </a:xfrm>
            <a:custGeom>
              <a:avLst/>
              <a:gdLst/>
              <a:ahLst/>
              <a:cxnLst/>
              <a:rect l="0" t="0" r="0" b="0"/>
              <a:pathLst>
                <a:path w="35122" h="10160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18" y="1411"/>
                  </a:lnTo>
                  <a:lnTo>
                    <a:pt x="13110" y="25104"/>
                  </a:lnTo>
                  <a:lnTo>
                    <a:pt x="29048" y="69399"/>
                  </a:lnTo>
                  <a:lnTo>
                    <a:pt x="35121" y="101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4541"/>
            <p:cNvSpPr/>
            <p:nvPr>
              <p:custDataLst>
                <p:tags r:id="rId234"/>
              </p:custDataLst>
            </p:nvPr>
          </p:nvSpPr>
          <p:spPr>
            <a:xfrm>
              <a:off x="1809750" y="54991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4542"/>
            <p:cNvSpPr/>
            <p:nvPr>
              <p:custDataLst>
                <p:tags r:id="rId235"/>
              </p:custDataLst>
            </p:nvPr>
          </p:nvSpPr>
          <p:spPr>
            <a:xfrm>
              <a:off x="1882012" y="5473700"/>
              <a:ext cx="82425" cy="135343"/>
            </a:xfrm>
            <a:custGeom>
              <a:avLst/>
              <a:gdLst/>
              <a:ahLst/>
              <a:cxnLst/>
              <a:rect l="0" t="0" r="0" b="0"/>
              <a:pathLst>
                <a:path w="82425" h="135343">
                  <a:moveTo>
                    <a:pt x="42038" y="0"/>
                  </a:moveTo>
                  <a:lnTo>
                    <a:pt x="42038" y="0"/>
                  </a:lnTo>
                  <a:lnTo>
                    <a:pt x="27732" y="0"/>
                  </a:lnTo>
                  <a:lnTo>
                    <a:pt x="21333" y="3763"/>
                  </a:lnTo>
                  <a:lnTo>
                    <a:pt x="9798" y="15696"/>
                  </a:lnTo>
                  <a:lnTo>
                    <a:pt x="5728" y="21048"/>
                  </a:lnTo>
                  <a:lnTo>
                    <a:pt x="1206" y="34520"/>
                  </a:lnTo>
                  <a:lnTo>
                    <a:pt x="0" y="42063"/>
                  </a:lnTo>
                  <a:lnTo>
                    <a:pt x="2423" y="54207"/>
                  </a:lnTo>
                  <a:lnTo>
                    <a:pt x="5045" y="59422"/>
                  </a:lnTo>
                  <a:lnTo>
                    <a:pt x="13602" y="67096"/>
                  </a:lnTo>
                  <a:lnTo>
                    <a:pt x="60399" y="87876"/>
                  </a:lnTo>
                  <a:lnTo>
                    <a:pt x="73192" y="99807"/>
                  </a:lnTo>
                  <a:lnTo>
                    <a:pt x="81451" y="112280"/>
                  </a:lnTo>
                  <a:lnTo>
                    <a:pt x="82424" y="116481"/>
                  </a:lnTo>
                  <a:lnTo>
                    <a:pt x="81625" y="124912"/>
                  </a:lnTo>
                  <a:lnTo>
                    <a:pt x="79718" y="128431"/>
                  </a:lnTo>
                  <a:lnTo>
                    <a:pt x="73837" y="134221"/>
                  </a:lnTo>
                  <a:lnTo>
                    <a:pt x="70293" y="135342"/>
                  </a:lnTo>
                  <a:lnTo>
                    <a:pt x="62592" y="134706"/>
                  </a:lnTo>
                  <a:lnTo>
                    <a:pt x="59268" y="132843"/>
                  </a:lnTo>
                  <a:lnTo>
                    <a:pt x="48388" y="1206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4543"/>
            <p:cNvSpPr/>
            <p:nvPr>
              <p:custDataLst>
                <p:tags r:id="rId236"/>
              </p:custDataLst>
            </p:nvPr>
          </p:nvSpPr>
          <p:spPr>
            <a:xfrm>
              <a:off x="2171700" y="5289732"/>
              <a:ext cx="254001" cy="171167"/>
            </a:xfrm>
            <a:custGeom>
              <a:avLst/>
              <a:gdLst/>
              <a:ahLst/>
              <a:cxnLst/>
              <a:rect l="0" t="0" r="0" b="0"/>
              <a:pathLst>
                <a:path w="254001" h="171167">
                  <a:moveTo>
                    <a:pt x="0" y="126818"/>
                  </a:moveTo>
                  <a:lnTo>
                    <a:pt x="0" y="126818"/>
                  </a:lnTo>
                  <a:lnTo>
                    <a:pt x="3371" y="126818"/>
                  </a:lnTo>
                  <a:lnTo>
                    <a:pt x="4364" y="126112"/>
                  </a:lnTo>
                  <a:lnTo>
                    <a:pt x="5026" y="124936"/>
                  </a:lnTo>
                  <a:lnTo>
                    <a:pt x="5467" y="123447"/>
                  </a:lnTo>
                  <a:lnTo>
                    <a:pt x="35190" y="86065"/>
                  </a:lnTo>
                  <a:lnTo>
                    <a:pt x="42621" y="61069"/>
                  </a:lnTo>
                  <a:lnTo>
                    <a:pt x="42525" y="57585"/>
                  </a:lnTo>
                  <a:lnTo>
                    <a:pt x="41756" y="55263"/>
                  </a:lnTo>
                  <a:lnTo>
                    <a:pt x="40537" y="53714"/>
                  </a:lnTo>
                  <a:lnTo>
                    <a:pt x="38314" y="53388"/>
                  </a:lnTo>
                  <a:lnTo>
                    <a:pt x="32080" y="54906"/>
                  </a:lnTo>
                  <a:lnTo>
                    <a:pt x="24606" y="63578"/>
                  </a:lnTo>
                  <a:lnTo>
                    <a:pt x="17286" y="77545"/>
                  </a:lnTo>
                  <a:lnTo>
                    <a:pt x="10609" y="105241"/>
                  </a:lnTo>
                  <a:lnTo>
                    <a:pt x="13178" y="134379"/>
                  </a:lnTo>
                  <a:lnTo>
                    <a:pt x="19027" y="149934"/>
                  </a:lnTo>
                  <a:lnTo>
                    <a:pt x="31975" y="162021"/>
                  </a:lnTo>
                  <a:lnTo>
                    <a:pt x="40367" y="167220"/>
                  </a:lnTo>
                  <a:lnTo>
                    <a:pt x="57217" y="171115"/>
                  </a:lnTo>
                  <a:lnTo>
                    <a:pt x="65661" y="171166"/>
                  </a:lnTo>
                  <a:lnTo>
                    <a:pt x="94401" y="161125"/>
                  </a:lnTo>
                  <a:lnTo>
                    <a:pt x="118517" y="141373"/>
                  </a:lnTo>
                  <a:lnTo>
                    <a:pt x="139853" y="100687"/>
                  </a:lnTo>
                  <a:lnTo>
                    <a:pt x="155569" y="53878"/>
                  </a:lnTo>
                  <a:lnTo>
                    <a:pt x="157336" y="48539"/>
                  </a:lnTo>
                  <a:lnTo>
                    <a:pt x="157808" y="48526"/>
                  </a:lnTo>
                  <a:lnTo>
                    <a:pt x="158726" y="94949"/>
                  </a:lnTo>
                  <a:lnTo>
                    <a:pt x="158749" y="119348"/>
                  </a:lnTo>
                  <a:lnTo>
                    <a:pt x="162121" y="75626"/>
                  </a:lnTo>
                  <a:lnTo>
                    <a:pt x="169581" y="32353"/>
                  </a:lnTo>
                  <a:lnTo>
                    <a:pt x="176462" y="9693"/>
                  </a:lnTo>
                  <a:lnTo>
                    <a:pt x="183320" y="1150"/>
                  </a:lnTo>
                  <a:lnTo>
                    <a:pt x="187125" y="0"/>
                  </a:lnTo>
                  <a:lnTo>
                    <a:pt x="191072" y="645"/>
                  </a:lnTo>
                  <a:lnTo>
                    <a:pt x="200632" y="6535"/>
                  </a:lnTo>
                  <a:lnTo>
                    <a:pt x="214288" y="18561"/>
                  </a:lnTo>
                  <a:lnTo>
                    <a:pt x="231101" y="47940"/>
                  </a:lnTo>
                  <a:lnTo>
                    <a:pt x="244355" y="88606"/>
                  </a:lnTo>
                  <a:lnTo>
                    <a:pt x="254000" y="11411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4544"/>
            <p:cNvSpPr/>
            <p:nvPr>
              <p:custDataLst>
                <p:tags r:id="rId237"/>
              </p:custDataLst>
            </p:nvPr>
          </p:nvSpPr>
          <p:spPr>
            <a:xfrm>
              <a:off x="2012950" y="5286179"/>
              <a:ext cx="120651" cy="250679"/>
            </a:xfrm>
            <a:custGeom>
              <a:avLst/>
              <a:gdLst/>
              <a:ahLst/>
              <a:cxnLst/>
              <a:rect l="0" t="0" r="0" b="0"/>
              <a:pathLst>
                <a:path w="120651" h="250679">
                  <a:moveTo>
                    <a:pt x="0" y="3371"/>
                  </a:moveTo>
                  <a:lnTo>
                    <a:pt x="0" y="3371"/>
                  </a:lnTo>
                  <a:lnTo>
                    <a:pt x="3371" y="0"/>
                  </a:lnTo>
                  <a:lnTo>
                    <a:pt x="5069" y="1830"/>
                  </a:lnTo>
                  <a:lnTo>
                    <a:pt x="18298" y="42749"/>
                  </a:lnTo>
                  <a:lnTo>
                    <a:pt x="26667" y="90063"/>
                  </a:lnTo>
                  <a:lnTo>
                    <a:pt x="31372" y="127744"/>
                  </a:lnTo>
                  <a:lnTo>
                    <a:pt x="36521" y="165186"/>
                  </a:lnTo>
                  <a:lnTo>
                    <a:pt x="47353" y="207950"/>
                  </a:lnTo>
                  <a:lnTo>
                    <a:pt x="63655" y="240553"/>
                  </a:lnTo>
                  <a:lnTo>
                    <a:pt x="67837" y="246159"/>
                  </a:lnTo>
                  <a:lnTo>
                    <a:pt x="72036" y="249190"/>
                  </a:lnTo>
                  <a:lnTo>
                    <a:pt x="76246" y="250506"/>
                  </a:lnTo>
                  <a:lnTo>
                    <a:pt x="80464" y="250678"/>
                  </a:lnTo>
                  <a:lnTo>
                    <a:pt x="90795" y="245224"/>
                  </a:lnTo>
                  <a:lnTo>
                    <a:pt x="106630" y="230254"/>
                  </a:lnTo>
                  <a:lnTo>
                    <a:pt x="120650" y="2129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4545"/>
            <p:cNvSpPr/>
            <p:nvPr>
              <p:custDataLst>
                <p:tags r:id="rId238"/>
              </p:custDataLst>
            </p:nvPr>
          </p:nvSpPr>
          <p:spPr>
            <a:xfrm>
              <a:off x="1994783" y="5410200"/>
              <a:ext cx="132468" cy="44451"/>
            </a:xfrm>
            <a:custGeom>
              <a:avLst/>
              <a:gdLst/>
              <a:ahLst/>
              <a:cxnLst/>
              <a:rect l="0" t="0" r="0" b="0"/>
              <a:pathLst>
                <a:path w="132468" h="44451">
                  <a:moveTo>
                    <a:pt x="5467" y="44450"/>
                  </a:moveTo>
                  <a:lnTo>
                    <a:pt x="5467" y="44450"/>
                  </a:lnTo>
                  <a:lnTo>
                    <a:pt x="0" y="44450"/>
                  </a:lnTo>
                  <a:lnTo>
                    <a:pt x="2750" y="44450"/>
                  </a:lnTo>
                  <a:lnTo>
                    <a:pt x="43409" y="30635"/>
                  </a:lnTo>
                  <a:lnTo>
                    <a:pt x="85383" y="16839"/>
                  </a:lnTo>
                  <a:lnTo>
                    <a:pt x="13246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4546"/>
            <p:cNvSpPr/>
            <p:nvPr>
              <p:custDataLst>
                <p:tags r:id="rId239"/>
              </p:custDataLst>
            </p:nvPr>
          </p:nvSpPr>
          <p:spPr>
            <a:xfrm>
              <a:off x="1728807" y="5594350"/>
              <a:ext cx="66586" cy="127001"/>
            </a:xfrm>
            <a:custGeom>
              <a:avLst/>
              <a:gdLst/>
              <a:ahLst/>
              <a:cxnLst/>
              <a:rect l="0" t="0" r="0" b="0"/>
              <a:pathLst>
                <a:path w="66586" h="127001">
                  <a:moveTo>
                    <a:pt x="42843" y="0"/>
                  </a:moveTo>
                  <a:lnTo>
                    <a:pt x="42843" y="0"/>
                  </a:lnTo>
                  <a:lnTo>
                    <a:pt x="36101" y="0"/>
                  </a:lnTo>
                  <a:lnTo>
                    <a:pt x="29028" y="5645"/>
                  </a:lnTo>
                  <a:lnTo>
                    <a:pt x="3815" y="35942"/>
                  </a:lnTo>
                  <a:lnTo>
                    <a:pt x="0" y="48671"/>
                  </a:lnTo>
                  <a:lnTo>
                    <a:pt x="989" y="55263"/>
                  </a:lnTo>
                  <a:lnTo>
                    <a:pt x="2240" y="58008"/>
                  </a:lnTo>
                  <a:lnTo>
                    <a:pt x="11157" y="62941"/>
                  </a:lnTo>
                  <a:lnTo>
                    <a:pt x="30162" y="67802"/>
                  </a:lnTo>
                  <a:lnTo>
                    <a:pt x="52176" y="69446"/>
                  </a:lnTo>
                  <a:lnTo>
                    <a:pt x="56826" y="71698"/>
                  </a:lnTo>
                  <a:lnTo>
                    <a:pt x="65756" y="79843"/>
                  </a:lnTo>
                  <a:lnTo>
                    <a:pt x="66585" y="86390"/>
                  </a:lnTo>
                  <a:lnTo>
                    <a:pt x="61862" y="103071"/>
                  </a:lnTo>
                  <a:lnTo>
                    <a:pt x="52707" y="114719"/>
                  </a:lnTo>
                  <a:lnTo>
                    <a:pt x="42288" y="121542"/>
                  </a:lnTo>
                  <a:lnTo>
                    <a:pt x="23793" y="1270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4547"/>
            <p:cNvSpPr/>
            <p:nvPr>
              <p:custDataLst>
                <p:tags r:id="rId240"/>
              </p:custDataLst>
            </p:nvPr>
          </p:nvSpPr>
          <p:spPr>
            <a:xfrm>
              <a:off x="1638300" y="5699232"/>
              <a:ext cx="69851" cy="88535"/>
            </a:xfrm>
            <a:custGeom>
              <a:avLst/>
              <a:gdLst/>
              <a:ahLst/>
              <a:cxnLst/>
              <a:rect l="0" t="0" r="0" b="0"/>
              <a:pathLst>
                <a:path w="69851" h="88535">
                  <a:moveTo>
                    <a:pt x="0" y="53868"/>
                  </a:moveTo>
                  <a:lnTo>
                    <a:pt x="0" y="53868"/>
                  </a:lnTo>
                  <a:lnTo>
                    <a:pt x="17644" y="88534"/>
                  </a:lnTo>
                  <a:lnTo>
                    <a:pt x="1779" y="43757"/>
                  </a:lnTo>
                  <a:lnTo>
                    <a:pt x="480" y="27372"/>
                  </a:lnTo>
                  <a:lnTo>
                    <a:pt x="3142" y="13626"/>
                  </a:lnTo>
                  <a:lnTo>
                    <a:pt x="8445" y="1640"/>
                  </a:lnTo>
                  <a:lnTo>
                    <a:pt x="17624" y="0"/>
                  </a:lnTo>
                  <a:lnTo>
                    <a:pt x="42875" y="15110"/>
                  </a:lnTo>
                  <a:lnTo>
                    <a:pt x="57861" y="31703"/>
                  </a:lnTo>
                  <a:lnTo>
                    <a:pt x="69850" y="5386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4548"/>
            <p:cNvSpPr/>
            <p:nvPr>
              <p:custDataLst>
                <p:tags r:id="rId241"/>
              </p:custDataLst>
            </p:nvPr>
          </p:nvSpPr>
          <p:spPr>
            <a:xfrm>
              <a:off x="1518535" y="5734389"/>
              <a:ext cx="69617" cy="94681"/>
            </a:xfrm>
            <a:custGeom>
              <a:avLst/>
              <a:gdLst/>
              <a:ahLst/>
              <a:cxnLst/>
              <a:rect l="0" t="0" r="0" b="0"/>
              <a:pathLst>
                <a:path w="69617" h="94681">
                  <a:moveTo>
                    <a:pt x="30865" y="12361"/>
                  </a:moveTo>
                  <a:lnTo>
                    <a:pt x="30865" y="12361"/>
                  </a:lnTo>
                  <a:lnTo>
                    <a:pt x="30865" y="3522"/>
                  </a:lnTo>
                  <a:lnTo>
                    <a:pt x="30159" y="2235"/>
                  </a:lnTo>
                  <a:lnTo>
                    <a:pt x="28983" y="1377"/>
                  </a:lnTo>
                  <a:lnTo>
                    <a:pt x="25795" y="425"/>
                  </a:lnTo>
                  <a:lnTo>
                    <a:pt x="22027" y="0"/>
                  </a:lnTo>
                  <a:lnTo>
                    <a:pt x="9196" y="9874"/>
                  </a:lnTo>
                  <a:lnTo>
                    <a:pt x="3596" y="20428"/>
                  </a:lnTo>
                  <a:lnTo>
                    <a:pt x="0" y="47821"/>
                  </a:lnTo>
                  <a:lnTo>
                    <a:pt x="6119" y="72100"/>
                  </a:lnTo>
                  <a:lnTo>
                    <a:pt x="18691" y="85007"/>
                  </a:lnTo>
                  <a:lnTo>
                    <a:pt x="33921" y="93332"/>
                  </a:lnTo>
                  <a:lnTo>
                    <a:pt x="45394" y="94680"/>
                  </a:lnTo>
                  <a:lnTo>
                    <a:pt x="50429" y="92640"/>
                  </a:lnTo>
                  <a:lnTo>
                    <a:pt x="59786" y="84729"/>
                  </a:lnTo>
                  <a:lnTo>
                    <a:pt x="69616" y="65005"/>
                  </a:lnTo>
                  <a:lnTo>
                    <a:pt x="68965" y="1236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9" name="SMARTInkShape-4549"/>
          <p:cNvSpPr/>
          <p:nvPr>
            <p:custDataLst>
              <p:tags r:id="rId1"/>
            </p:custDataLst>
          </p:nvPr>
        </p:nvSpPr>
        <p:spPr>
          <a:xfrm>
            <a:off x="1054100" y="6064250"/>
            <a:ext cx="31751" cy="95251"/>
          </a:xfrm>
          <a:custGeom>
            <a:avLst/>
            <a:gdLst/>
            <a:ahLst/>
            <a:cxnLst/>
            <a:rect l="0" t="0" r="0" b="0"/>
            <a:pathLst>
              <a:path w="31751" h="95251">
                <a:moveTo>
                  <a:pt x="0" y="0"/>
                </a:moveTo>
                <a:lnTo>
                  <a:pt x="0" y="0"/>
                </a:lnTo>
                <a:lnTo>
                  <a:pt x="1881" y="12553"/>
                </a:lnTo>
                <a:lnTo>
                  <a:pt x="14747" y="54550"/>
                </a:lnTo>
                <a:lnTo>
                  <a:pt x="31750" y="9525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6" name="SMARTInkShape-Group809"/>
          <p:cNvGrpSpPr/>
          <p:nvPr/>
        </p:nvGrpSpPr>
        <p:grpSpPr>
          <a:xfrm>
            <a:off x="565150" y="5732766"/>
            <a:ext cx="613570" cy="541035"/>
            <a:chOff x="565150" y="5732766"/>
            <a:chExt cx="613570" cy="541035"/>
          </a:xfrm>
        </p:grpSpPr>
        <p:sp>
          <p:nvSpPr>
            <p:cNvPr id="360" name="SMARTInkShape-4550"/>
            <p:cNvSpPr/>
            <p:nvPr>
              <p:custDataLst>
                <p:tags r:id="rId223"/>
              </p:custDataLst>
            </p:nvPr>
          </p:nvSpPr>
          <p:spPr>
            <a:xfrm>
              <a:off x="571500" y="5943600"/>
              <a:ext cx="215901" cy="88901"/>
            </a:xfrm>
            <a:custGeom>
              <a:avLst/>
              <a:gdLst/>
              <a:ahLst/>
              <a:cxnLst/>
              <a:rect l="0" t="0" r="0" b="0"/>
              <a:pathLst>
                <a:path w="215901" h="88901">
                  <a:moveTo>
                    <a:pt x="0" y="88900"/>
                  </a:moveTo>
                  <a:lnTo>
                    <a:pt x="0" y="88900"/>
                  </a:lnTo>
                  <a:lnTo>
                    <a:pt x="3371" y="82159"/>
                  </a:lnTo>
                  <a:lnTo>
                    <a:pt x="15580" y="71224"/>
                  </a:lnTo>
                  <a:lnTo>
                    <a:pt x="60526" y="43795"/>
                  </a:lnTo>
                  <a:lnTo>
                    <a:pt x="100013" y="25206"/>
                  </a:lnTo>
                  <a:lnTo>
                    <a:pt x="145580" y="10056"/>
                  </a:lnTo>
                  <a:lnTo>
                    <a:pt x="184716" y="2979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4551"/>
            <p:cNvSpPr/>
            <p:nvPr>
              <p:custDataLst>
                <p:tags r:id="rId224"/>
              </p:custDataLst>
            </p:nvPr>
          </p:nvSpPr>
          <p:spPr>
            <a:xfrm>
              <a:off x="565150" y="6045200"/>
              <a:ext cx="228601" cy="88901"/>
            </a:xfrm>
            <a:custGeom>
              <a:avLst/>
              <a:gdLst/>
              <a:ahLst/>
              <a:cxnLst/>
              <a:rect l="0" t="0" r="0" b="0"/>
              <a:pathLst>
                <a:path w="228601" h="88901">
                  <a:moveTo>
                    <a:pt x="0" y="88900"/>
                  </a:moveTo>
                  <a:lnTo>
                    <a:pt x="0" y="88900"/>
                  </a:lnTo>
                  <a:lnTo>
                    <a:pt x="3371" y="88900"/>
                  </a:lnTo>
                  <a:lnTo>
                    <a:pt x="38295" y="72985"/>
                  </a:lnTo>
                  <a:lnTo>
                    <a:pt x="69231" y="59014"/>
                  </a:lnTo>
                  <a:lnTo>
                    <a:pt x="107910" y="43397"/>
                  </a:lnTo>
                  <a:lnTo>
                    <a:pt x="149560" y="27755"/>
                  </a:lnTo>
                  <a:lnTo>
                    <a:pt x="189238" y="13746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4552"/>
            <p:cNvSpPr/>
            <p:nvPr>
              <p:custDataLst>
                <p:tags r:id="rId225"/>
              </p:custDataLst>
            </p:nvPr>
          </p:nvSpPr>
          <p:spPr>
            <a:xfrm>
              <a:off x="647702" y="6007439"/>
              <a:ext cx="25399" cy="266362"/>
            </a:xfrm>
            <a:custGeom>
              <a:avLst/>
              <a:gdLst/>
              <a:ahLst/>
              <a:cxnLst/>
              <a:rect l="0" t="0" r="0" b="0"/>
              <a:pathLst>
                <a:path w="25399" h="266362">
                  <a:moveTo>
                    <a:pt x="6348" y="12361"/>
                  </a:moveTo>
                  <a:lnTo>
                    <a:pt x="6348" y="12361"/>
                  </a:lnTo>
                  <a:lnTo>
                    <a:pt x="2977" y="8990"/>
                  </a:lnTo>
                  <a:lnTo>
                    <a:pt x="1322" y="5454"/>
                  </a:lnTo>
                  <a:lnTo>
                    <a:pt x="75" y="0"/>
                  </a:lnTo>
                  <a:lnTo>
                    <a:pt x="8" y="34861"/>
                  </a:lnTo>
                  <a:lnTo>
                    <a:pt x="3" y="64693"/>
                  </a:lnTo>
                  <a:lnTo>
                    <a:pt x="0" y="101472"/>
                  </a:lnTo>
                  <a:lnTo>
                    <a:pt x="1880" y="137573"/>
                  </a:lnTo>
                  <a:lnTo>
                    <a:pt x="5068" y="172433"/>
                  </a:lnTo>
                  <a:lnTo>
                    <a:pt x="8836" y="206741"/>
                  </a:lnTo>
                  <a:lnTo>
                    <a:pt x="19097" y="253415"/>
                  </a:lnTo>
                  <a:lnTo>
                    <a:pt x="25398" y="26636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4553"/>
            <p:cNvSpPr/>
            <p:nvPr>
              <p:custDataLst>
                <p:tags r:id="rId226"/>
              </p:custDataLst>
            </p:nvPr>
          </p:nvSpPr>
          <p:spPr>
            <a:xfrm>
              <a:off x="591058" y="5732766"/>
              <a:ext cx="145543" cy="137812"/>
            </a:xfrm>
            <a:custGeom>
              <a:avLst/>
              <a:gdLst/>
              <a:ahLst/>
              <a:cxnLst/>
              <a:rect l="0" t="0" r="0" b="0"/>
              <a:pathLst>
                <a:path w="145543" h="137812">
                  <a:moveTo>
                    <a:pt x="62992" y="58434"/>
                  </a:moveTo>
                  <a:lnTo>
                    <a:pt x="62992" y="58434"/>
                  </a:lnTo>
                  <a:lnTo>
                    <a:pt x="20044" y="104213"/>
                  </a:lnTo>
                  <a:lnTo>
                    <a:pt x="1206" y="137811"/>
                  </a:lnTo>
                  <a:lnTo>
                    <a:pt x="635" y="137456"/>
                  </a:lnTo>
                  <a:lnTo>
                    <a:pt x="0" y="133302"/>
                  </a:lnTo>
                  <a:lnTo>
                    <a:pt x="13374" y="92526"/>
                  </a:lnTo>
                  <a:lnTo>
                    <a:pt x="29005" y="55365"/>
                  </a:lnTo>
                  <a:lnTo>
                    <a:pt x="52829" y="15416"/>
                  </a:lnTo>
                  <a:lnTo>
                    <a:pt x="66723" y="2100"/>
                  </a:lnTo>
                  <a:lnTo>
                    <a:pt x="82995" y="0"/>
                  </a:lnTo>
                  <a:lnTo>
                    <a:pt x="93260" y="427"/>
                  </a:lnTo>
                  <a:lnTo>
                    <a:pt x="101515" y="4241"/>
                  </a:lnTo>
                  <a:lnTo>
                    <a:pt x="114450" y="17885"/>
                  </a:lnTo>
                  <a:lnTo>
                    <a:pt x="145542" y="7113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4554"/>
            <p:cNvSpPr/>
            <p:nvPr>
              <p:custDataLst>
                <p:tags r:id="rId227"/>
              </p:custDataLst>
            </p:nvPr>
          </p:nvSpPr>
          <p:spPr>
            <a:xfrm>
              <a:off x="1009650" y="59499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1411" y="1986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4555"/>
            <p:cNvSpPr/>
            <p:nvPr>
              <p:custDataLst>
                <p:tags r:id="rId228"/>
              </p:custDataLst>
            </p:nvPr>
          </p:nvSpPr>
          <p:spPr>
            <a:xfrm>
              <a:off x="1071088" y="5976233"/>
              <a:ext cx="107632" cy="140796"/>
            </a:xfrm>
            <a:custGeom>
              <a:avLst/>
              <a:gdLst/>
              <a:ahLst/>
              <a:cxnLst/>
              <a:rect l="0" t="0" r="0" b="0"/>
              <a:pathLst>
                <a:path w="107632" h="140796">
                  <a:moveTo>
                    <a:pt x="52862" y="5467"/>
                  </a:moveTo>
                  <a:lnTo>
                    <a:pt x="52862" y="5467"/>
                  </a:lnTo>
                  <a:lnTo>
                    <a:pt x="33089" y="0"/>
                  </a:lnTo>
                  <a:lnTo>
                    <a:pt x="22387" y="2749"/>
                  </a:lnTo>
                  <a:lnTo>
                    <a:pt x="10279" y="11403"/>
                  </a:lnTo>
                  <a:lnTo>
                    <a:pt x="1126" y="26276"/>
                  </a:lnTo>
                  <a:lnTo>
                    <a:pt x="27" y="30629"/>
                  </a:lnTo>
                  <a:lnTo>
                    <a:pt x="0" y="34236"/>
                  </a:lnTo>
                  <a:lnTo>
                    <a:pt x="687" y="37346"/>
                  </a:lnTo>
                  <a:lnTo>
                    <a:pt x="3262" y="40125"/>
                  </a:lnTo>
                  <a:lnTo>
                    <a:pt x="31827" y="55231"/>
                  </a:lnTo>
                  <a:lnTo>
                    <a:pt x="77234" y="74196"/>
                  </a:lnTo>
                  <a:lnTo>
                    <a:pt x="105184" y="100496"/>
                  </a:lnTo>
                  <a:lnTo>
                    <a:pt x="107499" y="106213"/>
                  </a:lnTo>
                  <a:lnTo>
                    <a:pt x="107631" y="111437"/>
                  </a:lnTo>
                  <a:lnTo>
                    <a:pt x="106308" y="116330"/>
                  </a:lnTo>
                  <a:lnTo>
                    <a:pt x="99193" y="125531"/>
                  </a:lnTo>
                  <a:lnTo>
                    <a:pt x="88976" y="133618"/>
                  </a:lnTo>
                  <a:lnTo>
                    <a:pt x="77379" y="139564"/>
                  </a:lnTo>
                  <a:lnTo>
                    <a:pt x="67051" y="140795"/>
                  </a:lnTo>
                  <a:lnTo>
                    <a:pt x="52862" y="1388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7" name="SMARTInkShape-4556"/>
          <p:cNvSpPr/>
          <p:nvPr>
            <p:custDataLst>
              <p:tags r:id="rId2"/>
            </p:custDataLst>
          </p:nvPr>
        </p:nvSpPr>
        <p:spPr>
          <a:xfrm>
            <a:off x="10546854" y="6461009"/>
            <a:ext cx="1118097" cy="202100"/>
          </a:xfrm>
          <a:custGeom>
            <a:avLst/>
            <a:gdLst/>
            <a:ahLst/>
            <a:cxnLst/>
            <a:rect l="0" t="0" r="0" b="0"/>
            <a:pathLst>
              <a:path w="1118097" h="202100">
                <a:moveTo>
                  <a:pt x="13196" y="22341"/>
                </a:moveTo>
                <a:lnTo>
                  <a:pt x="13196" y="22341"/>
                </a:lnTo>
                <a:lnTo>
                  <a:pt x="810" y="4885"/>
                </a:lnTo>
                <a:lnTo>
                  <a:pt x="0" y="2235"/>
                </a:lnTo>
                <a:lnTo>
                  <a:pt x="165" y="471"/>
                </a:lnTo>
                <a:lnTo>
                  <a:pt x="2391" y="0"/>
                </a:lnTo>
                <a:lnTo>
                  <a:pt x="36226" y="4313"/>
                </a:lnTo>
                <a:lnTo>
                  <a:pt x="80582" y="10094"/>
                </a:lnTo>
                <a:lnTo>
                  <a:pt x="113153" y="15588"/>
                </a:lnTo>
                <a:lnTo>
                  <a:pt x="149686" y="22072"/>
                </a:lnTo>
                <a:lnTo>
                  <a:pt x="198733" y="30628"/>
                </a:lnTo>
                <a:lnTo>
                  <a:pt x="256126" y="40565"/>
                </a:lnTo>
                <a:lnTo>
                  <a:pt x="319084" y="51423"/>
                </a:lnTo>
                <a:lnTo>
                  <a:pt x="388569" y="65014"/>
                </a:lnTo>
                <a:lnTo>
                  <a:pt x="462412" y="80423"/>
                </a:lnTo>
                <a:lnTo>
                  <a:pt x="539157" y="97046"/>
                </a:lnTo>
                <a:lnTo>
                  <a:pt x="610781" y="113773"/>
                </a:lnTo>
                <a:lnTo>
                  <a:pt x="678993" y="130568"/>
                </a:lnTo>
                <a:lnTo>
                  <a:pt x="744927" y="147409"/>
                </a:lnTo>
                <a:lnTo>
                  <a:pt x="798055" y="162163"/>
                </a:lnTo>
                <a:lnTo>
                  <a:pt x="842646" y="175528"/>
                </a:lnTo>
                <a:lnTo>
                  <a:pt x="881546" y="187966"/>
                </a:lnTo>
                <a:lnTo>
                  <a:pt x="924770" y="199903"/>
                </a:lnTo>
                <a:lnTo>
                  <a:pt x="936294" y="202099"/>
                </a:lnTo>
                <a:lnTo>
                  <a:pt x="935511" y="199329"/>
                </a:lnTo>
                <a:lnTo>
                  <a:pt x="912064" y="184963"/>
                </a:lnTo>
                <a:lnTo>
                  <a:pt x="886902" y="172383"/>
                </a:lnTo>
                <a:lnTo>
                  <a:pt x="854604" y="156941"/>
                </a:lnTo>
                <a:lnTo>
                  <a:pt x="817552" y="139591"/>
                </a:lnTo>
                <a:lnTo>
                  <a:pt x="777327" y="122380"/>
                </a:lnTo>
                <a:lnTo>
                  <a:pt x="734989" y="105262"/>
                </a:lnTo>
                <a:lnTo>
                  <a:pt x="691241" y="88204"/>
                </a:lnTo>
                <a:lnTo>
                  <a:pt x="652198" y="73305"/>
                </a:lnTo>
                <a:lnTo>
                  <a:pt x="616293" y="59844"/>
                </a:lnTo>
                <a:lnTo>
                  <a:pt x="582478" y="47344"/>
                </a:lnTo>
                <a:lnTo>
                  <a:pt x="537377" y="33453"/>
                </a:lnTo>
                <a:lnTo>
                  <a:pt x="510749" y="28689"/>
                </a:lnTo>
                <a:lnTo>
                  <a:pt x="503649" y="29396"/>
                </a:lnTo>
                <a:lnTo>
                  <a:pt x="498913" y="31278"/>
                </a:lnTo>
                <a:lnTo>
                  <a:pt x="497874" y="36060"/>
                </a:lnTo>
                <a:lnTo>
                  <a:pt x="502363" y="50781"/>
                </a:lnTo>
                <a:lnTo>
                  <a:pt x="547131" y="82273"/>
                </a:lnTo>
                <a:lnTo>
                  <a:pt x="574468" y="93340"/>
                </a:lnTo>
                <a:lnTo>
                  <a:pt x="607512" y="104246"/>
                </a:lnTo>
                <a:lnTo>
                  <a:pt x="644355" y="115044"/>
                </a:lnTo>
                <a:lnTo>
                  <a:pt x="690793" y="125770"/>
                </a:lnTo>
                <a:lnTo>
                  <a:pt x="743620" y="136450"/>
                </a:lnTo>
                <a:lnTo>
                  <a:pt x="800711" y="147098"/>
                </a:lnTo>
                <a:lnTo>
                  <a:pt x="861350" y="157722"/>
                </a:lnTo>
                <a:lnTo>
                  <a:pt x="924355" y="168334"/>
                </a:lnTo>
                <a:lnTo>
                  <a:pt x="988935" y="178937"/>
                </a:lnTo>
                <a:lnTo>
                  <a:pt x="1031990" y="186005"/>
                </a:lnTo>
                <a:lnTo>
                  <a:pt x="1118096" y="200141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" name="SMARTInkShape-4557"/>
          <p:cNvSpPr/>
          <p:nvPr>
            <p:custDataLst>
              <p:tags r:id="rId3"/>
            </p:custDataLst>
          </p:nvPr>
        </p:nvSpPr>
        <p:spPr>
          <a:xfrm>
            <a:off x="847827" y="4306503"/>
            <a:ext cx="1631439" cy="260071"/>
          </a:xfrm>
          <a:custGeom>
            <a:avLst/>
            <a:gdLst/>
            <a:ahLst/>
            <a:cxnLst/>
            <a:rect l="0" t="0" r="0" b="0"/>
            <a:pathLst>
              <a:path w="1631439" h="260071">
                <a:moveTo>
                  <a:pt x="104673" y="151197"/>
                </a:moveTo>
                <a:lnTo>
                  <a:pt x="104673" y="151197"/>
                </a:lnTo>
                <a:lnTo>
                  <a:pt x="79433" y="131424"/>
                </a:lnTo>
                <a:lnTo>
                  <a:pt x="79379" y="128843"/>
                </a:lnTo>
                <a:lnTo>
                  <a:pt x="81461" y="126416"/>
                </a:lnTo>
                <a:lnTo>
                  <a:pt x="84965" y="124093"/>
                </a:lnTo>
                <a:lnTo>
                  <a:pt x="126977" y="117453"/>
                </a:lnTo>
                <a:lnTo>
                  <a:pt x="152704" y="114590"/>
                </a:lnTo>
                <a:lnTo>
                  <a:pt x="183966" y="111270"/>
                </a:lnTo>
                <a:lnTo>
                  <a:pt x="218918" y="107646"/>
                </a:lnTo>
                <a:lnTo>
                  <a:pt x="260564" y="104523"/>
                </a:lnTo>
                <a:lnTo>
                  <a:pt x="306673" y="101737"/>
                </a:lnTo>
                <a:lnTo>
                  <a:pt x="355756" y="99173"/>
                </a:lnTo>
                <a:lnTo>
                  <a:pt x="410351" y="96759"/>
                </a:lnTo>
                <a:lnTo>
                  <a:pt x="468619" y="94443"/>
                </a:lnTo>
                <a:lnTo>
                  <a:pt x="529337" y="92195"/>
                </a:lnTo>
                <a:lnTo>
                  <a:pt x="593805" y="89990"/>
                </a:lnTo>
                <a:lnTo>
                  <a:pt x="660772" y="87815"/>
                </a:lnTo>
                <a:lnTo>
                  <a:pt x="729406" y="85659"/>
                </a:lnTo>
                <a:lnTo>
                  <a:pt x="799150" y="82810"/>
                </a:lnTo>
                <a:lnTo>
                  <a:pt x="869636" y="79500"/>
                </a:lnTo>
                <a:lnTo>
                  <a:pt x="940615" y="75883"/>
                </a:lnTo>
                <a:lnTo>
                  <a:pt x="1011217" y="70648"/>
                </a:lnTo>
                <a:lnTo>
                  <a:pt x="1081569" y="64337"/>
                </a:lnTo>
                <a:lnTo>
                  <a:pt x="1151754" y="57307"/>
                </a:lnTo>
                <a:lnTo>
                  <a:pt x="1219005" y="49798"/>
                </a:lnTo>
                <a:lnTo>
                  <a:pt x="1284300" y="41970"/>
                </a:lnTo>
                <a:lnTo>
                  <a:pt x="1348291" y="33929"/>
                </a:lnTo>
                <a:lnTo>
                  <a:pt x="1403651" y="26451"/>
                </a:lnTo>
                <a:lnTo>
                  <a:pt x="1453259" y="19350"/>
                </a:lnTo>
                <a:lnTo>
                  <a:pt x="1499030" y="12498"/>
                </a:lnTo>
                <a:lnTo>
                  <a:pt x="1535189" y="7931"/>
                </a:lnTo>
                <a:lnTo>
                  <a:pt x="1564939" y="4887"/>
                </a:lnTo>
                <a:lnTo>
                  <a:pt x="1608108" y="1503"/>
                </a:lnTo>
                <a:lnTo>
                  <a:pt x="1629646" y="0"/>
                </a:lnTo>
                <a:lnTo>
                  <a:pt x="1631438" y="304"/>
                </a:lnTo>
                <a:lnTo>
                  <a:pt x="1601741" y="6221"/>
                </a:lnTo>
                <a:lnTo>
                  <a:pt x="1571913" y="11507"/>
                </a:lnTo>
                <a:lnTo>
                  <a:pt x="1535799" y="17854"/>
                </a:lnTo>
                <a:lnTo>
                  <a:pt x="1489146" y="26319"/>
                </a:lnTo>
                <a:lnTo>
                  <a:pt x="1435466" y="36195"/>
                </a:lnTo>
                <a:lnTo>
                  <a:pt x="1377102" y="47012"/>
                </a:lnTo>
                <a:lnTo>
                  <a:pt x="1309264" y="58457"/>
                </a:lnTo>
                <a:lnTo>
                  <a:pt x="1235112" y="70320"/>
                </a:lnTo>
                <a:lnTo>
                  <a:pt x="1156749" y="82462"/>
                </a:lnTo>
                <a:lnTo>
                  <a:pt x="1073462" y="96202"/>
                </a:lnTo>
                <a:lnTo>
                  <a:pt x="986894" y="111005"/>
                </a:lnTo>
                <a:lnTo>
                  <a:pt x="898137" y="126519"/>
                </a:lnTo>
                <a:lnTo>
                  <a:pt x="810743" y="141800"/>
                </a:lnTo>
                <a:lnTo>
                  <a:pt x="724259" y="156927"/>
                </a:lnTo>
                <a:lnTo>
                  <a:pt x="638380" y="171950"/>
                </a:lnTo>
                <a:lnTo>
                  <a:pt x="557139" y="186199"/>
                </a:lnTo>
                <a:lnTo>
                  <a:pt x="478989" y="199932"/>
                </a:lnTo>
                <a:lnTo>
                  <a:pt x="402900" y="213320"/>
                </a:lnTo>
                <a:lnTo>
                  <a:pt x="333830" y="224362"/>
                </a:lnTo>
                <a:lnTo>
                  <a:pt x="269439" y="233840"/>
                </a:lnTo>
                <a:lnTo>
                  <a:pt x="208167" y="242276"/>
                </a:lnTo>
                <a:lnTo>
                  <a:pt x="158147" y="248605"/>
                </a:lnTo>
                <a:lnTo>
                  <a:pt x="115628" y="253530"/>
                </a:lnTo>
                <a:lnTo>
                  <a:pt x="78109" y="257519"/>
                </a:lnTo>
                <a:lnTo>
                  <a:pt x="30778" y="260070"/>
                </a:lnTo>
                <a:lnTo>
                  <a:pt x="6214" y="258852"/>
                </a:lnTo>
                <a:lnTo>
                  <a:pt x="1639" y="257539"/>
                </a:lnTo>
                <a:lnTo>
                  <a:pt x="0" y="255958"/>
                </a:lnTo>
                <a:lnTo>
                  <a:pt x="28283" y="248557"/>
                </a:lnTo>
                <a:lnTo>
                  <a:pt x="51630" y="243620"/>
                </a:lnTo>
                <a:lnTo>
                  <a:pt x="87655" y="237507"/>
                </a:lnTo>
                <a:lnTo>
                  <a:pt x="132133" y="230608"/>
                </a:lnTo>
                <a:lnTo>
                  <a:pt x="182247" y="223188"/>
                </a:lnTo>
                <a:lnTo>
                  <a:pt x="242466" y="215419"/>
                </a:lnTo>
                <a:lnTo>
                  <a:pt x="309424" y="207417"/>
                </a:lnTo>
                <a:lnTo>
                  <a:pt x="380874" y="199260"/>
                </a:lnTo>
                <a:lnTo>
                  <a:pt x="457435" y="191000"/>
                </a:lnTo>
                <a:lnTo>
                  <a:pt x="537403" y="182671"/>
                </a:lnTo>
                <a:lnTo>
                  <a:pt x="619643" y="174298"/>
                </a:lnTo>
                <a:lnTo>
                  <a:pt x="704103" y="165891"/>
                </a:lnTo>
                <a:lnTo>
                  <a:pt x="790043" y="157465"/>
                </a:lnTo>
                <a:lnTo>
                  <a:pt x="876970" y="149025"/>
                </a:lnTo>
                <a:lnTo>
                  <a:pt x="961026" y="144105"/>
                </a:lnTo>
                <a:lnTo>
                  <a:pt x="1043170" y="141531"/>
                </a:lnTo>
                <a:lnTo>
                  <a:pt x="1124038" y="140519"/>
                </a:lnTo>
                <a:lnTo>
                  <a:pt x="1177949" y="139845"/>
                </a:lnTo>
                <a:lnTo>
                  <a:pt x="1285773" y="138497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7" name="SMARTInkShape-Group812"/>
          <p:cNvGrpSpPr/>
          <p:nvPr/>
        </p:nvGrpSpPr>
        <p:grpSpPr>
          <a:xfrm>
            <a:off x="10445748" y="5867400"/>
            <a:ext cx="1060428" cy="406401"/>
            <a:chOff x="10445748" y="5867400"/>
            <a:chExt cx="1060428" cy="406401"/>
          </a:xfrm>
        </p:grpSpPr>
        <p:sp>
          <p:nvSpPr>
            <p:cNvPr id="369" name="SMARTInkShape-4558"/>
            <p:cNvSpPr/>
            <p:nvPr>
              <p:custDataLst>
                <p:tags r:id="rId215"/>
              </p:custDataLst>
            </p:nvPr>
          </p:nvSpPr>
          <p:spPr>
            <a:xfrm>
              <a:off x="11379200" y="5911850"/>
              <a:ext cx="126976" cy="323851"/>
            </a:xfrm>
            <a:custGeom>
              <a:avLst/>
              <a:gdLst/>
              <a:ahLst/>
              <a:cxnLst/>
              <a:rect l="0" t="0" r="0" b="0"/>
              <a:pathLst>
                <a:path w="126976" h="323851">
                  <a:moveTo>
                    <a:pt x="69850" y="0"/>
                  </a:moveTo>
                  <a:lnTo>
                    <a:pt x="69850" y="0"/>
                  </a:lnTo>
                  <a:lnTo>
                    <a:pt x="90076" y="16856"/>
                  </a:lnTo>
                  <a:lnTo>
                    <a:pt x="119507" y="64419"/>
                  </a:lnTo>
                  <a:lnTo>
                    <a:pt x="126963" y="109533"/>
                  </a:lnTo>
                  <a:lnTo>
                    <a:pt x="126975" y="134406"/>
                  </a:lnTo>
                  <a:lnTo>
                    <a:pt x="122043" y="158748"/>
                  </a:lnTo>
                  <a:lnTo>
                    <a:pt x="113819" y="182738"/>
                  </a:lnTo>
                  <a:lnTo>
                    <a:pt x="87275" y="230090"/>
                  </a:lnTo>
                  <a:lnTo>
                    <a:pt x="44903" y="277005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4559"/>
            <p:cNvSpPr/>
            <p:nvPr>
              <p:custDataLst>
                <p:tags r:id="rId216"/>
              </p:custDataLst>
            </p:nvPr>
          </p:nvSpPr>
          <p:spPr>
            <a:xfrm>
              <a:off x="11114065" y="6019800"/>
              <a:ext cx="188936" cy="120651"/>
            </a:xfrm>
            <a:custGeom>
              <a:avLst/>
              <a:gdLst/>
              <a:ahLst/>
              <a:cxnLst/>
              <a:rect l="0" t="0" r="0" b="0"/>
              <a:pathLst>
                <a:path w="188936" h="120651">
                  <a:moveTo>
                    <a:pt x="188935" y="0"/>
                  </a:moveTo>
                  <a:lnTo>
                    <a:pt x="188935" y="0"/>
                  </a:lnTo>
                  <a:lnTo>
                    <a:pt x="180146" y="13815"/>
                  </a:lnTo>
                  <a:lnTo>
                    <a:pt x="140599" y="56704"/>
                  </a:lnTo>
                  <a:lnTo>
                    <a:pt x="112516" y="81051"/>
                  </a:lnTo>
                  <a:lnTo>
                    <a:pt x="96881" y="88468"/>
                  </a:lnTo>
                  <a:lnTo>
                    <a:pt x="65468" y="93241"/>
                  </a:lnTo>
                  <a:lnTo>
                    <a:pt x="43514" y="88712"/>
                  </a:lnTo>
                  <a:lnTo>
                    <a:pt x="15084" y="74263"/>
                  </a:lnTo>
                  <a:lnTo>
                    <a:pt x="7417" y="68559"/>
                  </a:lnTo>
                  <a:lnTo>
                    <a:pt x="3013" y="61933"/>
                  </a:lnTo>
                  <a:lnTo>
                    <a:pt x="0" y="47046"/>
                  </a:lnTo>
                  <a:lnTo>
                    <a:pt x="2299" y="41242"/>
                  </a:lnTo>
                  <a:lnTo>
                    <a:pt x="6655" y="36667"/>
                  </a:lnTo>
                  <a:lnTo>
                    <a:pt x="12382" y="32912"/>
                  </a:lnTo>
                  <a:lnTo>
                    <a:pt x="26271" y="30619"/>
                  </a:lnTo>
                  <a:lnTo>
                    <a:pt x="68295" y="38268"/>
                  </a:lnTo>
                  <a:lnTo>
                    <a:pt x="113312" y="59143"/>
                  </a:lnTo>
                  <a:lnTo>
                    <a:pt x="158820" y="94538"/>
                  </a:lnTo>
                  <a:lnTo>
                    <a:pt x="188935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4560"/>
            <p:cNvSpPr/>
            <p:nvPr>
              <p:custDataLst>
                <p:tags r:id="rId217"/>
              </p:custDataLst>
            </p:nvPr>
          </p:nvSpPr>
          <p:spPr>
            <a:xfrm>
              <a:off x="10949946" y="5924550"/>
              <a:ext cx="92705" cy="234951"/>
            </a:xfrm>
            <a:custGeom>
              <a:avLst/>
              <a:gdLst/>
              <a:ahLst/>
              <a:cxnLst/>
              <a:rect l="0" t="0" r="0" b="0"/>
              <a:pathLst>
                <a:path w="92705" h="234951">
                  <a:moveTo>
                    <a:pt x="60954" y="0"/>
                  </a:moveTo>
                  <a:lnTo>
                    <a:pt x="60954" y="0"/>
                  </a:lnTo>
                  <a:lnTo>
                    <a:pt x="54211" y="0"/>
                  </a:lnTo>
                  <a:lnTo>
                    <a:pt x="47140" y="3763"/>
                  </a:lnTo>
                  <a:lnTo>
                    <a:pt x="33343" y="17578"/>
                  </a:lnTo>
                  <a:lnTo>
                    <a:pt x="22576" y="33212"/>
                  </a:lnTo>
                  <a:lnTo>
                    <a:pt x="6047" y="79625"/>
                  </a:lnTo>
                  <a:lnTo>
                    <a:pt x="0" y="119783"/>
                  </a:lnTo>
                  <a:lnTo>
                    <a:pt x="90" y="156612"/>
                  </a:lnTo>
                  <a:lnTo>
                    <a:pt x="6467" y="187985"/>
                  </a:lnTo>
                  <a:lnTo>
                    <a:pt x="9813" y="197290"/>
                  </a:lnTo>
                  <a:lnTo>
                    <a:pt x="22938" y="213273"/>
                  </a:lnTo>
                  <a:lnTo>
                    <a:pt x="31377" y="220499"/>
                  </a:lnTo>
                  <a:lnTo>
                    <a:pt x="53923" y="228528"/>
                  </a:lnTo>
                  <a:lnTo>
                    <a:pt x="92704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4561"/>
            <p:cNvSpPr/>
            <p:nvPr>
              <p:custDataLst>
                <p:tags r:id="rId218"/>
              </p:custDataLst>
            </p:nvPr>
          </p:nvSpPr>
          <p:spPr>
            <a:xfrm>
              <a:off x="10661650" y="6117743"/>
              <a:ext cx="139701" cy="156058"/>
            </a:xfrm>
            <a:custGeom>
              <a:avLst/>
              <a:gdLst/>
              <a:ahLst/>
              <a:cxnLst/>
              <a:rect l="0" t="0" r="0" b="0"/>
              <a:pathLst>
                <a:path w="139701" h="156058">
                  <a:moveTo>
                    <a:pt x="139700" y="3657"/>
                  </a:moveTo>
                  <a:lnTo>
                    <a:pt x="139700" y="3657"/>
                  </a:lnTo>
                  <a:lnTo>
                    <a:pt x="139700" y="286"/>
                  </a:lnTo>
                  <a:lnTo>
                    <a:pt x="138995" y="0"/>
                  </a:lnTo>
                  <a:lnTo>
                    <a:pt x="136329" y="1559"/>
                  </a:lnTo>
                  <a:lnTo>
                    <a:pt x="97065" y="39976"/>
                  </a:lnTo>
                  <a:lnTo>
                    <a:pt x="61742" y="78643"/>
                  </a:lnTo>
                  <a:lnTo>
                    <a:pt x="24635" y="123205"/>
                  </a:lnTo>
                  <a:lnTo>
                    <a:pt x="0" y="1560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4562"/>
            <p:cNvSpPr/>
            <p:nvPr>
              <p:custDataLst>
                <p:tags r:id="rId219"/>
              </p:custDataLst>
            </p:nvPr>
          </p:nvSpPr>
          <p:spPr>
            <a:xfrm>
              <a:off x="10668000" y="6115050"/>
              <a:ext cx="107951" cy="127001"/>
            </a:xfrm>
            <a:custGeom>
              <a:avLst/>
              <a:gdLst/>
              <a:ahLst/>
              <a:cxnLst/>
              <a:rect l="0" t="0" r="0" b="0"/>
              <a:pathLst>
                <a:path w="107951" h="127001">
                  <a:moveTo>
                    <a:pt x="0" y="0"/>
                  </a:moveTo>
                  <a:lnTo>
                    <a:pt x="0" y="0"/>
                  </a:lnTo>
                  <a:lnTo>
                    <a:pt x="6743" y="0"/>
                  </a:lnTo>
                  <a:lnTo>
                    <a:pt x="24418" y="10113"/>
                  </a:lnTo>
                  <a:lnTo>
                    <a:pt x="63929" y="45503"/>
                  </a:lnTo>
                  <a:lnTo>
                    <a:pt x="78509" y="61852"/>
                  </a:lnTo>
                  <a:lnTo>
                    <a:pt x="98758" y="106449"/>
                  </a:lnTo>
                  <a:lnTo>
                    <a:pt x="10795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4563"/>
            <p:cNvSpPr/>
            <p:nvPr>
              <p:custDataLst>
                <p:tags r:id="rId220"/>
              </p:custDataLst>
            </p:nvPr>
          </p:nvSpPr>
          <p:spPr>
            <a:xfrm>
              <a:off x="10502900" y="6033046"/>
              <a:ext cx="209551" cy="18505"/>
            </a:xfrm>
            <a:custGeom>
              <a:avLst/>
              <a:gdLst/>
              <a:ahLst/>
              <a:cxnLst/>
              <a:rect l="0" t="0" r="0" b="0"/>
              <a:pathLst>
                <a:path w="209551" h="18505">
                  <a:moveTo>
                    <a:pt x="0" y="18504"/>
                  </a:moveTo>
                  <a:lnTo>
                    <a:pt x="0" y="18504"/>
                  </a:lnTo>
                  <a:lnTo>
                    <a:pt x="3370" y="15133"/>
                  </a:lnTo>
                  <a:lnTo>
                    <a:pt x="49458" y="5673"/>
                  </a:lnTo>
                  <a:lnTo>
                    <a:pt x="95246" y="1297"/>
                  </a:lnTo>
                  <a:lnTo>
                    <a:pt x="141188" y="0"/>
                  </a:lnTo>
                  <a:lnTo>
                    <a:pt x="182709" y="2987"/>
                  </a:lnTo>
                  <a:lnTo>
                    <a:pt x="209550" y="58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4564"/>
            <p:cNvSpPr/>
            <p:nvPr>
              <p:custDataLst>
                <p:tags r:id="rId221"/>
              </p:custDataLst>
            </p:nvPr>
          </p:nvSpPr>
          <p:spPr>
            <a:xfrm>
              <a:off x="10445748" y="5867400"/>
              <a:ext cx="234953" cy="76201"/>
            </a:xfrm>
            <a:custGeom>
              <a:avLst/>
              <a:gdLst/>
              <a:ahLst/>
              <a:cxnLst/>
              <a:rect l="0" t="0" r="0" b="0"/>
              <a:pathLst>
                <a:path w="234953" h="76201">
                  <a:moveTo>
                    <a:pt x="2" y="76200"/>
                  </a:moveTo>
                  <a:lnTo>
                    <a:pt x="2" y="76200"/>
                  </a:lnTo>
                  <a:lnTo>
                    <a:pt x="0" y="72829"/>
                  </a:lnTo>
                  <a:lnTo>
                    <a:pt x="10115" y="60620"/>
                  </a:lnTo>
                  <a:lnTo>
                    <a:pt x="36629" y="43596"/>
                  </a:lnTo>
                  <a:lnTo>
                    <a:pt x="68727" y="31370"/>
                  </a:lnTo>
                  <a:lnTo>
                    <a:pt x="108157" y="18881"/>
                  </a:lnTo>
                  <a:lnTo>
                    <a:pt x="149200" y="6274"/>
                  </a:lnTo>
                  <a:lnTo>
                    <a:pt x="185315" y="1143"/>
                  </a:lnTo>
                  <a:lnTo>
                    <a:pt x="2349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4565"/>
            <p:cNvSpPr/>
            <p:nvPr>
              <p:custDataLst>
                <p:tags r:id="rId222"/>
              </p:custDataLst>
            </p:nvPr>
          </p:nvSpPr>
          <p:spPr>
            <a:xfrm>
              <a:off x="10502900" y="5911850"/>
              <a:ext cx="17085" cy="266701"/>
            </a:xfrm>
            <a:custGeom>
              <a:avLst/>
              <a:gdLst/>
              <a:ahLst/>
              <a:cxnLst/>
              <a:rect l="0" t="0" r="0" b="0"/>
              <a:pathLst>
                <a:path w="17085" h="266701">
                  <a:moveTo>
                    <a:pt x="6350" y="0"/>
                  </a:moveTo>
                  <a:lnTo>
                    <a:pt x="6350" y="0"/>
                  </a:lnTo>
                  <a:lnTo>
                    <a:pt x="2980" y="3371"/>
                  </a:lnTo>
                  <a:lnTo>
                    <a:pt x="2691" y="5775"/>
                  </a:lnTo>
                  <a:lnTo>
                    <a:pt x="4247" y="19429"/>
                  </a:lnTo>
                  <a:lnTo>
                    <a:pt x="2278" y="54597"/>
                  </a:lnTo>
                  <a:lnTo>
                    <a:pt x="4070" y="87060"/>
                  </a:lnTo>
                  <a:lnTo>
                    <a:pt x="9100" y="120772"/>
                  </a:lnTo>
                  <a:lnTo>
                    <a:pt x="14628" y="154572"/>
                  </a:lnTo>
                  <a:lnTo>
                    <a:pt x="17084" y="188407"/>
                  </a:lnTo>
                  <a:lnTo>
                    <a:pt x="11726" y="232449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0" name="SMARTInkShape-Group813"/>
          <p:cNvGrpSpPr/>
          <p:nvPr/>
        </p:nvGrpSpPr>
        <p:grpSpPr>
          <a:xfrm>
            <a:off x="9950448" y="6036622"/>
            <a:ext cx="228603" cy="97479"/>
            <a:chOff x="9950448" y="6036622"/>
            <a:chExt cx="228603" cy="97479"/>
          </a:xfrm>
        </p:grpSpPr>
        <p:sp>
          <p:nvSpPr>
            <p:cNvPr id="378" name="SMARTInkShape-4566"/>
            <p:cNvSpPr/>
            <p:nvPr>
              <p:custDataLst>
                <p:tags r:id="rId213"/>
              </p:custDataLst>
            </p:nvPr>
          </p:nvSpPr>
          <p:spPr>
            <a:xfrm>
              <a:off x="10007598" y="6121400"/>
              <a:ext cx="171453" cy="12701"/>
            </a:xfrm>
            <a:custGeom>
              <a:avLst/>
              <a:gdLst/>
              <a:ahLst/>
              <a:cxnLst/>
              <a:rect l="0" t="0" r="0" b="0"/>
              <a:pathLst>
                <a:path w="171453" h="12701">
                  <a:moveTo>
                    <a:pt x="2" y="12700"/>
                  </a:moveTo>
                  <a:lnTo>
                    <a:pt x="2" y="12700"/>
                  </a:lnTo>
                  <a:lnTo>
                    <a:pt x="0" y="9329"/>
                  </a:lnTo>
                  <a:lnTo>
                    <a:pt x="2119" y="9041"/>
                  </a:lnTo>
                  <a:lnTo>
                    <a:pt x="26369" y="9887"/>
                  </a:lnTo>
                  <a:lnTo>
                    <a:pt x="66847" y="5517"/>
                  </a:lnTo>
                  <a:lnTo>
                    <a:pt x="102383" y="2451"/>
                  </a:lnTo>
                  <a:lnTo>
                    <a:pt x="148479" y="727"/>
                  </a:lnTo>
                  <a:lnTo>
                    <a:pt x="1714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4567"/>
            <p:cNvSpPr/>
            <p:nvPr>
              <p:custDataLst>
                <p:tags r:id="rId214"/>
              </p:custDataLst>
            </p:nvPr>
          </p:nvSpPr>
          <p:spPr>
            <a:xfrm>
              <a:off x="9950448" y="6036622"/>
              <a:ext cx="171453" cy="14929"/>
            </a:xfrm>
            <a:custGeom>
              <a:avLst/>
              <a:gdLst/>
              <a:ahLst/>
              <a:cxnLst/>
              <a:rect l="0" t="0" r="0" b="0"/>
              <a:pathLst>
                <a:path w="171453" h="14929">
                  <a:moveTo>
                    <a:pt x="2" y="14928"/>
                  </a:moveTo>
                  <a:lnTo>
                    <a:pt x="2" y="14928"/>
                  </a:lnTo>
                  <a:lnTo>
                    <a:pt x="0" y="11557"/>
                  </a:lnTo>
                  <a:lnTo>
                    <a:pt x="7528" y="8021"/>
                  </a:lnTo>
                  <a:lnTo>
                    <a:pt x="45467" y="0"/>
                  </a:lnTo>
                  <a:lnTo>
                    <a:pt x="86225" y="471"/>
                  </a:lnTo>
                  <a:lnTo>
                    <a:pt x="118757" y="1447"/>
                  </a:lnTo>
                  <a:lnTo>
                    <a:pt x="171452" y="22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1" name="SMARTInkShape-Group814"/>
          <p:cNvGrpSpPr/>
          <p:nvPr/>
        </p:nvGrpSpPr>
        <p:grpSpPr>
          <a:xfrm>
            <a:off x="7905750" y="5716460"/>
            <a:ext cx="1764063" cy="443041"/>
            <a:chOff x="7905750" y="5716460"/>
            <a:chExt cx="1764063" cy="443041"/>
          </a:xfrm>
        </p:grpSpPr>
        <p:sp>
          <p:nvSpPr>
            <p:cNvPr id="381" name="SMARTInkShape-4568"/>
            <p:cNvSpPr/>
            <p:nvPr>
              <p:custDataLst>
                <p:tags r:id="rId203"/>
              </p:custDataLst>
            </p:nvPr>
          </p:nvSpPr>
          <p:spPr>
            <a:xfrm>
              <a:off x="7905750" y="5716460"/>
              <a:ext cx="144851" cy="440916"/>
            </a:xfrm>
            <a:custGeom>
              <a:avLst/>
              <a:gdLst/>
              <a:ahLst/>
              <a:cxnLst/>
              <a:rect l="0" t="0" r="0" b="0"/>
              <a:pathLst>
                <a:path w="144851" h="440916">
                  <a:moveTo>
                    <a:pt x="6350" y="169990"/>
                  </a:moveTo>
                  <a:lnTo>
                    <a:pt x="6350" y="169990"/>
                  </a:lnTo>
                  <a:lnTo>
                    <a:pt x="2979" y="166619"/>
                  </a:lnTo>
                  <a:lnTo>
                    <a:pt x="1986" y="166331"/>
                  </a:lnTo>
                  <a:lnTo>
                    <a:pt x="1323" y="166845"/>
                  </a:lnTo>
                  <a:lnTo>
                    <a:pt x="882" y="167894"/>
                  </a:lnTo>
                  <a:lnTo>
                    <a:pt x="10313" y="206473"/>
                  </a:lnTo>
                  <a:lnTo>
                    <a:pt x="17754" y="238416"/>
                  </a:lnTo>
                  <a:lnTo>
                    <a:pt x="25764" y="279424"/>
                  </a:lnTo>
                  <a:lnTo>
                    <a:pt x="33323" y="325167"/>
                  </a:lnTo>
                  <a:lnTo>
                    <a:pt x="39034" y="371365"/>
                  </a:lnTo>
                  <a:lnTo>
                    <a:pt x="42042" y="406481"/>
                  </a:lnTo>
                  <a:lnTo>
                    <a:pt x="43974" y="440915"/>
                  </a:lnTo>
                  <a:lnTo>
                    <a:pt x="42016" y="440211"/>
                  </a:lnTo>
                  <a:lnTo>
                    <a:pt x="34196" y="430025"/>
                  </a:lnTo>
                  <a:lnTo>
                    <a:pt x="24635" y="387600"/>
                  </a:lnTo>
                  <a:lnTo>
                    <a:pt x="22068" y="364452"/>
                  </a:lnTo>
                  <a:lnTo>
                    <a:pt x="19651" y="337026"/>
                  </a:lnTo>
                  <a:lnTo>
                    <a:pt x="17334" y="306746"/>
                  </a:lnTo>
                  <a:lnTo>
                    <a:pt x="17201" y="271744"/>
                  </a:lnTo>
                  <a:lnTo>
                    <a:pt x="18522" y="233593"/>
                  </a:lnTo>
                  <a:lnTo>
                    <a:pt x="20815" y="193342"/>
                  </a:lnTo>
                  <a:lnTo>
                    <a:pt x="25166" y="157336"/>
                  </a:lnTo>
                  <a:lnTo>
                    <a:pt x="30888" y="124159"/>
                  </a:lnTo>
                  <a:lnTo>
                    <a:pt x="37526" y="92870"/>
                  </a:lnTo>
                  <a:lnTo>
                    <a:pt x="50544" y="50577"/>
                  </a:lnTo>
                  <a:lnTo>
                    <a:pt x="69774" y="14663"/>
                  </a:lnTo>
                  <a:lnTo>
                    <a:pt x="76149" y="7172"/>
                  </a:lnTo>
                  <a:lnTo>
                    <a:pt x="83927" y="2883"/>
                  </a:lnTo>
                  <a:lnTo>
                    <a:pt x="101977" y="0"/>
                  </a:lnTo>
                  <a:lnTo>
                    <a:pt x="111023" y="3041"/>
                  </a:lnTo>
                  <a:lnTo>
                    <a:pt x="128601" y="15828"/>
                  </a:lnTo>
                  <a:lnTo>
                    <a:pt x="140176" y="40796"/>
                  </a:lnTo>
                  <a:lnTo>
                    <a:pt x="144850" y="73764"/>
                  </a:lnTo>
                  <a:lnTo>
                    <a:pt x="139872" y="111936"/>
                  </a:lnTo>
                  <a:lnTo>
                    <a:pt x="124960" y="144894"/>
                  </a:lnTo>
                  <a:lnTo>
                    <a:pt x="90882" y="187249"/>
                  </a:lnTo>
                  <a:lnTo>
                    <a:pt x="63675" y="210820"/>
                  </a:lnTo>
                  <a:lnTo>
                    <a:pt x="17255" y="233690"/>
                  </a:lnTo>
                  <a:lnTo>
                    <a:pt x="0" y="2398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4569"/>
            <p:cNvSpPr/>
            <p:nvPr>
              <p:custDataLst>
                <p:tags r:id="rId204"/>
              </p:custDataLst>
            </p:nvPr>
          </p:nvSpPr>
          <p:spPr>
            <a:xfrm>
              <a:off x="8058150" y="5962650"/>
              <a:ext cx="171451" cy="160241"/>
            </a:xfrm>
            <a:custGeom>
              <a:avLst/>
              <a:gdLst/>
              <a:ahLst/>
              <a:cxnLst/>
              <a:rect l="0" t="0" r="0" b="0"/>
              <a:pathLst>
                <a:path w="171451" h="160241">
                  <a:moveTo>
                    <a:pt x="0" y="44450"/>
                  </a:moveTo>
                  <a:lnTo>
                    <a:pt x="0" y="44450"/>
                  </a:lnTo>
                  <a:lnTo>
                    <a:pt x="16855" y="34337"/>
                  </a:lnTo>
                  <a:lnTo>
                    <a:pt x="34537" y="33135"/>
                  </a:lnTo>
                  <a:lnTo>
                    <a:pt x="44191" y="34790"/>
                  </a:lnTo>
                  <a:lnTo>
                    <a:pt x="62444" y="44154"/>
                  </a:lnTo>
                  <a:lnTo>
                    <a:pt x="71262" y="50603"/>
                  </a:lnTo>
                  <a:lnTo>
                    <a:pt x="84824" y="70938"/>
                  </a:lnTo>
                  <a:lnTo>
                    <a:pt x="93438" y="95734"/>
                  </a:lnTo>
                  <a:lnTo>
                    <a:pt x="94915" y="120865"/>
                  </a:lnTo>
                  <a:lnTo>
                    <a:pt x="88409" y="148701"/>
                  </a:lnTo>
                  <a:lnTo>
                    <a:pt x="85045" y="154167"/>
                  </a:lnTo>
                  <a:lnTo>
                    <a:pt x="77544" y="160240"/>
                  </a:lnTo>
                  <a:lnTo>
                    <a:pt x="74275" y="159744"/>
                  </a:lnTo>
                  <a:lnTo>
                    <a:pt x="71389" y="157295"/>
                  </a:lnTo>
                  <a:lnTo>
                    <a:pt x="68760" y="153546"/>
                  </a:lnTo>
                  <a:lnTo>
                    <a:pt x="65059" y="128045"/>
                  </a:lnTo>
                  <a:lnTo>
                    <a:pt x="73600" y="103710"/>
                  </a:lnTo>
                  <a:lnTo>
                    <a:pt x="90567" y="77138"/>
                  </a:lnTo>
                  <a:lnTo>
                    <a:pt x="126474" y="39789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4570"/>
            <p:cNvSpPr/>
            <p:nvPr>
              <p:custDataLst>
                <p:tags r:id="rId205"/>
              </p:custDataLst>
            </p:nvPr>
          </p:nvSpPr>
          <p:spPr>
            <a:xfrm>
              <a:off x="8370079" y="5808407"/>
              <a:ext cx="132572" cy="287594"/>
            </a:xfrm>
            <a:custGeom>
              <a:avLst/>
              <a:gdLst/>
              <a:ahLst/>
              <a:cxnLst/>
              <a:rect l="0" t="0" r="0" b="0"/>
              <a:pathLst>
                <a:path w="132572" h="287594">
                  <a:moveTo>
                    <a:pt x="132571" y="27243"/>
                  </a:moveTo>
                  <a:lnTo>
                    <a:pt x="132571" y="27243"/>
                  </a:lnTo>
                  <a:lnTo>
                    <a:pt x="127103" y="7469"/>
                  </a:lnTo>
                  <a:lnTo>
                    <a:pt x="125398" y="4889"/>
                  </a:lnTo>
                  <a:lnTo>
                    <a:pt x="119740" y="138"/>
                  </a:lnTo>
                  <a:lnTo>
                    <a:pt x="114845" y="0"/>
                  </a:lnTo>
                  <a:lnTo>
                    <a:pt x="101879" y="3612"/>
                  </a:lnTo>
                  <a:lnTo>
                    <a:pt x="71972" y="23691"/>
                  </a:lnTo>
                  <a:lnTo>
                    <a:pt x="32927" y="65465"/>
                  </a:lnTo>
                  <a:lnTo>
                    <a:pt x="12085" y="103733"/>
                  </a:lnTo>
                  <a:lnTo>
                    <a:pt x="0" y="145905"/>
                  </a:lnTo>
                  <a:lnTo>
                    <a:pt x="1684" y="188167"/>
                  </a:lnTo>
                  <a:lnTo>
                    <a:pt x="11369" y="222942"/>
                  </a:lnTo>
                  <a:lnTo>
                    <a:pt x="26492" y="250393"/>
                  </a:lnTo>
                  <a:lnTo>
                    <a:pt x="69071" y="2875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4571"/>
            <p:cNvSpPr/>
            <p:nvPr>
              <p:custDataLst>
                <p:tags r:id="rId206"/>
              </p:custDataLst>
            </p:nvPr>
          </p:nvSpPr>
          <p:spPr>
            <a:xfrm>
              <a:off x="8540750" y="5880100"/>
              <a:ext cx="133351" cy="146051"/>
            </a:xfrm>
            <a:custGeom>
              <a:avLst/>
              <a:gdLst/>
              <a:ahLst/>
              <a:cxnLst/>
              <a:rect l="0" t="0" r="0" b="0"/>
              <a:pathLst>
                <a:path w="133351" h="146051">
                  <a:moveTo>
                    <a:pt x="0" y="0"/>
                  </a:moveTo>
                  <a:lnTo>
                    <a:pt x="0" y="0"/>
                  </a:lnTo>
                  <a:lnTo>
                    <a:pt x="15209" y="11550"/>
                  </a:lnTo>
                  <a:lnTo>
                    <a:pt x="54893" y="50901"/>
                  </a:lnTo>
                  <a:lnTo>
                    <a:pt x="92975" y="96524"/>
                  </a:lnTo>
                  <a:lnTo>
                    <a:pt x="13335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4572"/>
            <p:cNvSpPr/>
            <p:nvPr>
              <p:custDataLst>
                <p:tags r:id="rId207"/>
              </p:custDataLst>
            </p:nvPr>
          </p:nvSpPr>
          <p:spPr>
            <a:xfrm>
              <a:off x="8578850" y="5873750"/>
              <a:ext cx="158751" cy="203201"/>
            </a:xfrm>
            <a:custGeom>
              <a:avLst/>
              <a:gdLst/>
              <a:ahLst/>
              <a:cxnLst/>
              <a:rect l="0" t="0" r="0" b="0"/>
              <a:pathLst>
                <a:path w="158751" h="203201">
                  <a:moveTo>
                    <a:pt x="158750" y="0"/>
                  </a:moveTo>
                  <a:lnTo>
                    <a:pt x="158750" y="0"/>
                  </a:lnTo>
                  <a:lnTo>
                    <a:pt x="148611" y="11550"/>
                  </a:lnTo>
                  <a:lnTo>
                    <a:pt x="114598" y="56381"/>
                  </a:lnTo>
                  <a:lnTo>
                    <a:pt x="76546" y="99697"/>
                  </a:lnTo>
                  <a:lnTo>
                    <a:pt x="41966" y="139136"/>
                  </a:lnTo>
                  <a:lnTo>
                    <a:pt x="11739" y="183647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4573"/>
            <p:cNvSpPr/>
            <p:nvPr>
              <p:custDataLst>
                <p:tags r:id="rId208"/>
              </p:custDataLst>
            </p:nvPr>
          </p:nvSpPr>
          <p:spPr>
            <a:xfrm>
              <a:off x="8820738" y="6032498"/>
              <a:ext cx="31163" cy="114303"/>
            </a:xfrm>
            <a:custGeom>
              <a:avLst/>
              <a:gdLst/>
              <a:ahLst/>
              <a:cxnLst/>
              <a:rect l="0" t="0" r="0" b="0"/>
              <a:pathLst>
                <a:path w="31163" h="114303">
                  <a:moveTo>
                    <a:pt x="5762" y="2"/>
                  </a:moveTo>
                  <a:lnTo>
                    <a:pt x="5762" y="2"/>
                  </a:lnTo>
                  <a:lnTo>
                    <a:pt x="2391" y="0"/>
                  </a:lnTo>
                  <a:lnTo>
                    <a:pt x="1399" y="707"/>
                  </a:lnTo>
                  <a:lnTo>
                    <a:pt x="735" y="1884"/>
                  </a:lnTo>
                  <a:lnTo>
                    <a:pt x="0" y="7188"/>
                  </a:lnTo>
                  <a:lnTo>
                    <a:pt x="997" y="26041"/>
                  </a:lnTo>
                  <a:lnTo>
                    <a:pt x="13740" y="69353"/>
                  </a:lnTo>
                  <a:lnTo>
                    <a:pt x="31162" y="1143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4574"/>
            <p:cNvSpPr/>
            <p:nvPr>
              <p:custDataLst>
                <p:tags r:id="rId209"/>
              </p:custDataLst>
            </p:nvPr>
          </p:nvSpPr>
          <p:spPr>
            <a:xfrm>
              <a:off x="8610862" y="6000752"/>
              <a:ext cx="107689" cy="76199"/>
            </a:xfrm>
            <a:custGeom>
              <a:avLst/>
              <a:gdLst/>
              <a:ahLst/>
              <a:cxnLst/>
              <a:rect l="0" t="0" r="0" b="0"/>
              <a:pathLst>
                <a:path w="107689" h="76199">
                  <a:moveTo>
                    <a:pt x="6088" y="6348"/>
                  </a:moveTo>
                  <a:lnTo>
                    <a:pt x="6088" y="6348"/>
                  </a:lnTo>
                  <a:lnTo>
                    <a:pt x="0" y="260"/>
                  </a:lnTo>
                  <a:lnTo>
                    <a:pt x="21560" y="0"/>
                  </a:lnTo>
                  <a:lnTo>
                    <a:pt x="22753" y="705"/>
                  </a:lnTo>
                  <a:lnTo>
                    <a:pt x="23548" y="1880"/>
                  </a:lnTo>
                  <a:lnTo>
                    <a:pt x="24078" y="3370"/>
                  </a:lnTo>
                  <a:lnTo>
                    <a:pt x="71438" y="50469"/>
                  </a:lnTo>
                  <a:lnTo>
                    <a:pt x="101055" y="74143"/>
                  </a:lnTo>
                  <a:lnTo>
                    <a:pt x="107688" y="761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4575"/>
            <p:cNvSpPr/>
            <p:nvPr>
              <p:custDataLst>
                <p:tags r:id="rId210"/>
              </p:custDataLst>
            </p:nvPr>
          </p:nvSpPr>
          <p:spPr>
            <a:xfrm>
              <a:off x="9042230" y="5906643"/>
              <a:ext cx="197021" cy="157608"/>
            </a:xfrm>
            <a:custGeom>
              <a:avLst/>
              <a:gdLst/>
              <a:ahLst/>
              <a:cxnLst/>
              <a:rect l="0" t="0" r="0" b="0"/>
              <a:pathLst>
                <a:path w="197021" h="157608">
                  <a:moveTo>
                    <a:pt x="197020" y="11557"/>
                  </a:moveTo>
                  <a:lnTo>
                    <a:pt x="197020" y="11557"/>
                  </a:lnTo>
                  <a:lnTo>
                    <a:pt x="197020" y="0"/>
                  </a:lnTo>
                  <a:lnTo>
                    <a:pt x="158031" y="15530"/>
                  </a:lnTo>
                  <a:lnTo>
                    <a:pt x="115304" y="30373"/>
                  </a:lnTo>
                  <a:lnTo>
                    <a:pt x="68306" y="40572"/>
                  </a:lnTo>
                  <a:lnTo>
                    <a:pt x="21312" y="52540"/>
                  </a:lnTo>
                  <a:lnTo>
                    <a:pt x="4552" y="56861"/>
                  </a:lnTo>
                  <a:lnTo>
                    <a:pt x="975" y="58693"/>
                  </a:lnTo>
                  <a:lnTo>
                    <a:pt x="0" y="62031"/>
                  </a:lnTo>
                  <a:lnTo>
                    <a:pt x="2682" y="71384"/>
                  </a:lnTo>
                  <a:lnTo>
                    <a:pt x="12124" y="85179"/>
                  </a:lnTo>
                  <a:lnTo>
                    <a:pt x="52823" y="113655"/>
                  </a:lnTo>
                  <a:lnTo>
                    <a:pt x="83269" y="128591"/>
                  </a:lnTo>
                  <a:lnTo>
                    <a:pt x="128690" y="144590"/>
                  </a:lnTo>
                  <a:lnTo>
                    <a:pt x="146220" y="1576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4576"/>
            <p:cNvSpPr/>
            <p:nvPr>
              <p:custDataLst>
                <p:tags r:id="rId211"/>
              </p:custDataLst>
            </p:nvPr>
          </p:nvSpPr>
          <p:spPr>
            <a:xfrm>
              <a:off x="9345733" y="5886450"/>
              <a:ext cx="179268" cy="177801"/>
            </a:xfrm>
            <a:custGeom>
              <a:avLst/>
              <a:gdLst/>
              <a:ahLst/>
              <a:cxnLst/>
              <a:rect l="0" t="0" r="0" b="0"/>
              <a:pathLst>
                <a:path w="179268" h="177801">
                  <a:moveTo>
                    <a:pt x="179267" y="0"/>
                  </a:moveTo>
                  <a:lnTo>
                    <a:pt x="179267" y="0"/>
                  </a:lnTo>
                  <a:lnTo>
                    <a:pt x="179267" y="6741"/>
                  </a:lnTo>
                  <a:lnTo>
                    <a:pt x="163570" y="48334"/>
                  </a:lnTo>
                  <a:lnTo>
                    <a:pt x="137204" y="92646"/>
                  </a:lnTo>
                  <a:lnTo>
                    <a:pt x="102990" y="124739"/>
                  </a:lnTo>
                  <a:lnTo>
                    <a:pt x="61573" y="146477"/>
                  </a:lnTo>
                  <a:lnTo>
                    <a:pt x="40175" y="151414"/>
                  </a:lnTo>
                  <a:lnTo>
                    <a:pt x="31504" y="151741"/>
                  </a:lnTo>
                  <a:lnTo>
                    <a:pt x="24314" y="149844"/>
                  </a:lnTo>
                  <a:lnTo>
                    <a:pt x="12562" y="142092"/>
                  </a:lnTo>
                  <a:lnTo>
                    <a:pt x="4516" y="129709"/>
                  </a:lnTo>
                  <a:lnTo>
                    <a:pt x="0" y="115505"/>
                  </a:lnTo>
                  <a:lnTo>
                    <a:pt x="345" y="102135"/>
                  </a:lnTo>
                  <a:lnTo>
                    <a:pt x="2835" y="97018"/>
                  </a:lnTo>
                  <a:lnTo>
                    <a:pt x="11247" y="89450"/>
                  </a:lnTo>
                  <a:lnTo>
                    <a:pt x="20160" y="85617"/>
                  </a:lnTo>
                  <a:lnTo>
                    <a:pt x="24513" y="84595"/>
                  </a:lnTo>
                  <a:lnTo>
                    <a:pt x="34994" y="87221"/>
                  </a:lnTo>
                  <a:lnTo>
                    <a:pt x="69081" y="110519"/>
                  </a:lnTo>
                  <a:lnTo>
                    <a:pt x="108688" y="143317"/>
                  </a:lnTo>
                  <a:lnTo>
                    <a:pt x="134817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4577"/>
            <p:cNvSpPr/>
            <p:nvPr>
              <p:custDataLst>
                <p:tags r:id="rId212"/>
              </p:custDataLst>
            </p:nvPr>
          </p:nvSpPr>
          <p:spPr>
            <a:xfrm>
              <a:off x="9448800" y="5835650"/>
              <a:ext cx="221013" cy="323851"/>
            </a:xfrm>
            <a:custGeom>
              <a:avLst/>
              <a:gdLst/>
              <a:ahLst/>
              <a:cxnLst/>
              <a:rect l="0" t="0" r="0" b="0"/>
              <a:pathLst>
                <a:path w="221013" h="323851">
                  <a:moveTo>
                    <a:pt x="196850" y="0"/>
                  </a:moveTo>
                  <a:lnTo>
                    <a:pt x="196850" y="0"/>
                  </a:lnTo>
                  <a:lnTo>
                    <a:pt x="211352" y="28170"/>
                  </a:lnTo>
                  <a:lnTo>
                    <a:pt x="219995" y="57675"/>
                  </a:lnTo>
                  <a:lnTo>
                    <a:pt x="221012" y="97599"/>
                  </a:lnTo>
                  <a:lnTo>
                    <a:pt x="213232" y="142154"/>
                  </a:lnTo>
                  <a:lnTo>
                    <a:pt x="193312" y="185477"/>
                  </a:lnTo>
                  <a:lnTo>
                    <a:pt x="160471" y="224486"/>
                  </a:lnTo>
                  <a:lnTo>
                    <a:pt x="116474" y="259933"/>
                  </a:lnTo>
                  <a:lnTo>
                    <a:pt x="88940" y="276301"/>
                  </a:lnTo>
                  <a:lnTo>
                    <a:pt x="59293" y="292150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4" name="SMARTInkShape-Group815"/>
          <p:cNvGrpSpPr/>
          <p:nvPr/>
        </p:nvGrpSpPr>
        <p:grpSpPr>
          <a:xfrm>
            <a:off x="7280079" y="5913144"/>
            <a:ext cx="251022" cy="125707"/>
            <a:chOff x="7280079" y="5913144"/>
            <a:chExt cx="251022" cy="125707"/>
          </a:xfrm>
        </p:grpSpPr>
        <p:sp>
          <p:nvSpPr>
            <p:cNvPr id="392" name="SMARTInkShape-4578"/>
            <p:cNvSpPr/>
            <p:nvPr>
              <p:custDataLst>
                <p:tags r:id="rId201"/>
              </p:custDataLst>
            </p:nvPr>
          </p:nvSpPr>
          <p:spPr>
            <a:xfrm>
              <a:off x="7280079" y="6027444"/>
              <a:ext cx="251022" cy="11407"/>
            </a:xfrm>
            <a:custGeom>
              <a:avLst/>
              <a:gdLst/>
              <a:ahLst/>
              <a:cxnLst/>
              <a:rect l="0" t="0" r="0" b="0"/>
              <a:pathLst>
                <a:path w="251022" h="11407">
                  <a:moveTo>
                    <a:pt x="3371" y="5056"/>
                  </a:moveTo>
                  <a:lnTo>
                    <a:pt x="3371" y="5056"/>
                  </a:lnTo>
                  <a:lnTo>
                    <a:pt x="0" y="1685"/>
                  </a:lnTo>
                  <a:lnTo>
                    <a:pt x="1829" y="692"/>
                  </a:lnTo>
                  <a:lnTo>
                    <a:pt x="22121" y="0"/>
                  </a:lnTo>
                  <a:lnTo>
                    <a:pt x="52862" y="2338"/>
                  </a:lnTo>
                  <a:lnTo>
                    <a:pt x="95687" y="3848"/>
                  </a:lnTo>
                  <a:lnTo>
                    <a:pt x="119948" y="4251"/>
                  </a:lnTo>
                  <a:lnTo>
                    <a:pt x="145295" y="5225"/>
                  </a:lnTo>
                  <a:lnTo>
                    <a:pt x="171365" y="6580"/>
                  </a:lnTo>
                  <a:lnTo>
                    <a:pt x="215618" y="9262"/>
                  </a:lnTo>
                  <a:lnTo>
                    <a:pt x="251021" y="11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4579"/>
            <p:cNvSpPr/>
            <p:nvPr>
              <p:custDataLst>
                <p:tags r:id="rId202"/>
              </p:custDataLst>
            </p:nvPr>
          </p:nvSpPr>
          <p:spPr>
            <a:xfrm>
              <a:off x="7315200" y="5913144"/>
              <a:ext cx="107951" cy="5057"/>
            </a:xfrm>
            <a:custGeom>
              <a:avLst/>
              <a:gdLst/>
              <a:ahLst/>
              <a:cxnLst/>
              <a:rect l="0" t="0" r="0" b="0"/>
              <a:pathLst>
                <a:path w="107951" h="5057">
                  <a:moveTo>
                    <a:pt x="0" y="5056"/>
                  </a:moveTo>
                  <a:lnTo>
                    <a:pt x="0" y="5056"/>
                  </a:lnTo>
                  <a:lnTo>
                    <a:pt x="18736" y="692"/>
                  </a:lnTo>
                  <a:lnTo>
                    <a:pt x="56429" y="0"/>
                  </a:lnTo>
                  <a:lnTo>
                    <a:pt x="107950" y="5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9" name="SMARTInkShape-Group816"/>
          <p:cNvGrpSpPr/>
          <p:nvPr/>
        </p:nvGrpSpPr>
        <p:grpSpPr>
          <a:xfrm>
            <a:off x="4031566" y="5590648"/>
            <a:ext cx="2795311" cy="559765"/>
            <a:chOff x="4031566" y="5590648"/>
            <a:chExt cx="2795311" cy="559765"/>
          </a:xfrm>
        </p:grpSpPr>
        <p:sp>
          <p:nvSpPr>
            <p:cNvPr id="395" name="SMARTInkShape-4580"/>
            <p:cNvSpPr/>
            <p:nvPr>
              <p:custDataLst>
                <p:tags r:id="rId187"/>
              </p:custDataLst>
            </p:nvPr>
          </p:nvSpPr>
          <p:spPr>
            <a:xfrm>
              <a:off x="6692900" y="5590648"/>
              <a:ext cx="133977" cy="481561"/>
            </a:xfrm>
            <a:custGeom>
              <a:avLst/>
              <a:gdLst/>
              <a:ahLst/>
              <a:cxnLst/>
              <a:rect l="0" t="0" r="0" b="0"/>
              <a:pathLst>
                <a:path w="133977" h="481561">
                  <a:moveTo>
                    <a:pt x="0" y="10052"/>
                  </a:moveTo>
                  <a:lnTo>
                    <a:pt x="0" y="10052"/>
                  </a:lnTo>
                  <a:lnTo>
                    <a:pt x="30774" y="0"/>
                  </a:lnTo>
                  <a:lnTo>
                    <a:pt x="54273" y="18"/>
                  </a:lnTo>
                  <a:lnTo>
                    <a:pt x="81697" y="6374"/>
                  </a:lnTo>
                  <a:lnTo>
                    <a:pt x="114632" y="20856"/>
                  </a:lnTo>
                  <a:lnTo>
                    <a:pt x="124090" y="28024"/>
                  </a:lnTo>
                  <a:lnTo>
                    <a:pt x="133976" y="43364"/>
                  </a:lnTo>
                  <a:lnTo>
                    <a:pt x="133500" y="88494"/>
                  </a:lnTo>
                  <a:lnTo>
                    <a:pt x="130359" y="118763"/>
                  </a:lnTo>
                  <a:lnTo>
                    <a:pt x="126612" y="154794"/>
                  </a:lnTo>
                  <a:lnTo>
                    <a:pt x="123299" y="195031"/>
                  </a:lnTo>
                  <a:lnTo>
                    <a:pt x="121827" y="238786"/>
                  </a:lnTo>
                  <a:lnTo>
                    <a:pt x="123054" y="285984"/>
                  </a:lnTo>
                  <a:lnTo>
                    <a:pt x="125246" y="333066"/>
                  </a:lnTo>
                  <a:lnTo>
                    <a:pt x="126219" y="375158"/>
                  </a:lnTo>
                  <a:lnTo>
                    <a:pt x="128535" y="411269"/>
                  </a:lnTo>
                  <a:lnTo>
                    <a:pt x="129798" y="441664"/>
                  </a:lnTo>
                  <a:lnTo>
                    <a:pt x="125656" y="464581"/>
                  </a:lnTo>
                  <a:lnTo>
                    <a:pt x="121870" y="471821"/>
                  </a:lnTo>
                  <a:lnTo>
                    <a:pt x="117231" y="476648"/>
                  </a:lnTo>
                  <a:lnTo>
                    <a:pt x="112020" y="479867"/>
                  </a:lnTo>
                  <a:lnTo>
                    <a:pt x="94942" y="481560"/>
                  </a:lnTo>
                  <a:lnTo>
                    <a:pt x="72535" y="477844"/>
                  </a:lnTo>
                  <a:lnTo>
                    <a:pt x="19050" y="4545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4581"/>
            <p:cNvSpPr/>
            <p:nvPr>
              <p:custDataLst>
                <p:tags r:id="rId188"/>
              </p:custDataLst>
            </p:nvPr>
          </p:nvSpPr>
          <p:spPr>
            <a:xfrm>
              <a:off x="6527800" y="5708650"/>
              <a:ext cx="84490" cy="273051"/>
            </a:xfrm>
            <a:custGeom>
              <a:avLst/>
              <a:gdLst/>
              <a:ahLst/>
              <a:cxnLst/>
              <a:rect l="0" t="0" r="0" b="0"/>
              <a:pathLst>
                <a:path w="84490" h="273051">
                  <a:moveTo>
                    <a:pt x="44450" y="0"/>
                  </a:moveTo>
                  <a:lnTo>
                    <a:pt x="44450" y="0"/>
                  </a:lnTo>
                  <a:lnTo>
                    <a:pt x="47820" y="0"/>
                  </a:lnTo>
                  <a:lnTo>
                    <a:pt x="70144" y="23597"/>
                  </a:lnTo>
                  <a:lnTo>
                    <a:pt x="80563" y="53997"/>
                  </a:lnTo>
                  <a:lnTo>
                    <a:pt x="84489" y="91026"/>
                  </a:lnTo>
                  <a:lnTo>
                    <a:pt x="83882" y="131002"/>
                  </a:lnTo>
                  <a:lnTo>
                    <a:pt x="73734" y="168525"/>
                  </a:lnTo>
                  <a:lnTo>
                    <a:pt x="48188" y="215740"/>
                  </a:lnTo>
                  <a:lnTo>
                    <a:pt x="9795" y="262053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4582"/>
            <p:cNvSpPr/>
            <p:nvPr>
              <p:custDataLst>
                <p:tags r:id="rId189"/>
              </p:custDataLst>
            </p:nvPr>
          </p:nvSpPr>
          <p:spPr>
            <a:xfrm>
              <a:off x="6252786" y="5765800"/>
              <a:ext cx="172892" cy="184151"/>
            </a:xfrm>
            <a:custGeom>
              <a:avLst/>
              <a:gdLst/>
              <a:ahLst/>
              <a:cxnLst/>
              <a:rect l="0" t="0" r="0" b="0"/>
              <a:pathLst>
                <a:path w="172892" h="184151">
                  <a:moveTo>
                    <a:pt x="160714" y="0"/>
                  </a:moveTo>
                  <a:lnTo>
                    <a:pt x="160714" y="0"/>
                  </a:lnTo>
                  <a:lnTo>
                    <a:pt x="167455" y="0"/>
                  </a:lnTo>
                  <a:lnTo>
                    <a:pt x="169443" y="705"/>
                  </a:lnTo>
                  <a:lnTo>
                    <a:pt x="170765" y="1882"/>
                  </a:lnTo>
                  <a:lnTo>
                    <a:pt x="171649" y="3371"/>
                  </a:lnTo>
                  <a:lnTo>
                    <a:pt x="172891" y="15580"/>
                  </a:lnTo>
                  <a:lnTo>
                    <a:pt x="159775" y="39346"/>
                  </a:lnTo>
                  <a:lnTo>
                    <a:pt x="134643" y="65359"/>
                  </a:lnTo>
                  <a:lnTo>
                    <a:pt x="94742" y="90940"/>
                  </a:lnTo>
                  <a:lnTo>
                    <a:pt x="57284" y="113023"/>
                  </a:lnTo>
                  <a:lnTo>
                    <a:pt x="27214" y="122859"/>
                  </a:lnTo>
                  <a:lnTo>
                    <a:pt x="14833" y="123278"/>
                  </a:lnTo>
                  <a:lnTo>
                    <a:pt x="10542" y="122401"/>
                  </a:lnTo>
                  <a:lnTo>
                    <a:pt x="6976" y="119700"/>
                  </a:lnTo>
                  <a:lnTo>
                    <a:pt x="1135" y="111055"/>
                  </a:lnTo>
                  <a:lnTo>
                    <a:pt x="0" y="106493"/>
                  </a:lnTo>
                  <a:lnTo>
                    <a:pt x="620" y="97660"/>
                  </a:lnTo>
                  <a:lnTo>
                    <a:pt x="7010" y="89029"/>
                  </a:lnTo>
                  <a:lnTo>
                    <a:pt x="11679" y="84753"/>
                  </a:lnTo>
                  <a:lnTo>
                    <a:pt x="16907" y="82608"/>
                  </a:lnTo>
                  <a:lnTo>
                    <a:pt x="28361" y="82105"/>
                  </a:lnTo>
                  <a:lnTo>
                    <a:pt x="56822" y="92531"/>
                  </a:lnTo>
                  <a:lnTo>
                    <a:pt x="97885" y="124451"/>
                  </a:lnTo>
                  <a:lnTo>
                    <a:pt x="134684" y="169164"/>
                  </a:lnTo>
                  <a:lnTo>
                    <a:pt x="141664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4583"/>
            <p:cNvSpPr/>
            <p:nvPr>
              <p:custDataLst>
                <p:tags r:id="rId190"/>
              </p:custDataLst>
            </p:nvPr>
          </p:nvSpPr>
          <p:spPr>
            <a:xfrm>
              <a:off x="5940675" y="5740400"/>
              <a:ext cx="225176" cy="241301"/>
            </a:xfrm>
            <a:custGeom>
              <a:avLst/>
              <a:gdLst/>
              <a:ahLst/>
              <a:cxnLst/>
              <a:rect l="0" t="0" r="0" b="0"/>
              <a:pathLst>
                <a:path w="225176" h="241301">
                  <a:moveTo>
                    <a:pt x="193425" y="0"/>
                  </a:moveTo>
                  <a:lnTo>
                    <a:pt x="193425" y="0"/>
                  </a:lnTo>
                  <a:lnTo>
                    <a:pt x="152152" y="15580"/>
                  </a:lnTo>
                  <a:lnTo>
                    <a:pt x="119342" y="24798"/>
                  </a:lnTo>
                  <a:lnTo>
                    <a:pt x="72696" y="37922"/>
                  </a:lnTo>
                  <a:lnTo>
                    <a:pt x="28701" y="54997"/>
                  </a:lnTo>
                  <a:lnTo>
                    <a:pt x="4384" y="66890"/>
                  </a:lnTo>
                  <a:lnTo>
                    <a:pt x="46" y="71592"/>
                  </a:lnTo>
                  <a:lnTo>
                    <a:pt x="0" y="79795"/>
                  </a:lnTo>
                  <a:lnTo>
                    <a:pt x="974" y="84948"/>
                  </a:lnTo>
                  <a:lnTo>
                    <a:pt x="22573" y="109052"/>
                  </a:lnTo>
                  <a:lnTo>
                    <a:pt x="59155" y="138537"/>
                  </a:lnTo>
                  <a:lnTo>
                    <a:pt x="90710" y="161055"/>
                  </a:lnTo>
                  <a:lnTo>
                    <a:pt x="125197" y="183764"/>
                  </a:lnTo>
                  <a:lnTo>
                    <a:pt x="172817" y="211003"/>
                  </a:lnTo>
                  <a:lnTo>
                    <a:pt x="225175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4584"/>
            <p:cNvSpPr/>
            <p:nvPr>
              <p:custDataLst>
                <p:tags r:id="rId191"/>
              </p:custDataLst>
            </p:nvPr>
          </p:nvSpPr>
          <p:spPr>
            <a:xfrm>
              <a:off x="5715000" y="5943600"/>
              <a:ext cx="12701" cy="120651"/>
            </a:xfrm>
            <a:custGeom>
              <a:avLst/>
              <a:gdLst/>
              <a:ahLst/>
              <a:cxnLst/>
              <a:rect l="0" t="0" r="0" b="0"/>
              <a:pathLst>
                <a:path w="12701" h="120651">
                  <a:moveTo>
                    <a:pt x="0" y="0"/>
                  </a:moveTo>
                  <a:lnTo>
                    <a:pt x="0" y="0"/>
                  </a:lnTo>
                  <a:lnTo>
                    <a:pt x="3371" y="37249"/>
                  </a:lnTo>
                  <a:lnTo>
                    <a:pt x="6467" y="82225"/>
                  </a:lnTo>
                  <a:lnTo>
                    <a:pt x="1270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4585"/>
            <p:cNvSpPr/>
            <p:nvPr>
              <p:custDataLst>
                <p:tags r:id="rId192"/>
              </p:custDataLst>
            </p:nvPr>
          </p:nvSpPr>
          <p:spPr>
            <a:xfrm>
              <a:off x="5454650" y="5733621"/>
              <a:ext cx="228601" cy="286180"/>
            </a:xfrm>
            <a:custGeom>
              <a:avLst/>
              <a:gdLst/>
              <a:ahLst/>
              <a:cxnLst/>
              <a:rect l="0" t="0" r="0" b="0"/>
              <a:pathLst>
                <a:path w="228601" h="286180">
                  <a:moveTo>
                    <a:pt x="228600" y="25829"/>
                  </a:moveTo>
                  <a:lnTo>
                    <a:pt x="228600" y="25829"/>
                  </a:lnTo>
                  <a:lnTo>
                    <a:pt x="214295" y="2685"/>
                  </a:lnTo>
                  <a:lnTo>
                    <a:pt x="210596" y="522"/>
                  </a:lnTo>
                  <a:lnTo>
                    <a:pt x="200842" y="0"/>
                  </a:lnTo>
                  <a:lnTo>
                    <a:pt x="185690" y="11527"/>
                  </a:lnTo>
                  <a:lnTo>
                    <a:pt x="157325" y="45581"/>
                  </a:lnTo>
                  <a:lnTo>
                    <a:pt x="136244" y="77644"/>
                  </a:lnTo>
                  <a:lnTo>
                    <a:pt x="112764" y="117768"/>
                  </a:lnTo>
                  <a:lnTo>
                    <a:pt x="84455" y="161471"/>
                  </a:lnTo>
                  <a:lnTo>
                    <a:pt x="55880" y="203941"/>
                  </a:lnTo>
                  <a:lnTo>
                    <a:pt x="33772" y="239281"/>
                  </a:lnTo>
                  <a:lnTo>
                    <a:pt x="0" y="2861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4586"/>
            <p:cNvSpPr/>
            <p:nvPr>
              <p:custDataLst>
                <p:tags r:id="rId193"/>
              </p:custDataLst>
            </p:nvPr>
          </p:nvSpPr>
          <p:spPr>
            <a:xfrm>
              <a:off x="5461000" y="5765800"/>
              <a:ext cx="177801" cy="196851"/>
            </a:xfrm>
            <a:custGeom>
              <a:avLst/>
              <a:gdLst/>
              <a:ahLst/>
              <a:cxnLst/>
              <a:rect l="0" t="0" r="0" b="0"/>
              <a:pathLst>
                <a:path w="177801" h="1968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5580" y="6742"/>
                  </a:lnTo>
                  <a:lnTo>
                    <a:pt x="58644" y="50215"/>
                  </a:lnTo>
                  <a:lnTo>
                    <a:pt x="89343" y="90607"/>
                  </a:lnTo>
                  <a:lnTo>
                    <a:pt x="117018" y="131975"/>
                  </a:lnTo>
                  <a:lnTo>
                    <a:pt x="145333" y="173765"/>
                  </a:lnTo>
                  <a:lnTo>
                    <a:pt x="17780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4587"/>
            <p:cNvSpPr/>
            <p:nvPr>
              <p:custDataLst>
                <p:tags r:id="rId194"/>
              </p:custDataLst>
            </p:nvPr>
          </p:nvSpPr>
          <p:spPr>
            <a:xfrm>
              <a:off x="5218585" y="5671956"/>
              <a:ext cx="178916" cy="379595"/>
            </a:xfrm>
            <a:custGeom>
              <a:avLst/>
              <a:gdLst/>
              <a:ahLst/>
              <a:cxnLst/>
              <a:rect l="0" t="0" r="0" b="0"/>
              <a:pathLst>
                <a:path w="178916" h="379595">
                  <a:moveTo>
                    <a:pt x="178915" y="17644"/>
                  </a:moveTo>
                  <a:lnTo>
                    <a:pt x="178915" y="17644"/>
                  </a:lnTo>
                  <a:lnTo>
                    <a:pt x="170077" y="3339"/>
                  </a:lnTo>
                  <a:lnTo>
                    <a:pt x="166050" y="704"/>
                  </a:lnTo>
                  <a:lnTo>
                    <a:pt x="163988" y="0"/>
                  </a:lnTo>
                  <a:lnTo>
                    <a:pt x="144232" y="2381"/>
                  </a:lnTo>
                  <a:lnTo>
                    <a:pt x="116035" y="21040"/>
                  </a:lnTo>
                  <a:lnTo>
                    <a:pt x="81967" y="59023"/>
                  </a:lnTo>
                  <a:lnTo>
                    <a:pt x="57510" y="95537"/>
                  </a:lnTo>
                  <a:lnTo>
                    <a:pt x="33235" y="139046"/>
                  </a:lnTo>
                  <a:lnTo>
                    <a:pt x="21823" y="163490"/>
                  </a:lnTo>
                  <a:lnTo>
                    <a:pt x="10687" y="188958"/>
                  </a:lnTo>
                  <a:lnTo>
                    <a:pt x="195" y="236071"/>
                  </a:lnTo>
                  <a:lnTo>
                    <a:pt x="0" y="279117"/>
                  </a:lnTo>
                  <a:lnTo>
                    <a:pt x="9321" y="317063"/>
                  </a:lnTo>
                  <a:lnTo>
                    <a:pt x="28516" y="343337"/>
                  </a:lnTo>
                  <a:lnTo>
                    <a:pt x="54214" y="360657"/>
                  </a:lnTo>
                  <a:lnTo>
                    <a:pt x="115415" y="379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4588"/>
            <p:cNvSpPr/>
            <p:nvPr>
              <p:custDataLst>
                <p:tags r:id="rId195"/>
              </p:custDataLst>
            </p:nvPr>
          </p:nvSpPr>
          <p:spPr>
            <a:xfrm>
              <a:off x="4787900" y="6070600"/>
              <a:ext cx="241301" cy="25401"/>
            </a:xfrm>
            <a:custGeom>
              <a:avLst/>
              <a:gdLst/>
              <a:ahLst/>
              <a:cxnLst/>
              <a:rect l="0" t="0" r="0" b="0"/>
              <a:pathLst>
                <a:path w="241301" h="25401">
                  <a:moveTo>
                    <a:pt x="0" y="25400"/>
                  </a:moveTo>
                  <a:lnTo>
                    <a:pt x="0" y="25400"/>
                  </a:lnTo>
                  <a:lnTo>
                    <a:pt x="3371" y="25400"/>
                  </a:lnTo>
                  <a:lnTo>
                    <a:pt x="43752" y="14568"/>
                  </a:lnTo>
                  <a:lnTo>
                    <a:pt x="78580" y="9099"/>
                  </a:lnTo>
                  <a:lnTo>
                    <a:pt x="121276" y="6459"/>
                  </a:lnTo>
                  <a:lnTo>
                    <a:pt x="155501" y="3340"/>
                  </a:lnTo>
                  <a:lnTo>
                    <a:pt x="189997" y="1484"/>
                  </a:lnTo>
                  <a:lnTo>
                    <a:pt x="241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4589"/>
            <p:cNvSpPr/>
            <p:nvPr>
              <p:custDataLst>
                <p:tags r:id="rId196"/>
              </p:custDataLst>
            </p:nvPr>
          </p:nvSpPr>
          <p:spPr>
            <a:xfrm>
              <a:off x="4782073" y="5749441"/>
              <a:ext cx="297928" cy="22710"/>
            </a:xfrm>
            <a:custGeom>
              <a:avLst/>
              <a:gdLst/>
              <a:ahLst/>
              <a:cxnLst/>
              <a:rect l="0" t="0" r="0" b="0"/>
              <a:pathLst>
                <a:path w="297928" h="22710">
                  <a:moveTo>
                    <a:pt x="12177" y="3659"/>
                  </a:moveTo>
                  <a:lnTo>
                    <a:pt x="12177" y="3659"/>
                  </a:lnTo>
                  <a:lnTo>
                    <a:pt x="5435" y="288"/>
                  </a:lnTo>
                  <a:lnTo>
                    <a:pt x="3449" y="0"/>
                  </a:lnTo>
                  <a:lnTo>
                    <a:pt x="2125" y="514"/>
                  </a:lnTo>
                  <a:lnTo>
                    <a:pt x="0" y="3038"/>
                  </a:lnTo>
                  <a:lnTo>
                    <a:pt x="13116" y="10217"/>
                  </a:lnTo>
                  <a:lnTo>
                    <a:pt x="51731" y="14539"/>
                  </a:lnTo>
                  <a:lnTo>
                    <a:pt x="89258" y="15551"/>
                  </a:lnTo>
                  <a:lnTo>
                    <a:pt x="133218" y="15999"/>
                  </a:lnTo>
                  <a:lnTo>
                    <a:pt x="157782" y="16120"/>
                  </a:lnTo>
                  <a:lnTo>
                    <a:pt x="183331" y="16199"/>
                  </a:lnTo>
                  <a:lnTo>
                    <a:pt x="230532" y="18169"/>
                  </a:lnTo>
                  <a:lnTo>
                    <a:pt x="297927" y="22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4590"/>
            <p:cNvSpPr/>
            <p:nvPr>
              <p:custDataLst>
                <p:tags r:id="rId197"/>
              </p:custDataLst>
            </p:nvPr>
          </p:nvSpPr>
          <p:spPr>
            <a:xfrm>
              <a:off x="4902319" y="5743048"/>
              <a:ext cx="18932" cy="314853"/>
            </a:xfrm>
            <a:custGeom>
              <a:avLst/>
              <a:gdLst/>
              <a:ahLst/>
              <a:cxnLst/>
              <a:rect l="0" t="0" r="0" b="0"/>
              <a:pathLst>
                <a:path w="18932" h="314853">
                  <a:moveTo>
                    <a:pt x="12581" y="16402"/>
                  </a:moveTo>
                  <a:lnTo>
                    <a:pt x="12581" y="16402"/>
                  </a:lnTo>
                  <a:lnTo>
                    <a:pt x="7114" y="0"/>
                  </a:lnTo>
                  <a:lnTo>
                    <a:pt x="2937" y="37584"/>
                  </a:lnTo>
                  <a:lnTo>
                    <a:pt x="1240" y="71206"/>
                  </a:lnTo>
                  <a:lnTo>
                    <a:pt x="484" y="112726"/>
                  </a:lnTo>
                  <a:lnTo>
                    <a:pt x="149" y="159403"/>
                  </a:lnTo>
                  <a:lnTo>
                    <a:pt x="0" y="204606"/>
                  </a:lnTo>
                  <a:lnTo>
                    <a:pt x="639" y="245392"/>
                  </a:lnTo>
                  <a:lnTo>
                    <a:pt x="5672" y="288626"/>
                  </a:lnTo>
                  <a:lnTo>
                    <a:pt x="18931" y="3148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4591"/>
            <p:cNvSpPr/>
            <p:nvPr>
              <p:custDataLst>
                <p:tags r:id="rId198"/>
              </p:custDataLst>
            </p:nvPr>
          </p:nvSpPr>
          <p:spPr>
            <a:xfrm>
              <a:off x="4466408" y="5677783"/>
              <a:ext cx="226243" cy="452717"/>
            </a:xfrm>
            <a:custGeom>
              <a:avLst/>
              <a:gdLst/>
              <a:ahLst/>
              <a:cxnLst/>
              <a:rect l="0" t="0" r="0" b="0"/>
              <a:pathLst>
                <a:path w="226243" h="452717">
                  <a:moveTo>
                    <a:pt x="226242" y="5467"/>
                  </a:moveTo>
                  <a:lnTo>
                    <a:pt x="226242" y="5467"/>
                  </a:lnTo>
                  <a:lnTo>
                    <a:pt x="219500" y="2096"/>
                  </a:lnTo>
                  <a:lnTo>
                    <a:pt x="201823" y="0"/>
                  </a:lnTo>
                  <a:lnTo>
                    <a:pt x="155358" y="5067"/>
                  </a:lnTo>
                  <a:lnTo>
                    <a:pt x="113831" y="15069"/>
                  </a:lnTo>
                  <a:lnTo>
                    <a:pt x="75812" y="27676"/>
                  </a:lnTo>
                  <a:lnTo>
                    <a:pt x="55433" y="38621"/>
                  </a:lnTo>
                  <a:lnTo>
                    <a:pt x="40730" y="56186"/>
                  </a:lnTo>
                  <a:lnTo>
                    <a:pt x="34834" y="66795"/>
                  </a:lnTo>
                  <a:lnTo>
                    <a:pt x="30164" y="89873"/>
                  </a:lnTo>
                  <a:lnTo>
                    <a:pt x="33384" y="130430"/>
                  </a:lnTo>
                  <a:lnTo>
                    <a:pt x="38927" y="163312"/>
                  </a:lnTo>
                  <a:lnTo>
                    <a:pt x="43743" y="201444"/>
                  </a:lnTo>
                  <a:lnTo>
                    <a:pt x="42590" y="243792"/>
                  </a:lnTo>
                  <a:lnTo>
                    <a:pt x="37374" y="287777"/>
                  </a:lnTo>
                  <a:lnTo>
                    <a:pt x="30352" y="330844"/>
                  </a:lnTo>
                  <a:lnTo>
                    <a:pt x="22528" y="365980"/>
                  </a:lnTo>
                  <a:lnTo>
                    <a:pt x="10190" y="407677"/>
                  </a:lnTo>
                  <a:lnTo>
                    <a:pt x="121" y="443260"/>
                  </a:lnTo>
                  <a:lnTo>
                    <a:pt x="0" y="447612"/>
                  </a:lnTo>
                  <a:lnTo>
                    <a:pt x="626" y="450514"/>
                  </a:lnTo>
                  <a:lnTo>
                    <a:pt x="1747" y="452448"/>
                  </a:lnTo>
                  <a:lnTo>
                    <a:pt x="10520" y="452716"/>
                  </a:lnTo>
                  <a:lnTo>
                    <a:pt x="52632" y="440397"/>
                  </a:lnTo>
                  <a:lnTo>
                    <a:pt x="84876" y="431368"/>
                  </a:lnTo>
                  <a:lnTo>
                    <a:pt x="120374" y="422650"/>
                  </a:lnTo>
                  <a:lnTo>
                    <a:pt x="157317" y="414073"/>
                  </a:lnTo>
                  <a:lnTo>
                    <a:pt x="194492" y="405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SMARTInkShape-4592"/>
            <p:cNvSpPr/>
            <p:nvPr>
              <p:custDataLst>
                <p:tags r:id="rId199"/>
              </p:custDataLst>
            </p:nvPr>
          </p:nvSpPr>
          <p:spPr>
            <a:xfrm>
              <a:off x="4076700" y="5994400"/>
              <a:ext cx="190501" cy="38101"/>
            </a:xfrm>
            <a:custGeom>
              <a:avLst/>
              <a:gdLst/>
              <a:ahLst/>
              <a:cxnLst/>
              <a:rect l="0" t="0" r="0" b="0"/>
              <a:pathLst>
                <a:path w="190501" h="38101">
                  <a:moveTo>
                    <a:pt x="0" y="38100"/>
                  </a:moveTo>
                  <a:lnTo>
                    <a:pt x="0" y="38100"/>
                  </a:lnTo>
                  <a:lnTo>
                    <a:pt x="45466" y="29261"/>
                  </a:lnTo>
                  <a:lnTo>
                    <a:pt x="77827" y="23352"/>
                  </a:lnTo>
                  <a:lnTo>
                    <a:pt x="115023" y="16024"/>
                  </a:lnTo>
                  <a:lnTo>
                    <a:pt x="152722" y="8063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SMARTInkShape-4593"/>
            <p:cNvSpPr/>
            <p:nvPr>
              <p:custDataLst>
                <p:tags r:id="rId200"/>
              </p:custDataLst>
            </p:nvPr>
          </p:nvSpPr>
          <p:spPr>
            <a:xfrm>
              <a:off x="4031566" y="5769302"/>
              <a:ext cx="254685" cy="381111"/>
            </a:xfrm>
            <a:custGeom>
              <a:avLst/>
              <a:gdLst/>
              <a:ahLst/>
              <a:cxnLst/>
              <a:rect l="0" t="0" r="0" b="0"/>
              <a:pathLst>
                <a:path w="254685" h="381111">
                  <a:moveTo>
                    <a:pt x="235634" y="15548"/>
                  </a:moveTo>
                  <a:lnTo>
                    <a:pt x="235634" y="15548"/>
                  </a:lnTo>
                  <a:lnTo>
                    <a:pt x="230167" y="4613"/>
                  </a:lnTo>
                  <a:lnTo>
                    <a:pt x="216062" y="0"/>
                  </a:lnTo>
                  <a:lnTo>
                    <a:pt x="180524" y="4277"/>
                  </a:lnTo>
                  <a:lnTo>
                    <a:pt x="148346" y="10775"/>
                  </a:lnTo>
                  <a:lnTo>
                    <a:pt x="114289" y="19069"/>
                  </a:lnTo>
                  <a:lnTo>
                    <a:pt x="68760" y="36348"/>
                  </a:lnTo>
                  <a:lnTo>
                    <a:pt x="43875" y="51132"/>
                  </a:lnTo>
                  <a:lnTo>
                    <a:pt x="16774" y="82066"/>
                  </a:lnTo>
                  <a:lnTo>
                    <a:pt x="2080" y="121413"/>
                  </a:lnTo>
                  <a:lnTo>
                    <a:pt x="0" y="167722"/>
                  </a:lnTo>
                  <a:lnTo>
                    <a:pt x="2261" y="202420"/>
                  </a:lnTo>
                  <a:lnTo>
                    <a:pt x="5618" y="238302"/>
                  </a:lnTo>
                  <a:lnTo>
                    <a:pt x="9462" y="273065"/>
                  </a:lnTo>
                  <a:lnTo>
                    <a:pt x="15404" y="305448"/>
                  </a:lnTo>
                  <a:lnTo>
                    <a:pt x="24801" y="345802"/>
                  </a:lnTo>
                  <a:lnTo>
                    <a:pt x="30452" y="364116"/>
                  </a:lnTo>
                  <a:lnTo>
                    <a:pt x="37669" y="374607"/>
                  </a:lnTo>
                  <a:lnTo>
                    <a:pt x="49341" y="379741"/>
                  </a:lnTo>
                  <a:lnTo>
                    <a:pt x="56405" y="381110"/>
                  </a:lnTo>
                  <a:lnTo>
                    <a:pt x="93316" y="376295"/>
                  </a:lnTo>
                  <a:lnTo>
                    <a:pt x="131459" y="367791"/>
                  </a:lnTo>
                  <a:lnTo>
                    <a:pt x="172401" y="357662"/>
                  </a:lnTo>
                  <a:lnTo>
                    <a:pt x="217133" y="344026"/>
                  </a:lnTo>
                  <a:lnTo>
                    <a:pt x="254684" y="3266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2" name="SMARTInkShape-Group817"/>
          <p:cNvGrpSpPr/>
          <p:nvPr/>
        </p:nvGrpSpPr>
        <p:grpSpPr>
          <a:xfrm>
            <a:off x="3333750" y="5930900"/>
            <a:ext cx="228601" cy="196851"/>
            <a:chOff x="3333750" y="5930900"/>
            <a:chExt cx="228601" cy="196851"/>
          </a:xfrm>
        </p:grpSpPr>
        <p:sp>
          <p:nvSpPr>
            <p:cNvPr id="410" name="SMARTInkShape-4594"/>
            <p:cNvSpPr/>
            <p:nvPr>
              <p:custDataLst>
                <p:tags r:id="rId185"/>
              </p:custDataLst>
            </p:nvPr>
          </p:nvSpPr>
          <p:spPr>
            <a:xfrm>
              <a:off x="3333750" y="6070600"/>
              <a:ext cx="215901" cy="57151"/>
            </a:xfrm>
            <a:custGeom>
              <a:avLst/>
              <a:gdLst/>
              <a:ahLst/>
              <a:cxnLst/>
              <a:rect l="0" t="0" r="0" b="0"/>
              <a:pathLst>
                <a:path w="215901" h="57151">
                  <a:moveTo>
                    <a:pt x="0" y="57150"/>
                  </a:moveTo>
                  <a:lnTo>
                    <a:pt x="0" y="57150"/>
                  </a:lnTo>
                  <a:lnTo>
                    <a:pt x="30339" y="50409"/>
                  </a:lnTo>
                  <a:lnTo>
                    <a:pt x="67811" y="41453"/>
                  </a:lnTo>
                  <a:lnTo>
                    <a:pt x="113394" y="29713"/>
                  </a:lnTo>
                  <a:lnTo>
                    <a:pt x="138390" y="22630"/>
                  </a:lnTo>
                  <a:lnTo>
                    <a:pt x="181451" y="10058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4595"/>
            <p:cNvSpPr/>
            <p:nvPr>
              <p:custDataLst>
                <p:tags r:id="rId186"/>
              </p:custDataLst>
            </p:nvPr>
          </p:nvSpPr>
          <p:spPr>
            <a:xfrm>
              <a:off x="3384550" y="5930900"/>
              <a:ext cx="177801" cy="6351"/>
            </a:xfrm>
            <a:custGeom>
              <a:avLst/>
              <a:gdLst/>
              <a:ahLst/>
              <a:cxnLst/>
              <a:rect l="0" t="0" r="0" b="0"/>
              <a:pathLst>
                <a:path w="177801" h="6351">
                  <a:moveTo>
                    <a:pt x="0" y="6350"/>
                  </a:moveTo>
                  <a:lnTo>
                    <a:pt x="0" y="6350"/>
                  </a:lnTo>
                  <a:lnTo>
                    <a:pt x="6742" y="2979"/>
                  </a:lnTo>
                  <a:lnTo>
                    <a:pt x="44762" y="4953"/>
                  </a:lnTo>
                  <a:lnTo>
                    <a:pt x="78691" y="5728"/>
                  </a:lnTo>
                  <a:lnTo>
                    <a:pt x="117289" y="4194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9" name="SMARTInkShape-Group818"/>
          <p:cNvGrpSpPr/>
          <p:nvPr/>
        </p:nvGrpSpPr>
        <p:grpSpPr>
          <a:xfrm>
            <a:off x="8743950" y="4827765"/>
            <a:ext cx="3105006" cy="607836"/>
            <a:chOff x="8743950" y="4827765"/>
            <a:chExt cx="3105006" cy="607836"/>
          </a:xfrm>
        </p:grpSpPr>
        <p:sp>
          <p:nvSpPr>
            <p:cNvPr id="413" name="SMARTInkShape-4596"/>
            <p:cNvSpPr/>
            <p:nvPr>
              <p:custDataLst>
                <p:tags r:id="rId169"/>
              </p:custDataLst>
            </p:nvPr>
          </p:nvSpPr>
          <p:spPr>
            <a:xfrm>
              <a:off x="10057263" y="4827765"/>
              <a:ext cx="293238" cy="400008"/>
            </a:xfrm>
            <a:custGeom>
              <a:avLst/>
              <a:gdLst/>
              <a:ahLst/>
              <a:cxnLst/>
              <a:rect l="0" t="0" r="0" b="0"/>
              <a:pathLst>
                <a:path w="293238" h="400008">
                  <a:moveTo>
                    <a:pt x="293237" y="10935"/>
                  </a:moveTo>
                  <a:lnTo>
                    <a:pt x="293237" y="10935"/>
                  </a:lnTo>
                  <a:lnTo>
                    <a:pt x="283124" y="4193"/>
                  </a:lnTo>
                  <a:lnTo>
                    <a:pt x="249868" y="0"/>
                  </a:lnTo>
                  <a:lnTo>
                    <a:pt x="218222" y="901"/>
                  </a:lnTo>
                  <a:lnTo>
                    <a:pt x="183697" y="2948"/>
                  </a:lnTo>
                  <a:lnTo>
                    <a:pt x="149538" y="3858"/>
                  </a:lnTo>
                  <a:lnTo>
                    <a:pt x="105314" y="11111"/>
                  </a:lnTo>
                  <a:lnTo>
                    <a:pt x="75514" y="25569"/>
                  </a:lnTo>
                  <a:lnTo>
                    <a:pt x="56648" y="46629"/>
                  </a:lnTo>
                  <a:lnTo>
                    <a:pt x="50504" y="64428"/>
                  </a:lnTo>
                  <a:lnTo>
                    <a:pt x="48926" y="94283"/>
                  </a:lnTo>
                  <a:lnTo>
                    <a:pt x="51342" y="139347"/>
                  </a:lnTo>
                  <a:lnTo>
                    <a:pt x="48390" y="183195"/>
                  </a:lnTo>
                  <a:lnTo>
                    <a:pt x="43069" y="219199"/>
                  </a:lnTo>
                  <a:lnTo>
                    <a:pt x="35295" y="257308"/>
                  </a:lnTo>
                  <a:lnTo>
                    <a:pt x="24785" y="293060"/>
                  </a:lnTo>
                  <a:lnTo>
                    <a:pt x="10338" y="334809"/>
                  </a:lnTo>
                  <a:lnTo>
                    <a:pt x="494" y="366150"/>
                  </a:lnTo>
                  <a:lnTo>
                    <a:pt x="0" y="373333"/>
                  </a:lnTo>
                  <a:lnTo>
                    <a:pt x="1085" y="378828"/>
                  </a:lnTo>
                  <a:lnTo>
                    <a:pt x="3218" y="383197"/>
                  </a:lnTo>
                  <a:lnTo>
                    <a:pt x="13115" y="389933"/>
                  </a:lnTo>
                  <a:lnTo>
                    <a:pt x="49206" y="400007"/>
                  </a:lnTo>
                  <a:lnTo>
                    <a:pt x="88131" y="399893"/>
                  </a:lnTo>
                  <a:lnTo>
                    <a:pt x="115437" y="398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SMARTInkShape-4597"/>
            <p:cNvSpPr/>
            <p:nvPr>
              <p:custDataLst>
                <p:tags r:id="rId170"/>
              </p:custDataLst>
            </p:nvPr>
          </p:nvSpPr>
          <p:spPr>
            <a:xfrm>
              <a:off x="9781788" y="4864847"/>
              <a:ext cx="167239" cy="343534"/>
            </a:xfrm>
            <a:custGeom>
              <a:avLst/>
              <a:gdLst/>
              <a:ahLst/>
              <a:cxnLst/>
              <a:rect l="0" t="0" r="0" b="0"/>
              <a:pathLst>
                <a:path w="167239" h="343534">
                  <a:moveTo>
                    <a:pt x="98812" y="43703"/>
                  </a:moveTo>
                  <a:lnTo>
                    <a:pt x="98812" y="43703"/>
                  </a:lnTo>
                  <a:lnTo>
                    <a:pt x="121415" y="24862"/>
                  </a:lnTo>
                  <a:lnTo>
                    <a:pt x="167238" y="0"/>
                  </a:lnTo>
                  <a:lnTo>
                    <a:pt x="121583" y="10128"/>
                  </a:lnTo>
                  <a:lnTo>
                    <a:pt x="81541" y="18360"/>
                  </a:lnTo>
                  <a:lnTo>
                    <a:pt x="49617" y="26781"/>
                  </a:lnTo>
                  <a:lnTo>
                    <a:pt x="37906" y="34771"/>
                  </a:lnTo>
                  <a:lnTo>
                    <a:pt x="27998" y="46788"/>
                  </a:lnTo>
                  <a:lnTo>
                    <a:pt x="15193" y="74094"/>
                  </a:lnTo>
                  <a:lnTo>
                    <a:pt x="7321" y="109388"/>
                  </a:lnTo>
                  <a:lnTo>
                    <a:pt x="4675" y="152222"/>
                  </a:lnTo>
                  <a:lnTo>
                    <a:pt x="4057" y="186478"/>
                  </a:lnTo>
                  <a:lnTo>
                    <a:pt x="1899" y="222870"/>
                  </a:lnTo>
                  <a:lnTo>
                    <a:pt x="0" y="258094"/>
                  </a:lnTo>
                  <a:lnTo>
                    <a:pt x="2192" y="299608"/>
                  </a:lnTo>
                  <a:lnTo>
                    <a:pt x="4568" y="324843"/>
                  </a:lnTo>
                  <a:lnTo>
                    <a:pt x="10124" y="333989"/>
                  </a:lnTo>
                  <a:lnTo>
                    <a:pt x="24556" y="343105"/>
                  </a:lnTo>
                  <a:lnTo>
                    <a:pt x="55722" y="343533"/>
                  </a:lnTo>
                  <a:lnTo>
                    <a:pt x="96235" y="335820"/>
                  </a:lnTo>
                  <a:lnTo>
                    <a:pt x="149612" y="3231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SMARTInkShape-4598"/>
            <p:cNvSpPr/>
            <p:nvPr>
              <p:custDataLst>
                <p:tags r:id="rId171"/>
              </p:custDataLst>
            </p:nvPr>
          </p:nvSpPr>
          <p:spPr>
            <a:xfrm>
              <a:off x="9702800" y="5041900"/>
              <a:ext cx="247651" cy="38101"/>
            </a:xfrm>
            <a:custGeom>
              <a:avLst/>
              <a:gdLst/>
              <a:ahLst/>
              <a:cxnLst/>
              <a:rect l="0" t="0" r="0" b="0"/>
              <a:pathLst>
                <a:path w="247651" h="38101">
                  <a:moveTo>
                    <a:pt x="0" y="38100"/>
                  </a:moveTo>
                  <a:lnTo>
                    <a:pt x="0" y="38100"/>
                  </a:lnTo>
                  <a:lnTo>
                    <a:pt x="0" y="34729"/>
                  </a:lnTo>
                  <a:lnTo>
                    <a:pt x="16855" y="29261"/>
                  </a:lnTo>
                  <a:lnTo>
                    <a:pt x="61047" y="23173"/>
                  </a:lnTo>
                  <a:lnTo>
                    <a:pt x="102626" y="17119"/>
                  </a:lnTo>
                  <a:lnTo>
                    <a:pt x="149327" y="10430"/>
                  </a:lnTo>
                  <a:lnTo>
                    <a:pt x="173635" y="7659"/>
                  </a:lnTo>
                  <a:lnTo>
                    <a:pt x="214755" y="3404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4599"/>
            <p:cNvSpPr/>
            <p:nvPr>
              <p:custDataLst>
                <p:tags r:id="rId172"/>
              </p:custDataLst>
            </p:nvPr>
          </p:nvSpPr>
          <p:spPr>
            <a:xfrm>
              <a:off x="10382250" y="4965700"/>
              <a:ext cx="23636" cy="234951"/>
            </a:xfrm>
            <a:custGeom>
              <a:avLst/>
              <a:gdLst/>
              <a:ahLst/>
              <a:cxnLst/>
              <a:rect l="0" t="0" r="0" b="0"/>
              <a:pathLst>
                <a:path w="23636" h="234951">
                  <a:moveTo>
                    <a:pt x="12700" y="0"/>
                  </a:moveTo>
                  <a:lnTo>
                    <a:pt x="12700" y="0"/>
                  </a:lnTo>
                  <a:lnTo>
                    <a:pt x="19441" y="13484"/>
                  </a:lnTo>
                  <a:lnTo>
                    <a:pt x="23635" y="45466"/>
                  </a:lnTo>
                  <a:lnTo>
                    <a:pt x="21506" y="92964"/>
                  </a:lnTo>
                  <a:lnTo>
                    <a:pt x="18260" y="128806"/>
                  </a:lnTo>
                  <a:lnTo>
                    <a:pt x="13760" y="163787"/>
                  </a:lnTo>
                  <a:lnTo>
                    <a:pt x="4703" y="204457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4600"/>
            <p:cNvSpPr/>
            <p:nvPr>
              <p:custDataLst>
                <p:tags r:id="rId173"/>
              </p:custDataLst>
            </p:nvPr>
          </p:nvSpPr>
          <p:spPr>
            <a:xfrm>
              <a:off x="10274298" y="4972127"/>
              <a:ext cx="234953" cy="18974"/>
            </a:xfrm>
            <a:custGeom>
              <a:avLst/>
              <a:gdLst/>
              <a:ahLst/>
              <a:cxnLst/>
              <a:rect l="0" t="0" r="0" b="0"/>
              <a:pathLst>
                <a:path w="234953" h="18974">
                  <a:moveTo>
                    <a:pt x="2" y="6273"/>
                  </a:moveTo>
                  <a:lnTo>
                    <a:pt x="2" y="6273"/>
                  </a:lnTo>
                  <a:lnTo>
                    <a:pt x="0" y="2902"/>
                  </a:lnTo>
                  <a:lnTo>
                    <a:pt x="1413" y="1909"/>
                  </a:lnTo>
                  <a:lnTo>
                    <a:pt x="6745" y="806"/>
                  </a:lnTo>
                  <a:lnTo>
                    <a:pt x="44764" y="97"/>
                  </a:lnTo>
                  <a:lnTo>
                    <a:pt x="78693" y="0"/>
                  </a:lnTo>
                  <a:lnTo>
                    <a:pt x="122936" y="1838"/>
                  </a:lnTo>
                  <a:lnTo>
                    <a:pt x="168233" y="5713"/>
                  </a:lnTo>
                  <a:lnTo>
                    <a:pt x="213301" y="14417"/>
                  </a:lnTo>
                  <a:lnTo>
                    <a:pt x="234952" y="189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SMARTInkShape-4601"/>
            <p:cNvSpPr/>
            <p:nvPr>
              <p:custDataLst>
                <p:tags r:id="rId174"/>
              </p:custDataLst>
            </p:nvPr>
          </p:nvSpPr>
          <p:spPr>
            <a:xfrm>
              <a:off x="10242550" y="5213350"/>
              <a:ext cx="260351" cy="30868"/>
            </a:xfrm>
            <a:custGeom>
              <a:avLst/>
              <a:gdLst/>
              <a:ahLst/>
              <a:cxnLst/>
              <a:rect l="0" t="0" r="0" b="0"/>
              <a:pathLst>
                <a:path w="260351" h="30868">
                  <a:moveTo>
                    <a:pt x="0" y="25400"/>
                  </a:moveTo>
                  <a:lnTo>
                    <a:pt x="0" y="25400"/>
                  </a:lnTo>
                  <a:lnTo>
                    <a:pt x="3371" y="28771"/>
                  </a:lnTo>
                  <a:lnTo>
                    <a:pt x="22322" y="30867"/>
                  </a:lnTo>
                  <a:lnTo>
                    <a:pt x="63151" y="26506"/>
                  </a:lnTo>
                  <a:lnTo>
                    <a:pt x="94390" y="22834"/>
                  </a:lnTo>
                  <a:lnTo>
                    <a:pt x="133203" y="16969"/>
                  </a:lnTo>
                  <a:lnTo>
                    <a:pt x="175617" y="10364"/>
                  </a:lnTo>
                  <a:lnTo>
                    <a:pt x="217987" y="5076"/>
                  </a:lnTo>
                  <a:lnTo>
                    <a:pt x="260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SMARTInkShape-4602"/>
            <p:cNvSpPr/>
            <p:nvPr>
              <p:custDataLst>
                <p:tags r:id="rId175"/>
              </p:custDataLst>
            </p:nvPr>
          </p:nvSpPr>
          <p:spPr>
            <a:xfrm>
              <a:off x="10607832" y="4917187"/>
              <a:ext cx="142719" cy="289814"/>
            </a:xfrm>
            <a:custGeom>
              <a:avLst/>
              <a:gdLst/>
              <a:ahLst/>
              <a:cxnLst/>
              <a:rect l="0" t="0" r="0" b="0"/>
              <a:pathLst>
                <a:path w="142719" h="289814">
                  <a:moveTo>
                    <a:pt x="142718" y="23113"/>
                  </a:moveTo>
                  <a:lnTo>
                    <a:pt x="142718" y="23113"/>
                  </a:lnTo>
                  <a:lnTo>
                    <a:pt x="130785" y="9298"/>
                  </a:lnTo>
                  <a:lnTo>
                    <a:pt x="128413" y="5436"/>
                  </a:lnTo>
                  <a:lnTo>
                    <a:pt x="124714" y="2862"/>
                  </a:lnTo>
                  <a:lnTo>
                    <a:pt x="114960" y="0"/>
                  </a:lnTo>
                  <a:lnTo>
                    <a:pt x="99807" y="4375"/>
                  </a:lnTo>
                  <a:lnTo>
                    <a:pt x="80607" y="15490"/>
                  </a:lnTo>
                  <a:lnTo>
                    <a:pt x="46703" y="48372"/>
                  </a:lnTo>
                  <a:lnTo>
                    <a:pt x="24786" y="82552"/>
                  </a:lnTo>
                  <a:lnTo>
                    <a:pt x="8930" y="123143"/>
                  </a:lnTo>
                  <a:lnTo>
                    <a:pt x="0" y="164938"/>
                  </a:lnTo>
                  <a:lnTo>
                    <a:pt x="738" y="202328"/>
                  </a:lnTo>
                  <a:lnTo>
                    <a:pt x="12454" y="244998"/>
                  </a:lnTo>
                  <a:lnTo>
                    <a:pt x="29085" y="264956"/>
                  </a:lnTo>
                  <a:lnTo>
                    <a:pt x="50585" y="278766"/>
                  </a:lnTo>
                  <a:lnTo>
                    <a:pt x="98268" y="2898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SMARTInkShape-4603"/>
            <p:cNvSpPr/>
            <p:nvPr>
              <p:custDataLst>
                <p:tags r:id="rId176"/>
              </p:custDataLst>
            </p:nvPr>
          </p:nvSpPr>
          <p:spPr>
            <a:xfrm>
              <a:off x="10763250" y="5003800"/>
              <a:ext cx="120651" cy="177801"/>
            </a:xfrm>
            <a:custGeom>
              <a:avLst/>
              <a:gdLst/>
              <a:ahLst/>
              <a:cxnLst/>
              <a:rect l="0" t="0" r="0" b="0"/>
              <a:pathLst>
                <a:path w="120651" h="177801">
                  <a:moveTo>
                    <a:pt x="0" y="0"/>
                  </a:moveTo>
                  <a:lnTo>
                    <a:pt x="0" y="0"/>
                  </a:lnTo>
                  <a:lnTo>
                    <a:pt x="10112" y="6742"/>
                  </a:lnTo>
                  <a:lnTo>
                    <a:pt x="35450" y="45190"/>
                  </a:lnTo>
                  <a:lnTo>
                    <a:pt x="62009" y="82769"/>
                  </a:lnTo>
                  <a:lnTo>
                    <a:pt x="91047" y="120715"/>
                  </a:lnTo>
                  <a:lnTo>
                    <a:pt x="115602" y="166834"/>
                  </a:lnTo>
                  <a:lnTo>
                    <a:pt x="12065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4604"/>
            <p:cNvSpPr/>
            <p:nvPr>
              <p:custDataLst>
                <p:tags r:id="rId177"/>
              </p:custDataLst>
            </p:nvPr>
          </p:nvSpPr>
          <p:spPr>
            <a:xfrm>
              <a:off x="8743950" y="5253215"/>
              <a:ext cx="273051" cy="182386"/>
            </a:xfrm>
            <a:custGeom>
              <a:avLst/>
              <a:gdLst/>
              <a:ahLst/>
              <a:cxnLst/>
              <a:rect l="0" t="0" r="0" b="0"/>
              <a:pathLst>
                <a:path w="273051" h="182386">
                  <a:moveTo>
                    <a:pt x="273050" y="10935"/>
                  </a:moveTo>
                  <a:lnTo>
                    <a:pt x="273050" y="10935"/>
                  </a:lnTo>
                  <a:lnTo>
                    <a:pt x="266307" y="4193"/>
                  </a:lnTo>
                  <a:lnTo>
                    <a:pt x="259236" y="883"/>
                  </a:lnTo>
                  <a:lnTo>
                    <a:pt x="255373" y="0"/>
                  </a:lnTo>
                  <a:lnTo>
                    <a:pt x="208750" y="27460"/>
                  </a:lnTo>
                  <a:lnTo>
                    <a:pt x="162862" y="59437"/>
                  </a:lnTo>
                  <a:lnTo>
                    <a:pt x="133974" y="80663"/>
                  </a:lnTo>
                  <a:lnTo>
                    <a:pt x="102016" y="104692"/>
                  </a:lnTo>
                  <a:lnTo>
                    <a:pt x="68011" y="130590"/>
                  </a:lnTo>
                  <a:lnTo>
                    <a:pt x="0" y="1823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SMARTInkShape-4605"/>
            <p:cNvSpPr/>
            <p:nvPr>
              <p:custDataLst>
                <p:tags r:id="rId178"/>
              </p:custDataLst>
            </p:nvPr>
          </p:nvSpPr>
          <p:spPr>
            <a:xfrm>
              <a:off x="9163050" y="4915783"/>
              <a:ext cx="317501" cy="322968"/>
            </a:xfrm>
            <a:custGeom>
              <a:avLst/>
              <a:gdLst/>
              <a:ahLst/>
              <a:cxnLst/>
              <a:rect l="0" t="0" r="0" b="0"/>
              <a:pathLst>
                <a:path w="317501" h="322968">
                  <a:moveTo>
                    <a:pt x="317500" y="5467"/>
                  </a:moveTo>
                  <a:lnTo>
                    <a:pt x="317500" y="5467"/>
                  </a:lnTo>
                  <a:lnTo>
                    <a:pt x="314129" y="2096"/>
                  </a:lnTo>
                  <a:lnTo>
                    <a:pt x="310593" y="441"/>
                  </a:lnTo>
                  <a:lnTo>
                    <a:pt x="308661" y="0"/>
                  </a:lnTo>
                  <a:lnTo>
                    <a:pt x="289089" y="12863"/>
                  </a:lnTo>
                  <a:lnTo>
                    <a:pt x="261363" y="43796"/>
                  </a:lnTo>
                  <a:lnTo>
                    <a:pt x="224112" y="88119"/>
                  </a:lnTo>
                  <a:lnTo>
                    <a:pt x="202325" y="112779"/>
                  </a:lnTo>
                  <a:lnTo>
                    <a:pt x="179334" y="138391"/>
                  </a:lnTo>
                  <a:lnTo>
                    <a:pt x="156243" y="163934"/>
                  </a:lnTo>
                  <a:lnTo>
                    <a:pt x="133091" y="189428"/>
                  </a:lnTo>
                  <a:lnTo>
                    <a:pt x="109893" y="214891"/>
                  </a:lnTo>
                  <a:lnTo>
                    <a:pt x="65305" y="260116"/>
                  </a:lnTo>
                  <a:lnTo>
                    <a:pt x="0" y="322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SMARTInkShape-4606"/>
            <p:cNvSpPr/>
            <p:nvPr>
              <p:custDataLst>
                <p:tags r:id="rId179"/>
              </p:custDataLst>
            </p:nvPr>
          </p:nvSpPr>
          <p:spPr>
            <a:xfrm>
              <a:off x="11614150" y="4887535"/>
              <a:ext cx="234806" cy="351216"/>
            </a:xfrm>
            <a:custGeom>
              <a:avLst/>
              <a:gdLst/>
              <a:ahLst/>
              <a:cxnLst/>
              <a:rect l="0" t="0" r="0" b="0"/>
              <a:pathLst>
                <a:path w="234806" h="351216">
                  <a:moveTo>
                    <a:pt x="139700" y="21015"/>
                  </a:moveTo>
                  <a:lnTo>
                    <a:pt x="139700" y="21015"/>
                  </a:lnTo>
                  <a:lnTo>
                    <a:pt x="179262" y="9081"/>
                  </a:lnTo>
                  <a:lnTo>
                    <a:pt x="213682" y="0"/>
                  </a:lnTo>
                  <a:lnTo>
                    <a:pt x="220064" y="1362"/>
                  </a:lnTo>
                  <a:lnTo>
                    <a:pt x="230921" y="10397"/>
                  </a:lnTo>
                  <a:lnTo>
                    <a:pt x="234805" y="27586"/>
                  </a:lnTo>
                  <a:lnTo>
                    <a:pt x="231357" y="58508"/>
                  </a:lnTo>
                  <a:lnTo>
                    <a:pt x="225498" y="85521"/>
                  </a:lnTo>
                  <a:lnTo>
                    <a:pt x="218067" y="116936"/>
                  </a:lnTo>
                  <a:lnTo>
                    <a:pt x="212406" y="151285"/>
                  </a:lnTo>
                  <a:lnTo>
                    <a:pt x="207924" y="187589"/>
                  </a:lnTo>
                  <a:lnTo>
                    <a:pt x="204233" y="225197"/>
                  </a:lnTo>
                  <a:lnTo>
                    <a:pt x="196368" y="272629"/>
                  </a:lnTo>
                  <a:lnTo>
                    <a:pt x="187463" y="300060"/>
                  </a:lnTo>
                  <a:lnTo>
                    <a:pt x="176451" y="316955"/>
                  </a:lnTo>
                  <a:lnTo>
                    <a:pt x="156973" y="329168"/>
                  </a:lnTo>
                  <a:lnTo>
                    <a:pt x="130444" y="337888"/>
                  </a:lnTo>
                  <a:lnTo>
                    <a:pt x="97486" y="341764"/>
                  </a:lnTo>
                  <a:lnTo>
                    <a:pt x="59790" y="345368"/>
                  </a:lnTo>
                  <a:lnTo>
                    <a:pt x="0" y="3512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SMARTInkShape-4607"/>
            <p:cNvSpPr/>
            <p:nvPr>
              <p:custDataLst>
                <p:tags r:id="rId180"/>
              </p:custDataLst>
            </p:nvPr>
          </p:nvSpPr>
          <p:spPr>
            <a:xfrm>
              <a:off x="11626850" y="5003800"/>
              <a:ext cx="47276" cy="190501"/>
            </a:xfrm>
            <a:custGeom>
              <a:avLst/>
              <a:gdLst/>
              <a:ahLst/>
              <a:cxnLst/>
              <a:rect l="0" t="0" r="0" b="0"/>
              <a:pathLst>
                <a:path w="47276" h="190501">
                  <a:moveTo>
                    <a:pt x="6350" y="0"/>
                  </a:moveTo>
                  <a:lnTo>
                    <a:pt x="6350" y="0"/>
                  </a:lnTo>
                  <a:lnTo>
                    <a:pt x="25922" y="16620"/>
                  </a:lnTo>
                  <a:lnTo>
                    <a:pt x="38332" y="33257"/>
                  </a:lnTo>
                  <a:lnTo>
                    <a:pt x="45259" y="56174"/>
                  </a:lnTo>
                  <a:lnTo>
                    <a:pt x="47275" y="96842"/>
                  </a:lnTo>
                  <a:lnTo>
                    <a:pt x="43590" y="124179"/>
                  </a:lnTo>
                  <a:lnTo>
                    <a:pt x="34895" y="148089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SMARTInkShape-4608"/>
            <p:cNvSpPr/>
            <p:nvPr>
              <p:custDataLst>
                <p:tags r:id="rId181"/>
              </p:custDataLst>
            </p:nvPr>
          </p:nvSpPr>
          <p:spPr>
            <a:xfrm>
              <a:off x="11393795" y="5041900"/>
              <a:ext cx="141176" cy="152401"/>
            </a:xfrm>
            <a:custGeom>
              <a:avLst/>
              <a:gdLst/>
              <a:ahLst/>
              <a:cxnLst/>
              <a:rect l="0" t="0" r="0" b="0"/>
              <a:pathLst>
                <a:path w="141176" h="152401">
                  <a:moveTo>
                    <a:pt x="137805" y="0"/>
                  </a:moveTo>
                  <a:lnTo>
                    <a:pt x="137805" y="0"/>
                  </a:lnTo>
                  <a:lnTo>
                    <a:pt x="141175" y="3371"/>
                  </a:lnTo>
                  <a:lnTo>
                    <a:pt x="140948" y="10670"/>
                  </a:lnTo>
                  <a:lnTo>
                    <a:pt x="131737" y="48808"/>
                  </a:lnTo>
                  <a:lnTo>
                    <a:pt x="122410" y="68730"/>
                  </a:lnTo>
                  <a:lnTo>
                    <a:pt x="98514" y="93037"/>
                  </a:lnTo>
                  <a:lnTo>
                    <a:pt x="65720" y="110274"/>
                  </a:lnTo>
                  <a:lnTo>
                    <a:pt x="45325" y="114157"/>
                  </a:lnTo>
                  <a:lnTo>
                    <a:pt x="28264" y="112825"/>
                  </a:lnTo>
                  <a:lnTo>
                    <a:pt x="15977" y="107530"/>
                  </a:lnTo>
                  <a:lnTo>
                    <a:pt x="7695" y="100473"/>
                  </a:lnTo>
                  <a:lnTo>
                    <a:pt x="2368" y="92632"/>
                  </a:lnTo>
                  <a:lnTo>
                    <a:pt x="0" y="84443"/>
                  </a:lnTo>
                  <a:lnTo>
                    <a:pt x="780" y="80990"/>
                  </a:lnTo>
                  <a:lnTo>
                    <a:pt x="5408" y="75271"/>
                  </a:lnTo>
                  <a:lnTo>
                    <a:pt x="10030" y="74170"/>
                  </a:lnTo>
                  <a:lnTo>
                    <a:pt x="22690" y="74827"/>
                  </a:lnTo>
                  <a:lnTo>
                    <a:pt x="58178" y="86773"/>
                  </a:lnTo>
                  <a:lnTo>
                    <a:pt x="101648" y="118227"/>
                  </a:lnTo>
                  <a:lnTo>
                    <a:pt x="131455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SMARTInkShape-4609"/>
            <p:cNvSpPr/>
            <p:nvPr>
              <p:custDataLst>
                <p:tags r:id="rId182"/>
              </p:custDataLst>
            </p:nvPr>
          </p:nvSpPr>
          <p:spPr>
            <a:xfrm>
              <a:off x="11140211" y="5038529"/>
              <a:ext cx="150090" cy="155772"/>
            </a:xfrm>
            <a:custGeom>
              <a:avLst/>
              <a:gdLst/>
              <a:ahLst/>
              <a:cxnLst/>
              <a:rect l="0" t="0" r="0" b="0"/>
              <a:pathLst>
                <a:path w="150090" h="155772">
                  <a:moveTo>
                    <a:pt x="137389" y="3371"/>
                  </a:moveTo>
                  <a:lnTo>
                    <a:pt x="137389" y="3371"/>
                  </a:lnTo>
                  <a:lnTo>
                    <a:pt x="137389" y="0"/>
                  </a:lnTo>
                  <a:lnTo>
                    <a:pt x="95943" y="19399"/>
                  </a:lnTo>
                  <a:lnTo>
                    <a:pt x="60199" y="31638"/>
                  </a:lnTo>
                  <a:lnTo>
                    <a:pt x="14178" y="51465"/>
                  </a:lnTo>
                  <a:lnTo>
                    <a:pt x="5488" y="59083"/>
                  </a:lnTo>
                  <a:lnTo>
                    <a:pt x="1155" y="67173"/>
                  </a:lnTo>
                  <a:lnTo>
                    <a:pt x="0" y="71306"/>
                  </a:lnTo>
                  <a:lnTo>
                    <a:pt x="639" y="75472"/>
                  </a:lnTo>
                  <a:lnTo>
                    <a:pt x="5116" y="83864"/>
                  </a:lnTo>
                  <a:lnTo>
                    <a:pt x="22310" y="99893"/>
                  </a:lnTo>
                  <a:lnTo>
                    <a:pt x="59884" y="119908"/>
                  </a:lnTo>
                  <a:lnTo>
                    <a:pt x="98589" y="136678"/>
                  </a:lnTo>
                  <a:lnTo>
                    <a:pt x="150089" y="155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SMARTInkShape-4610"/>
            <p:cNvSpPr/>
            <p:nvPr>
              <p:custDataLst>
                <p:tags r:id="rId183"/>
              </p:custDataLst>
            </p:nvPr>
          </p:nvSpPr>
          <p:spPr>
            <a:xfrm>
              <a:off x="10991850" y="5143500"/>
              <a:ext cx="6351" cy="101601"/>
            </a:xfrm>
            <a:custGeom>
              <a:avLst/>
              <a:gdLst/>
              <a:ahLst/>
              <a:cxnLst/>
              <a:rect l="0" t="0" r="0" b="0"/>
              <a:pathLst>
                <a:path w="6351" h="101601">
                  <a:moveTo>
                    <a:pt x="0" y="0"/>
                  </a:moveTo>
                  <a:lnTo>
                    <a:pt x="0" y="0"/>
                  </a:lnTo>
                  <a:lnTo>
                    <a:pt x="5026" y="22604"/>
                  </a:lnTo>
                  <a:lnTo>
                    <a:pt x="6174" y="65510"/>
                  </a:lnTo>
                  <a:lnTo>
                    <a:pt x="63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SMARTInkShape-4611"/>
            <p:cNvSpPr/>
            <p:nvPr>
              <p:custDataLst>
                <p:tags r:id="rId184"/>
              </p:custDataLst>
            </p:nvPr>
          </p:nvSpPr>
          <p:spPr>
            <a:xfrm>
              <a:off x="10799091" y="4984750"/>
              <a:ext cx="154660" cy="203201"/>
            </a:xfrm>
            <a:custGeom>
              <a:avLst/>
              <a:gdLst/>
              <a:ahLst/>
              <a:cxnLst/>
              <a:rect l="0" t="0" r="0" b="0"/>
              <a:pathLst>
                <a:path w="154660" h="203201">
                  <a:moveTo>
                    <a:pt x="154659" y="0"/>
                  </a:moveTo>
                  <a:lnTo>
                    <a:pt x="154659" y="0"/>
                  </a:lnTo>
                  <a:lnTo>
                    <a:pt x="138040" y="12961"/>
                  </a:lnTo>
                  <a:lnTo>
                    <a:pt x="96602" y="53360"/>
                  </a:lnTo>
                  <a:lnTo>
                    <a:pt x="54673" y="91540"/>
                  </a:lnTo>
                  <a:lnTo>
                    <a:pt x="21082" y="130369"/>
                  </a:lnTo>
                  <a:lnTo>
                    <a:pt x="7097" y="152486"/>
                  </a:lnTo>
                  <a:lnTo>
                    <a:pt x="880" y="171724"/>
                  </a:lnTo>
                  <a:lnTo>
                    <a:pt x="0" y="185917"/>
                  </a:lnTo>
                  <a:lnTo>
                    <a:pt x="2259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3" name="SMARTInkShape-Group819"/>
          <p:cNvGrpSpPr/>
          <p:nvPr/>
        </p:nvGrpSpPr>
        <p:grpSpPr>
          <a:xfrm>
            <a:off x="9188450" y="4997570"/>
            <a:ext cx="374651" cy="196731"/>
            <a:chOff x="9188450" y="4997570"/>
            <a:chExt cx="374651" cy="196731"/>
          </a:xfrm>
        </p:grpSpPr>
        <p:sp>
          <p:nvSpPr>
            <p:cNvPr id="430" name="SMARTInkShape-4612"/>
            <p:cNvSpPr/>
            <p:nvPr>
              <p:custDataLst>
                <p:tags r:id="rId166"/>
              </p:custDataLst>
            </p:nvPr>
          </p:nvSpPr>
          <p:spPr>
            <a:xfrm>
              <a:off x="9188450" y="5175250"/>
              <a:ext cx="25401" cy="19051"/>
            </a:xfrm>
            <a:custGeom>
              <a:avLst/>
              <a:gdLst/>
              <a:ahLst/>
              <a:cxnLst/>
              <a:rect l="0" t="0" r="0" b="0"/>
              <a:pathLst>
                <a:path w="25401" h="19051">
                  <a:moveTo>
                    <a:pt x="25400" y="19050"/>
                  </a:moveTo>
                  <a:lnTo>
                    <a:pt x="2540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SMARTInkShape-4613"/>
            <p:cNvSpPr/>
            <p:nvPr>
              <p:custDataLst>
                <p:tags r:id="rId167"/>
              </p:custDataLst>
            </p:nvPr>
          </p:nvSpPr>
          <p:spPr>
            <a:xfrm>
              <a:off x="9306347" y="4997570"/>
              <a:ext cx="124295" cy="158223"/>
            </a:xfrm>
            <a:custGeom>
              <a:avLst/>
              <a:gdLst/>
              <a:ahLst/>
              <a:cxnLst/>
              <a:rect l="0" t="0" r="0" b="0"/>
              <a:pathLst>
                <a:path w="124295" h="158223">
                  <a:moveTo>
                    <a:pt x="9103" y="50680"/>
                  </a:moveTo>
                  <a:lnTo>
                    <a:pt x="9103" y="50680"/>
                  </a:lnTo>
                  <a:lnTo>
                    <a:pt x="9103" y="47309"/>
                  </a:lnTo>
                  <a:lnTo>
                    <a:pt x="2196" y="93712"/>
                  </a:lnTo>
                  <a:lnTo>
                    <a:pt x="0" y="124578"/>
                  </a:lnTo>
                  <a:lnTo>
                    <a:pt x="3096" y="156654"/>
                  </a:lnTo>
                  <a:lnTo>
                    <a:pt x="4393" y="158019"/>
                  </a:lnTo>
                  <a:lnTo>
                    <a:pt x="5963" y="158222"/>
                  </a:lnTo>
                  <a:lnTo>
                    <a:pt x="7715" y="156241"/>
                  </a:lnTo>
                  <a:lnTo>
                    <a:pt x="11544" y="148396"/>
                  </a:lnTo>
                  <a:lnTo>
                    <a:pt x="19750" y="109493"/>
                  </a:lnTo>
                  <a:lnTo>
                    <a:pt x="26760" y="65676"/>
                  </a:lnTo>
                  <a:lnTo>
                    <a:pt x="37461" y="25333"/>
                  </a:lnTo>
                  <a:lnTo>
                    <a:pt x="45460" y="11663"/>
                  </a:lnTo>
                  <a:lnTo>
                    <a:pt x="57482" y="3235"/>
                  </a:lnTo>
                  <a:lnTo>
                    <a:pt x="64638" y="0"/>
                  </a:lnTo>
                  <a:lnTo>
                    <a:pt x="80116" y="168"/>
                  </a:lnTo>
                  <a:lnTo>
                    <a:pt x="88196" y="2189"/>
                  </a:lnTo>
                  <a:lnTo>
                    <a:pt x="102817" y="11959"/>
                  </a:lnTo>
                  <a:lnTo>
                    <a:pt x="114959" y="26416"/>
                  </a:lnTo>
                  <a:lnTo>
                    <a:pt x="122707" y="44599"/>
                  </a:lnTo>
                  <a:lnTo>
                    <a:pt x="124294" y="81412"/>
                  </a:lnTo>
                  <a:lnTo>
                    <a:pt x="119215" y="128795"/>
                  </a:lnTo>
                  <a:lnTo>
                    <a:pt x="117053" y="1459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SMARTInkShape-4614"/>
            <p:cNvSpPr/>
            <p:nvPr>
              <p:custDataLst>
                <p:tags r:id="rId168"/>
              </p:custDataLst>
            </p:nvPr>
          </p:nvSpPr>
          <p:spPr>
            <a:xfrm>
              <a:off x="9563100" y="51371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7" name="SMARTInkShape-Group820"/>
          <p:cNvGrpSpPr/>
          <p:nvPr/>
        </p:nvGrpSpPr>
        <p:grpSpPr>
          <a:xfrm>
            <a:off x="8667750" y="4803292"/>
            <a:ext cx="283398" cy="623440"/>
            <a:chOff x="8667750" y="4803292"/>
            <a:chExt cx="283398" cy="623440"/>
          </a:xfrm>
        </p:grpSpPr>
        <p:sp>
          <p:nvSpPr>
            <p:cNvPr id="434" name="SMARTInkShape-4615"/>
            <p:cNvSpPr/>
            <p:nvPr>
              <p:custDataLst>
                <p:tags r:id="rId163"/>
              </p:custDataLst>
            </p:nvPr>
          </p:nvSpPr>
          <p:spPr>
            <a:xfrm>
              <a:off x="8793786" y="4803292"/>
              <a:ext cx="16416" cy="340209"/>
            </a:xfrm>
            <a:custGeom>
              <a:avLst/>
              <a:gdLst/>
              <a:ahLst/>
              <a:cxnLst/>
              <a:rect l="0" t="0" r="0" b="0"/>
              <a:pathLst>
                <a:path w="16416" h="340209">
                  <a:moveTo>
                    <a:pt x="7314" y="3658"/>
                  </a:moveTo>
                  <a:lnTo>
                    <a:pt x="7314" y="3658"/>
                  </a:lnTo>
                  <a:lnTo>
                    <a:pt x="7314" y="0"/>
                  </a:lnTo>
                  <a:lnTo>
                    <a:pt x="7314" y="1561"/>
                  </a:lnTo>
                  <a:lnTo>
                    <a:pt x="16151" y="44747"/>
                  </a:lnTo>
                  <a:lnTo>
                    <a:pt x="16415" y="83303"/>
                  </a:lnTo>
                  <a:lnTo>
                    <a:pt x="13476" y="130072"/>
                  </a:lnTo>
                  <a:lnTo>
                    <a:pt x="10716" y="156373"/>
                  </a:lnTo>
                  <a:lnTo>
                    <a:pt x="7465" y="183785"/>
                  </a:lnTo>
                  <a:lnTo>
                    <a:pt x="4592" y="209821"/>
                  </a:lnTo>
                  <a:lnTo>
                    <a:pt x="1972" y="234938"/>
                  </a:lnTo>
                  <a:lnTo>
                    <a:pt x="0" y="279311"/>
                  </a:lnTo>
                  <a:lnTo>
                    <a:pt x="8675" y="320596"/>
                  </a:lnTo>
                  <a:lnTo>
                    <a:pt x="13664" y="340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SMARTInkShape-4616"/>
            <p:cNvSpPr/>
            <p:nvPr>
              <p:custDataLst>
                <p:tags r:id="rId164"/>
              </p:custDataLst>
            </p:nvPr>
          </p:nvSpPr>
          <p:spPr>
            <a:xfrm>
              <a:off x="8667750" y="5156200"/>
              <a:ext cx="266701" cy="17727"/>
            </a:xfrm>
            <a:custGeom>
              <a:avLst/>
              <a:gdLst/>
              <a:ahLst/>
              <a:cxnLst/>
              <a:rect l="0" t="0" r="0" b="0"/>
              <a:pathLst>
                <a:path w="266701" h="17727">
                  <a:moveTo>
                    <a:pt x="0" y="12700"/>
                  </a:moveTo>
                  <a:lnTo>
                    <a:pt x="0" y="12700"/>
                  </a:lnTo>
                  <a:lnTo>
                    <a:pt x="35155" y="17726"/>
                  </a:lnTo>
                  <a:lnTo>
                    <a:pt x="66425" y="17051"/>
                  </a:lnTo>
                  <a:lnTo>
                    <a:pt x="108545" y="12047"/>
                  </a:lnTo>
                  <a:lnTo>
                    <a:pt x="153605" y="7000"/>
                  </a:lnTo>
                  <a:lnTo>
                    <a:pt x="196679" y="3112"/>
                  </a:lnTo>
                  <a:lnTo>
                    <a:pt x="243758" y="922"/>
                  </a:lnTo>
                  <a:lnTo>
                    <a:pt x="266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SMARTInkShape-4617"/>
            <p:cNvSpPr/>
            <p:nvPr>
              <p:custDataLst>
                <p:tags r:id="rId165"/>
              </p:custDataLst>
            </p:nvPr>
          </p:nvSpPr>
          <p:spPr>
            <a:xfrm>
              <a:off x="8770696" y="5273168"/>
              <a:ext cx="180452" cy="153564"/>
            </a:xfrm>
            <a:custGeom>
              <a:avLst/>
              <a:gdLst/>
              <a:ahLst/>
              <a:cxnLst/>
              <a:rect l="0" t="0" r="0" b="0"/>
              <a:pathLst>
                <a:path w="180452" h="153564">
                  <a:moveTo>
                    <a:pt x="11354" y="29082"/>
                  </a:moveTo>
                  <a:lnTo>
                    <a:pt x="11354" y="29082"/>
                  </a:lnTo>
                  <a:lnTo>
                    <a:pt x="5887" y="67806"/>
                  </a:lnTo>
                  <a:lnTo>
                    <a:pt x="814" y="107940"/>
                  </a:lnTo>
                  <a:lnTo>
                    <a:pt x="0" y="136487"/>
                  </a:lnTo>
                  <a:lnTo>
                    <a:pt x="4206" y="153362"/>
                  </a:lnTo>
                  <a:lnTo>
                    <a:pt x="4471" y="153563"/>
                  </a:lnTo>
                  <a:lnTo>
                    <a:pt x="15643" y="111718"/>
                  </a:lnTo>
                  <a:lnTo>
                    <a:pt x="35439" y="71676"/>
                  </a:lnTo>
                  <a:lnTo>
                    <a:pt x="61764" y="34176"/>
                  </a:lnTo>
                  <a:lnTo>
                    <a:pt x="79620" y="16529"/>
                  </a:lnTo>
                  <a:lnTo>
                    <a:pt x="99315" y="6334"/>
                  </a:lnTo>
                  <a:lnTo>
                    <a:pt x="130234" y="0"/>
                  </a:lnTo>
                  <a:lnTo>
                    <a:pt x="149327" y="6043"/>
                  </a:lnTo>
                  <a:lnTo>
                    <a:pt x="158369" y="11606"/>
                  </a:lnTo>
                  <a:lnTo>
                    <a:pt x="170297" y="27195"/>
                  </a:lnTo>
                  <a:lnTo>
                    <a:pt x="177245" y="45882"/>
                  </a:lnTo>
                  <a:lnTo>
                    <a:pt x="180451" y="76237"/>
                  </a:lnTo>
                  <a:lnTo>
                    <a:pt x="175571" y="110572"/>
                  </a:lnTo>
                  <a:lnTo>
                    <a:pt x="170104" y="1243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5" name="SMARTInkShape-Group821"/>
          <p:cNvGrpSpPr/>
          <p:nvPr/>
        </p:nvGrpSpPr>
        <p:grpSpPr>
          <a:xfrm>
            <a:off x="7916453" y="4594122"/>
            <a:ext cx="376648" cy="579835"/>
            <a:chOff x="7916453" y="4594122"/>
            <a:chExt cx="376648" cy="579835"/>
          </a:xfrm>
        </p:grpSpPr>
        <p:sp>
          <p:nvSpPr>
            <p:cNvPr id="438" name="SMARTInkShape-4618"/>
            <p:cNvSpPr/>
            <p:nvPr>
              <p:custDataLst>
                <p:tags r:id="rId156"/>
              </p:custDataLst>
            </p:nvPr>
          </p:nvSpPr>
          <p:spPr>
            <a:xfrm>
              <a:off x="8001000" y="46926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SMARTInkShape-4619"/>
            <p:cNvSpPr/>
            <p:nvPr>
              <p:custDataLst>
                <p:tags r:id="rId157"/>
              </p:custDataLst>
            </p:nvPr>
          </p:nvSpPr>
          <p:spPr>
            <a:xfrm>
              <a:off x="8094745" y="4594122"/>
              <a:ext cx="115806" cy="297587"/>
            </a:xfrm>
            <a:custGeom>
              <a:avLst/>
              <a:gdLst/>
              <a:ahLst/>
              <a:cxnLst/>
              <a:rect l="0" t="0" r="0" b="0"/>
              <a:pathLst>
                <a:path w="115806" h="297587">
                  <a:moveTo>
                    <a:pt x="90405" y="181078"/>
                  </a:moveTo>
                  <a:lnTo>
                    <a:pt x="90405" y="181078"/>
                  </a:lnTo>
                  <a:lnTo>
                    <a:pt x="58422" y="166772"/>
                  </a:lnTo>
                  <a:lnTo>
                    <a:pt x="45852" y="166018"/>
                  </a:lnTo>
                  <a:lnTo>
                    <a:pt x="39535" y="166804"/>
                  </a:lnTo>
                  <a:lnTo>
                    <a:pt x="26874" y="175204"/>
                  </a:lnTo>
                  <a:lnTo>
                    <a:pt x="20534" y="181395"/>
                  </a:lnTo>
                  <a:lnTo>
                    <a:pt x="11609" y="197682"/>
                  </a:lnTo>
                  <a:lnTo>
                    <a:pt x="130" y="236884"/>
                  </a:lnTo>
                  <a:lnTo>
                    <a:pt x="0" y="268090"/>
                  </a:lnTo>
                  <a:lnTo>
                    <a:pt x="7801" y="292937"/>
                  </a:lnTo>
                  <a:lnTo>
                    <a:pt x="12758" y="296573"/>
                  </a:lnTo>
                  <a:lnTo>
                    <a:pt x="18885" y="297586"/>
                  </a:lnTo>
                  <a:lnTo>
                    <a:pt x="25791" y="296850"/>
                  </a:lnTo>
                  <a:lnTo>
                    <a:pt x="31807" y="292831"/>
                  </a:lnTo>
                  <a:lnTo>
                    <a:pt x="47015" y="270321"/>
                  </a:lnTo>
                  <a:lnTo>
                    <a:pt x="59047" y="239897"/>
                  </a:lnTo>
                  <a:lnTo>
                    <a:pt x="63238" y="197409"/>
                  </a:lnTo>
                  <a:lnTo>
                    <a:pt x="64220" y="158232"/>
                  </a:lnTo>
                  <a:lnTo>
                    <a:pt x="68419" y="111187"/>
                  </a:lnTo>
                  <a:lnTo>
                    <a:pt x="74989" y="64643"/>
                  </a:lnTo>
                  <a:lnTo>
                    <a:pt x="85211" y="18167"/>
                  </a:lnTo>
                  <a:lnTo>
                    <a:pt x="88097" y="3310"/>
                  </a:lnTo>
                  <a:lnTo>
                    <a:pt x="87455" y="477"/>
                  </a:lnTo>
                  <a:lnTo>
                    <a:pt x="85616" y="0"/>
                  </a:lnTo>
                  <a:lnTo>
                    <a:pt x="82978" y="1092"/>
                  </a:lnTo>
                  <a:lnTo>
                    <a:pt x="72525" y="29598"/>
                  </a:lnTo>
                  <a:lnTo>
                    <a:pt x="70229" y="62014"/>
                  </a:lnTo>
                  <a:lnTo>
                    <a:pt x="73677" y="99232"/>
                  </a:lnTo>
                  <a:lnTo>
                    <a:pt x="84617" y="136941"/>
                  </a:lnTo>
                  <a:lnTo>
                    <a:pt x="97005" y="171105"/>
                  </a:lnTo>
                  <a:lnTo>
                    <a:pt x="115805" y="2191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SMARTInkShape-4620"/>
            <p:cNvSpPr/>
            <p:nvPr>
              <p:custDataLst>
                <p:tags r:id="rId158"/>
              </p:custDataLst>
            </p:nvPr>
          </p:nvSpPr>
          <p:spPr>
            <a:xfrm>
              <a:off x="8001000" y="4762500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0" y="0"/>
                  </a:moveTo>
                  <a:lnTo>
                    <a:pt x="0" y="0"/>
                  </a:lnTo>
                  <a:lnTo>
                    <a:pt x="6907" y="19459"/>
                  </a:lnTo>
                  <a:lnTo>
                    <a:pt x="16301" y="62979"/>
                  </a:lnTo>
                  <a:lnTo>
                    <a:pt x="190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SMARTInkShape-4621"/>
            <p:cNvSpPr/>
            <p:nvPr>
              <p:custDataLst>
                <p:tags r:id="rId159"/>
              </p:custDataLst>
            </p:nvPr>
          </p:nvSpPr>
          <p:spPr>
            <a:xfrm>
              <a:off x="7916453" y="4627329"/>
              <a:ext cx="27398" cy="20872"/>
            </a:xfrm>
            <a:custGeom>
              <a:avLst/>
              <a:gdLst/>
              <a:ahLst/>
              <a:cxnLst/>
              <a:rect l="0" t="0" r="0" b="0"/>
              <a:pathLst>
                <a:path w="27398" h="20872">
                  <a:moveTo>
                    <a:pt x="27397" y="8171"/>
                  </a:moveTo>
                  <a:lnTo>
                    <a:pt x="27397" y="8171"/>
                  </a:lnTo>
                  <a:lnTo>
                    <a:pt x="5577" y="148"/>
                  </a:lnTo>
                  <a:lnTo>
                    <a:pt x="2267" y="0"/>
                  </a:lnTo>
                  <a:lnTo>
                    <a:pt x="61" y="607"/>
                  </a:lnTo>
                  <a:lnTo>
                    <a:pt x="0" y="3128"/>
                  </a:lnTo>
                  <a:lnTo>
                    <a:pt x="8347" y="20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SMARTInkShape-4622"/>
            <p:cNvSpPr/>
            <p:nvPr>
              <p:custDataLst>
                <p:tags r:id="rId160"/>
              </p:custDataLst>
            </p:nvPr>
          </p:nvSpPr>
          <p:spPr>
            <a:xfrm>
              <a:off x="7924800" y="4737100"/>
              <a:ext cx="19051" cy="101601"/>
            </a:xfrm>
            <a:custGeom>
              <a:avLst/>
              <a:gdLst/>
              <a:ahLst/>
              <a:cxnLst/>
              <a:rect l="0" t="0" r="0" b="0"/>
              <a:pathLst>
                <a:path w="19051" h="101601">
                  <a:moveTo>
                    <a:pt x="19050" y="0"/>
                  </a:moveTo>
                  <a:lnTo>
                    <a:pt x="19050" y="0"/>
                  </a:lnTo>
                  <a:lnTo>
                    <a:pt x="15679" y="3371"/>
                  </a:lnTo>
                  <a:lnTo>
                    <a:pt x="4146" y="48102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SMARTInkShape-4623"/>
            <p:cNvSpPr/>
            <p:nvPr>
              <p:custDataLst>
                <p:tags r:id="rId161"/>
              </p:custDataLst>
            </p:nvPr>
          </p:nvSpPr>
          <p:spPr>
            <a:xfrm>
              <a:off x="7981950" y="5162550"/>
              <a:ext cx="311151" cy="11407"/>
            </a:xfrm>
            <a:custGeom>
              <a:avLst/>
              <a:gdLst/>
              <a:ahLst/>
              <a:cxnLst/>
              <a:rect l="0" t="0" r="0" b="0"/>
              <a:pathLst>
                <a:path w="311151" h="11407">
                  <a:moveTo>
                    <a:pt x="0" y="6350"/>
                  </a:moveTo>
                  <a:lnTo>
                    <a:pt x="0" y="6350"/>
                  </a:lnTo>
                  <a:lnTo>
                    <a:pt x="41273" y="9721"/>
                  </a:lnTo>
                  <a:lnTo>
                    <a:pt x="77846" y="11376"/>
                  </a:lnTo>
                  <a:lnTo>
                    <a:pt x="122086" y="11406"/>
                  </a:lnTo>
                  <a:lnTo>
                    <a:pt x="147713" y="10426"/>
                  </a:lnTo>
                  <a:lnTo>
                    <a:pt x="174676" y="9068"/>
                  </a:lnTo>
                  <a:lnTo>
                    <a:pt x="201823" y="7456"/>
                  </a:lnTo>
                  <a:lnTo>
                    <a:pt x="229093" y="5676"/>
                  </a:lnTo>
                  <a:lnTo>
                    <a:pt x="274679" y="2522"/>
                  </a:lnTo>
                  <a:lnTo>
                    <a:pt x="311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SMARTInkShape-4624"/>
            <p:cNvSpPr/>
            <p:nvPr>
              <p:custDataLst>
                <p:tags r:id="rId162"/>
              </p:custDataLst>
            </p:nvPr>
          </p:nvSpPr>
          <p:spPr>
            <a:xfrm>
              <a:off x="7951082" y="5003800"/>
              <a:ext cx="291219" cy="6351"/>
            </a:xfrm>
            <a:custGeom>
              <a:avLst/>
              <a:gdLst/>
              <a:ahLst/>
              <a:cxnLst/>
              <a:rect l="0" t="0" r="0" b="0"/>
              <a:pathLst>
                <a:path w="291219" h="6351">
                  <a:moveTo>
                    <a:pt x="5468" y="0"/>
                  </a:moveTo>
                  <a:lnTo>
                    <a:pt x="5468" y="0"/>
                  </a:lnTo>
                  <a:lnTo>
                    <a:pt x="0" y="0"/>
                  </a:lnTo>
                  <a:lnTo>
                    <a:pt x="45060" y="0"/>
                  </a:lnTo>
                  <a:lnTo>
                    <a:pt x="87270" y="0"/>
                  </a:lnTo>
                  <a:lnTo>
                    <a:pt x="114330" y="0"/>
                  </a:lnTo>
                  <a:lnTo>
                    <a:pt x="143660" y="0"/>
                  </a:lnTo>
                  <a:lnTo>
                    <a:pt x="173090" y="705"/>
                  </a:lnTo>
                  <a:lnTo>
                    <a:pt x="202589" y="1882"/>
                  </a:lnTo>
                  <a:lnTo>
                    <a:pt x="232132" y="3371"/>
                  </a:lnTo>
                  <a:lnTo>
                    <a:pt x="29121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6" name="SMARTInkShape-Group822"/>
          <p:cNvGrpSpPr/>
          <p:nvPr/>
        </p:nvGrpSpPr>
        <p:grpSpPr>
          <a:xfrm>
            <a:off x="4159250" y="4654550"/>
            <a:ext cx="3262600" cy="633519"/>
            <a:chOff x="4159250" y="4654550"/>
            <a:chExt cx="3262600" cy="633519"/>
          </a:xfrm>
        </p:grpSpPr>
        <p:sp>
          <p:nvSpPr>
            <p:cNvPr id="446" name="SMARTInkShape-4625"/>
            <p:cNvSpPr/>
            <p:nvPr>
              <p:custDataLst>
                <p:tags r:id="rId136"/>
              </p:custDataLst>
            </p:nvPr>
          </p:nvSpPr>
          <p:spPr>
            <a:xfrm>
              <a:off x="6086279" y="4737100"/>
              <a:ext cx="22422" cy="203201"/>
            </a:xfrm>
            <a:custGeom>
              <a:avLst/>
              <a:gdLst/>
              <a:ahLst/>
              <a:cxnLst/>
              <a:rect l="0" t="0" r="0" b="0"/>
              <a:pathLst>
                <a:path w="22422" h="20320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226" y="7526"/>
                  </a:lnTo>
                  <a:lnTo>
                    <a:pt x="2749" y="45466"/>
                  </a:lnTo>
                  <a:lnTo>
                    <a:pt x="6558" y="86222"/>
                  </a:lnTo>
                  <a:lnTo>
                    <a:pt x="12155" y="129577"/>
                  </a:lnTo>
                  <a:lnTo>
                    <a:pt x="19661" y="172560"/>
                  </a:lnTo>
                  <a:lnTo>
                    <a:pt x="22421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SMARTInkShape-4626"/>
            <p:cNvSpPr/>
            <p:nvPr>
              <p:custDataLst>
                <p:tags r:id="rId137"/>
              </p:custDataLst>
            </p:nvPr>
          </p:nvSpPr>
          <p:spPr>
            <a:xfrm>
              <a:off x="5742193" y="4654550"/>
              <a:ext cx="207758" cy="352753"/>
            </a:xfrm>
            <a:custGeom>
              <a:avLst/>
              <a:gdLst/>
              <a:ahLst/>
              <a:cxnLst/>
              <a:rect l="0" t="0" r="0" b="0"/>
              <a:pathLst>
                <a:path w="207758" h="352753">
                  <a:moveTo>
                    <a:pt x="207757" y="0"/>
                  </a:moveTo>
                  <a:lnTo>
                    <a:pt x="207757" y="0"/>
                  </a:lnTo>
                  <a:lnTo>
                    <a:pt x="166313" y="1881"/>
                  </a:lnTo>
                  <a:lnTo>
                    <a:pt x="130566" y="6907"/>
                  </a:lnTo>
                  <a:lnTo>
                    <a:pt x="93163" y="14748"/>
                  </a:lnTo>
                  <a:lnTo>
                    <a:pt x="69337" y="23487"/>
                  </a:lnTo>
                  <a:lnTo>
                    <a:pt x="49340" y="36780"/>
                  </a:lnTo>
                  <a:lnTo>
                    <a:pt x="34809" y="55857"/>
                  </a:lnTo>
                  <a:lnTo>
                    <a:pt x="20576" y="92280"/>
                  </a:lnTo>
                  <a:lnTo>
                    <a:pt x="13772" y="136233"/>
                  </a:lnTo>
                  <a:lnTo>
                    <a:pt x="10769" y="168497"/>
                  </a:lnTo>
                  <a:lnTo>
                    <a:pt x="4731" y="201652"/>
                  </a:lnTo>
                  <a:lnTo>
                    <a:pt x="140" y="245310"/>
                  </a:lnTo>
                  <a:lnTo>
                    <a:pt x="0" y="292213"/>
                  </a:lnTo>
                  <a:lnTo>
                    <a:pt x="5119" y="311434"/>
                  </a:lnTo>
                  <a:lnTo>
                    <a:pt x="19305" y="334753"/>
                  </a:lnTo>
                  <a:lnTo>
                    <a:pt x="34630" y="344688"/>
                  </a:lnTo>
                  <a:lnTo>
                    <a:pt x="55318" y="350750"/>
                  </a:lnTo>
                  <a:lnTo>
                    <a:pt x="97992" y="352752"/>
                  </a:lnTo>
                  <a:lnTo>
                    <a:pt x="156957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SMARTInkShape-4627"/>
            <p:cNvSpPr/>
            <p:nvPr>
              <p:custDataLst>
                <p:tags r:id="rId138"/>
              </p:custDataLst>
            </p:nvPr>
          </p:nvSpPr>
          <p:spPr>
            <a:xfrm>
              <a:off x="5398519" y="4883150"/>
              <a:ext cx="119632" cy="31751"/>
            </a:xfrm>
            <a:custGeom>
              <a:avLst/>
              <a:gdLst/>
              <a:ahLst/>
              <a:cxnLst/>
              <a:rect l="0" t="0" r="0" b="0"/>
              <a:pathLst>
                <a:path w="119632" h="31751">
                  <a:moveTo>
                    <a:pt x="11681" y="31750"/>
                  </a:moveTo>
                  <a:lnTo>
                    <a:pt x="11681" y="31750"/>
                  </a:lnTo>
                  <a:lnTo>
                    <a:pt x="1568" y="28379"/>
                  </a:lnTo>
                  <a:lnTo>
                    <a:pt x="0" y="26681"/>
                  </a:lnTo>
                  <a:lnTo>
                    <a:pt x="366" y="24842"/>
                  </a:lnTo>
                  <a:lnTo>
                    <a:pt x="2021" y="22911"/>
                  </a:lnTo>
                  <a:lnTo>
                    <a:pt x="9504" y="20766"/>
                  </a:lnTo>
                  <a:lnTo>
                    <a:pt x="51298" y="13501"/>
                  </a:lnTo>
                  <a:lnTo>
                    <a:pt x="96248" y="4627"/>
                  </a:lnTo>
                  <a:lnTo>
                    <a:pt x="1196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SMARTInkShape-4628"/>
            <p:cNvSpPr/>
            <p:nvPr>
              <p:custDataLst>
                <p:tags r:id="rId139"/>
              </p:custDataLst>
            </p:nvPr>
          </p:nvSpPr>
          <p:spPr>
            <a:xfrm>
              <a:off x="5379183" y="4726067"/>
              <a:ext cx="177068" cy="263488"/>
            </a:xfrm>
            <a:custGeom>
              <a:avLst/>
              <a:gdLst/>
              <a:ahLst/>
              <a:cxnLst/>
              <a:rect l="0" t="0" r="0" b="0"/>
              <a:pathLst>
                <a:path w="177068" h="263488">
                  <a:moveTo>
                    <a:pt x="151667" y="23733"/>
                  </a:moveTo>
                  <a:lnTo>
                    <a:pt x="151667" y="23733"/>
                  </a:lnTo>
                  <a:lnTo>
                    <a:pt x="151667" y="3960"/>
                  </a:lnTo>
                  <a:lnTo>
                    <a:pt x="150961" y="2084"/>
                  </a:lnTo>
                  <a:lnTo>
                    <a:pt x="149785" y="834"/>
                  </a:lnTo>
                  <a:lnTo>
                    <a:pt x="148296" y="0"/>
                  </a:lnTo>
                  <a:lnTo>
                    <a:pt x="119852" y="9507"/>
                  </a:lnTo>
                  <a:lnTo>
                    <a:pt x="74200" y="32917"/>
                  </a:lnTo>
                  <a:lnTo>
                    <a:pt x="50208" y="50393"/>
                  </a:lnTo>
                  <a:lnTo>
                    <a:pt x="27787" y="74623"/>
                  </a:lnTo>
                  <a:lnTo>
                    <a:pt x="11707" y="105618"/>
                  </a:lnTo>
                  <a:lnTo>
                    <a:pt x="1973" y="140559"/>
                  </a:lnTo>
                  <a:lnTo>
                    <a:pt x="0" y="177257"/>
                  </a:lnTo>
                  <a:lnTo>
                    <a:pt x="6226" y="220131"/>
                  </a:lnTo>
                  <a:lnTo>
                    <a:pt x="16942" y="240138"/>
                  </a:lnTo>
                  <a:lnTo>
                    <a:pt x="23750" y="248436"/>
                  </a:lnTo>
                  <a:lnTo>
                    <a:pt x="40721" y="259538"/>
                  </a:lnTo>
                  <a:lnTo>
                    <a:pt x="50187" y="263487"/>
                  </a:lnTo>
                  <a:lnTo>
                    <a:pt x="77637" y="262229"/>
                  </a:lnTo>
                  <a:lnTo>
                    <a:pt x="110298" y="254614"/>
                  </a:lnTo>
                  <a:lnTo>
                    <a:pt x="154775" y="240544"/>
                  </a:lnTo>
                  <a:lnTo>
                    <a:pt x="177067" y="2332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SMARTInkShape-4629"/>
            <p:cNvSpPr/>
            <p:nvPr>
              <p:custDataLst>
                <p:tags r:id="rId140"/>
              </p:custDataLst>
            </p:nvPr>
          </p:nvSpPr>
          <p:spPr>
            <a:xfrm>
              <a:off x="5924550" y="4749800"/>
              <a:ext cx="241301" cy="31751"/>
            </a:xfrm>
            <a:custGeom>
              <a:avLst/>
              <a:gdLst/>
              <a:ahLst/>
              <a:cxnLst/>
              <a:rect l="0" t="0" r="0" b="0"/>
              <a:pathLst>
                <a:path w="241301" h="31751">
                  <a:moveTo>
                    <a:pt x="0" y="31750"/>
                  </a:moveTo>
                  <a:lnTo>
                    <a:pt x="0" y="31750"/>
                  </a:lnTo>
                  <a:lnTo>
                    <a:pt x="34650" y="21611"/>
                  </a:lnTo>
                  <a:lnTo>
                    <a:pt x="73256" y="14073"/>
                  </a:lnTo>
                  <a:lnTo>
                    <a:pt x="118636" y="7901"/>
                  </a:lnTo>
                  <a:lnTo>
                    <a:pt x="164205" y="3511"/>
                  </a:lnTo>
                  <a:lnTo>
                    <a:pt x="203273" y="1560"/>
                  </a:lnTo>
                  <a:lnTo>
                    <a:pt x="241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SMARTInkShape-4630"/>
            <p:cNvSpPr/>
            <p:nvPr>
              <p:custDataLst>
                <p:tags r:id="rId141"/>
              </p:custDataLst>
            </p:nvPr>
          </p:nvSpPr>
          <p:spPr>
            <a:xfrm>
              <a:off x="5886450" y="4953000"/>
              <a:ext cx="273051" cy="19051"/>
            </a:xfrm>
            <a:custGeom>
              <a:avLst/>
              <a:gdLst/>
              <a:ahLst/>
              <a:cxnLst/>
              <a:rect l="0" t="0" r="0" b="0"/>
              <a:pathLst>
                <a:path w="273051" h="19051">
                  <a:moveTo>
                    <a:pt x="0" y="19050"/>
                  </a:moveTo>
                  <a:lnTo>
                    <a:pt x="0" y="19050"/>
                  </a:lnTo>
                  <a:lnTo>
                    <a:pt x="37902" y="15679"/>
                  </a:lnTo>
                  <a:lnTo>
                    <a:pt x="70937" y="12142"/>
                  </a:lnTo>
                  <a:lnTo>
                    <a:pt x="111254" y="8218"/>
                  </a:lnTo>
                  <a:lnTo>
                    <a:pt x="134848" y="6185"/>
                  </a:lnTo>
                  <a:lnTo>
                    <a:pt x="159749" y="4123"/>
                  </a:lnTo>
                  <a:lnTo>
                    <a:pt x="206231" y="1832"/>
                  </a:lnTo>
                  <a:lnTo>
                    <a:pt x="273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SMARTInkShape-4631"/>
            <p:cNvSpPr/>
            <p:nvPr>
              <p:custDataLst>
                <p:tags r:id="rId142"/>
              </p:custDataLst>
            </p:nvPr>
          </p:nvSpPr>
          <p:spPr>
            <a:xfrm>
              <a:off x="6227488" y="4706756"/>
              <a:ext cx="178780" cy="260493"/>
            </a:xfrm>
            <a:custGeom>
              <a:avLst/>
              <a:gdLst/>
              <a:ahLst/>
              <a:cxnLst/>
              <a:rect l="0" t="0" r="0" b="0"/>
              <a:pathLst>
                <a:path w="178780" h="260493">
                  <a:moveTo>
                    <a:pt x="173312" y="17644"/>
                  </a:moveTo>
                  <a:lnTo>
                    <a:pt x="173312" y="17644"/>
                  </a:lnTo>
                  <a:lnTo>
                    <a:pt x="178338" y="5710"/>
                  </a:lnTo>
                  <a:lnTo>
                    <a:pt x="178779" y="3338"/>
                  </a:lnTo>
                  <a:lnTo>
                    <a:pt x="176957" y="1757"/>
                  </a:lnTo>
                  <a:lnTo>
                    <a:pt x="169288" y="0"/>
                  </a:lnTo>
                  <a:lnTo>
                    <a:pt x="142956" y="5752"/>
                  </a:lnTo>
                  <a:lnTo>
                    <a:pt x="104972" y="29878"/>
                  </a:lnTo>
                  <a:lnTo>
                    <a:pt x="73087" y="55772"/>
                  </a:lnTo>
                  <a:lnTo>
                    <a:pt x="40574" y="87508"/>
                  </a:lnTo>
                  <a:lnTo>
                    <a:pt x="14364" y="125129"/>
                  </a:lnTo>
                  <a:lnTo>
                    <a:pt x="2245" y="163487"/>
                  </a:lnTo>
                  <a:lnTo>
                    <a:pt x="0" y="182606"/>
                  </a:lnTo>
                  <a:lnTo>
                    <a:pt x="3443" y="199585"/>
                  </a:lnTo>
                  <a:lnTo>
                    <a:pt x="20439" y="229740"/>
                  </a:lnTo>
                  <a:lnTo>
                    <a:pt x="50099" y="249728"/>
                  </a:lnTo>
                  <a:lnTo>
                    <a:pt x="85390" y="260492"/>
                  </a:lnTo>
                  <a:lnTo>
                    <a:pt x="131347" y="260030"/>
                  </a:lnTo>
                  <a:lnTo>
                    <a:pt x="154262" y="258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SMARTInkShape-4632"/>
            <p:cNvSpPr/>
            <p:nvPr>
              <p:custDataLst>
                <p:tags r:id="rId143"/>
              </p:custDataLst>
            </p:nvPr>
          </p:nvSpPr>
          <p:spPr>
            <a:xfrm>
              <a:off x="6426200" y="4730750"/>
              <a:ext cx="152401" cy="171451"/>
            </a:xfrm>
            <a:custGeom>
              <a:avLst/>
              <a:gdLst/>
              <a:ahLst/>
              <a:cxnLst/>
              <a:rect l="0" t="0" r="0" b="0"/>
              <a:pathLst>
                <a:path w="152401" h="1714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8724" y="48183"/>
                  </a:lnTo>
                  <a:lnTo>
                    <a:pt x="75287" y="87026"/>
                  </a:lnTo>
                  <a:lnTo>
                    <a:pt x="114029" y="123073"/>
                  </a:lnTo>
                  <a:lnTo>
                    <a:pt x="15240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SMARTInkShape-4633"/>
            <p:cNvSpPr/>
            <p:nvPr>
              <p:custDataLst>
                <p:tags r:id="rId144"/>
              </p:custDataLst>
            </p:nvPr>
          </p:nvSpPr>
          <p:spPr>
            <a:xfrm>
              <a:off x="6463446" y="4724400"/>
              <a:ext cx="140555" cy="209551"/>
            </a:xfrm>
            <a:custGeom>
              <a:avLst/>
              <a:gdLst/>
              <a:ahLst/>
              <a:cxnLst/>
              <a:rect l="0" t="0" r="0" b="0"/>
              <a:pathLst>
                <a:path w="140555" h="209551">
                  <a:moveTo>
                    <a:pt x="140554" y="0"/>
                  </a:moveTo>
                  <a:lnTo>
                    <a:pt x="140554" y="0"/>
                  </a:lnTo>
                  <a:lnTo>
                    <a:pt x="133812" y="3371"/>
                  </a:lnTo>
                  <a:lnTo>
                    <a:pt x="95364" y="44259"/>
                  </a:lnTo>
                  <a:lnTo>
                    <a:pt x="54021" y="84375"/>
                  </a:lnTo>
                  <a:lnTo>
                    <a:pt x="15431" y="125659"/>
                  </a:lnTo>
                  <a:lnTo>
                    <a:pt x="6339" y="138806"/>
                  </a:lnTo>
                  <a:lnTo>
                    <a:pt x="0" y="166584"/>
                  </a:lnTo>
                  <a:lnTo>
                    <a:pt x="854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SMARTInkShape-4634"/>
            <p:cNvSpPr/>
            <p:nvPr>
              <p:custDataLst>
                <p:tags r:id="rId145"/>
              </p:custDataLst>
            </p:nvPr>
          </p:nvSpPr>
          <p:spPr>
            <a:xfrm>
              <a:off x="6661150" y="4895850"/>
              <a:ext cx="6351" cy="38101"/>
            </a:xfrm>
            <a:custGeom>
              <a:avLst/>
              <a:gdLst/>
              <a:ahLst/>
              <a:cxnLst/>
              <a:rect l="0" t="0" r="0" b="0"/>
              <a:pathLst>
                <a:path w="6351" h="38101">
                  <a:moveTo>
                    <a:pt x="6350" y="0"/>
                  </a:moveTo>
                  <a:lnTo>
                    <a:pt x="6350" y="0"/>
                  </a:lnTo>
                  <a:lnTo>
                    <a:pt x="4469" y="20722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SMARTInkShape-4635"/>
            <p:cNvSpPr/>
            <p:nvPr>
              <p:custDataLst>
                <p:tags r:id="rId146"/>
              </p:custDataLst>
            </p:nvPr>
          </p:nvSpPr>
          <p:spPr>
            <a:xfrm>
              <a:off x="6654800" y="47879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SMARTInkShape-4636"/>
            <p:cNvSpPr/>
            <p:nvPr>
              <p:custDataLst>
                <p:tags r:id="rId147"/>
              </p:custDataLst>
            </p:nvPr>
          </p:nvSpPr>
          <p:spPr>
            <a:xfrm>
              <a:off x="6792016" y="4737100"/>
              <a:ext cx="139205" cy="171451"/>
            </a:xfrm>
            <a:custGeom>
              <a:avLst/>
              <a:gdLst/>
              <a:ahLst/>
              <a:cxnLst/>
              <a:rect l="0" t="0" r="0" b="0"/>
              <a:pathLst>
                <a:path w="139205" h="171451">
                  <a:moveTo>
                    <a:pt x="135834" y="0"/>
                  </a:moveTo>
                  <a:lnTo>
                    <a:pt x="135834" y="0"/>
                  </a:lnTo>
                  <a:lnTo>
                    <a:pt x="139204" y="3371"/>
                  </a:lnTo>
                  <a:lnTo>
                    <a:pt x="138787" y="6479"/>
                  </a:lnTo>
                  <a:lnTo>
                    <a:pt x="134559" y="15580"/>
                  </a:lnTo>
                  <a:lnTo>
                    <a:pt x="110762" y="35974"/>
                  </a:lnTo>
                  <a:lnTo>
                    <a:pt x="70158" y="56520"/>
                  </a:lnTo>
                  <a:lnTo>
                    <a:pt x="26853" y="81720"/>
                  </a:lnTo>
                  <a:lnTo>
                    <a:pt x="6176" y="96494"/>
                  </a:lnTo>
                  <a:lnTo>
                    <a:pt x="597" y="105446"/>
                  </a:lnTo>
                  <a:lnTo>
                    <a:pt x="0" y="114128"/>
                  </a:lnTo>
                  <a:lnTo>
                    <a:pt x="828" y="118418"/>
                  </a:lnTo>
                  <a:lnTo>
                    <a:pt x="12106" y="134570"/>
                  </a:lnTo>
                  <a:lnTo>
                    <a:pt x="35595" y="152761"/>
                  </a:lnTo>
                  <a:lnTo>
                    <a:pt x="80337" y="167026"/>
                  </a:lnTo>
                  <a:lnTo>
                    <a:pt x="97734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SMARTInkShape-4637"/>
            <p:cNvSpPr/>
            <p:nvPr>
              <p:custDataLst>
                <p:tags r:id="rId148"/>
              </p:custDataLst>
            </p:nvPr>
          </p:nvSpPr>
          <p:spPr>
            <a:xfrm>
              <a:off x="7001477" y="4743450"/>
              <a:ext cx="113894" cy="120651"/>
            </a:xfrm>
            <a:custGeom>
              <a:avLst/>
              <a:gdLst/>
              <a:ahLst/>
              <a:cxnLst/>
              <a:rect l="0" t="0" r="0" b="0"/>
              <a:pathLst>
                <a:path w="113894" h="120651">
                  <a:moveTo>
                    <a:pt x="110523" y="0"/>
                  </a:moveTo>
                  <a:lnTo>
                    <a:pt x="110523" y="0"/>
                  </a:lnTo>
                  <a:lnTo>
                    <a:pt x="113893" y="3371"/>
                  </a:lnTo>
                  <a:lnTo>
                    <a:pt x="113668" y="10670"/>
                  </a:lnTo>
                  <a:lnTo>
                    <a:pt x="112619" y="15580"/>
                  </a:lnTo>
                  <a:lnTo>
                    <a:pt x="94290" y="35974"/>
                  </a:lnTo>
                  <a:lnTo>
                    <a:pt x="52832" y="63786"/>
                  </a:lnTo>
                  <a:lnTo>
                    <a:pt x="13873" y="95774"/>
                  </a:lnTo>
                  <a:lnTo>
                    <a:pt x="10811" y="96305"/>
                  </a:lnTo>
                  <a:lnTo>
                    <a:pt x="8066" y="95953"/>
                  </a:lnTo>
                  <a:lnTo>
                    <a:pt x="5529" y="94308"/>
                  </a:lnTo>
                  <a:lnTo>
                    <a:pt x="830" y="88716"/>
                  </a:lnTo>
                  <a:lnTo>
                    <a:pt x="0" y="85955"/>
                  </a:lnTo>
                  <a:lnTo>
                    <a:pt x="151" y="83409"/>
                  </a:lnTo>
                  <a:lnTo>
                    <a:pt x="959" y="81006"/>
                  </a:lnTo>
                  <a:lnTo>
                    <a:pt x="7500" y="76455"/>
                  </a:lnTo>
                  <a:lnTo>
                    <a:pt x="12208" y="74253"/>
                  </a:lnTo>
                  <a:lnTo>
                    <a:pt x="24964" y="75569"/>
                  </a:lnTo>
                  <a:lnTo>
                    <a:pt x="67689" y="95752"/>
                  </a:lnTo>
                  <a:lnTo>
                    <a:pt x="104173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SMARTInkShape-4638"/>
            <p:cNvSpPr/>
            <p:nvPr>
              <p:custDataLst>
                <p:tags r:id="rId149"/>
              </p:custDataLst>
            </p:nvPr>
          </p:nvSpPr>
          <p:spPr>
            <a:xfrm>
              <a:off x="7194550" y="4670229"/>
              <a:ext cx="61648" cy="244672"/>
            </a:xfrm>
            <a:custGeom>
              <a:avLst/>
              <a:gdLst/>
              <a:ahLst/>
              <a:cxnLst/>
              <a:rect l="0" t="0" r="0" b="0"/>
              <a:pathLst>
                <a:path w="61648" h="244672">
                  <a:moveTo>
                    <a:pt x="0" y="3371"/>
                  </a:moveTo>
                  <a:lnTo>
                    <a:pt x="0" y="3371"/>
                  </a:lnTo>
                  <a:lnTo>
                    <a:pt x="3370" y="0"/>
                  </a:lnTo>
                  <a:lnTo>
                    <a:pt x="14433" y="3989"/>
                  </a:lnTo>
                  <a:lnTo>
                    <a:pt x="29697" y="13523"/>
                  </a:lnTo>
                  <a:lnTo>
                    <a:pt x="43538" y="27168"/>
                  </a:lnTo>
                  <a:lnTo>
                    <a:pt x="59858" y="64201"/>
                  </a:lnTo>
                  <a:lnTo>
                    <a:pt x="61647" y="96728"/>
                  </a:lnTo>
                  <a:lnTo>
                    <a:pt x="57031" y="132352"/>
                  </a:lnTo>
                  <a:lnTo>
                    <a:pt x="47925" y="169351"/>
                  </a:lnTo>
                  <a:lnTo>
                    <a:pt x="27528" y="215769"/>
                  </a:lnTo>
                  <a:lnTo>
                    <a:pt x="12700" y="244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SMARTInkShape-4639"/>
            <p:cNvSpPr/>
            <p:nvPr>
              <p:custDataLst>
                <p:tags r:id="rId150"/>
              </p:custDataLst>
            </p:nvPr>
          </p:nvSpPr>
          <p:spPr>
            <a:xfrm>
              <a:off x="7315200" y="4654966"/>
              <a:ext cx="106650" cy="431385"/>
            </a:xfrm>
            <a:custGeom>
              <a:avLst/>
              <a:gdLst/>
              <a:ahLst/>
              <a:cxnLst/>
              <a:rect l="0" t="0" r="0" b="0"/>
              <a:pathLst>
                <a:path w="106650" h="431385">
                  <a:moveTo>
                    <a:pt x="0" y="18634"/>
                  </a:moveTo>
                  <a:lnTo>
                    <a:pt x="0" y="18634"/>
                  </a:lnTo>
                  <a:lnTo>
                    <a:pt x="6741" y="18634"/>
                  </a:lnTo>
                  <a:lnTo>
                    <a:pt x="47530" y="4328"/>
                  </a:lnTo>
                  <a:lnTo>
                    <a:pt x="85241" y="0"/>
                  </a:lnTo>
                  <a:lnTo>
                    <a:pt x="89283" y="1272"/>
                  </a:lnTo>
                  <a:lnTo>
                    <a:pt x="95655" y="6449"/>
                  </a:lnTo>
                  <a:lnTo>
                    <a:pt x="98958" y="17216"/>
                  </a:lnTo>
                  <a:lnTo>
                    <a:pt x="101078" y="53867"/>
                  </a:lnTo>
                  <a:lnTo>
                    <a:pt x="104816" y="96258"/>
                  </a:lnTo>
                  <a:lnTo>
                    <a:pt x="104674" y="128157"/>
                  </a:lnTo>
                  <a:lnTo>
                    <a:pt x="102967" y="162561"/>
                  </a:lnTo>
                  <a:lnTo>
                    <a:pt x="102208" y="201370"/>
                  </a:lnTo>
                  <a:lnTo>
                    <a:pt x="101871" y="240255"/>
                  </a:lnTo>
                  <a:lnTo>
                    <a:pt x="102426" y="279410"/>
                  </a:lnTo>
                  <a:lnTo>
                    <a:pt x="105025" y="320331"/>
                  </a:lnTo>
                  <a:lnTo>
                    <a:pt x="106649" y="354510"/>
                  </a:lnTo>
                  <a:lnTo>
                    <a:pt x="103801" y="393791"/>
                  </a:lnTo>
                  <a:lnTo>
                    <a:pt x="100950" y="404205"/>
                  </a:lnTo>
                  <a:lnTo>
                    <a:pt x="88376" y="419541"/>
                  </a:lnTo>
                  <a:lnTo>
                    <a:pt x="80084" y="425605"/>
                  </a:lnTo>
                  <a:lnTo>
                    <a:pt x="57700" y="430461"/>
                  </a:lnTo>
                  <a:lnTo>
                    <a:pt x="19050" y="4313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SMARTInkShape-4640"/>
            <p:cNvSpPr/>
            <p:nvPr>
              <p:custDataLst>
                <p:tags r:id="rId151"/>
              </p:custDataLst>
            </p:nvPr>
          </p:nvSpPr>
          <p:spPr>
            <a:xfrm>
              <a:off x="4279900" y="4797229"/>
              <a:ext cx="33100" cy="231972"/>
            </a:xfrm>
            <a:custGeom>
              <a:avLst/>
              <a:gdLst/>
              <a:ahLst/>
              <a:cxnLst/>
              <a:rect l="0" t="0" r="0" b="0"/>
              <a:pathLst>
                <a:path w="33100" h="231972">
                  <a:moveTo>
                    <a:pt x="0" y="3371"/>
                  </a:moveTo>
                  <a:lnTo>
                    <a:pt x="0" y="3371"/>
                  </a:lnTo>
                  <a:lnTo>
                    <a:pt x="3371" y="0"/>
                  </a:lnTo>
                  <a:lnTo>
                    <a:pt x="5775" y="1829"/>
                  </a:lnTo>
                  <a:lnTo>
                    <a:pt x="12209" y="11388"/>
                  </a:lnTo>
                  <a:lnTo>
                    <a:pt x="18404" y="56434"/>
                  </a:lnTo>
                  <a:lnTo>
                    <a:pt x="24424" y="103368"/>
                  </a:lnTo>
                  <a:lnTo>
                    <a:pt x="31081" y="138831"/>
                  </a:lnTo>
                  <a:lnTo>
                    <a:pt x="33099" y="175759"/>
                  </a:lnTo>
                  <a:lnTo>
                    <a:pt x="31750" y="231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SMARTInkShape-4641"/>
            <p:cNvSpPr/>
            <p:nvPr>
              <p:custDataLst>
                <p:tags r:id="rId152"/>
              </p:custDataLst>
            </p:nvPr>
          </p:nvSpPr>
          <p:spPr>
            <a:xfrm>
              <a:off x="4159250" y="5035550"/>
              <a:ext cx="266701" cy="44451"/>
            </a:xfrm>
            <a:custGeom>
              <a:avLst/>
              <a:gdLst/>
              <a:ahLst/>
              <a:cxnLst/>
              <a:rect l="0" t="0" r="0" b="0"/>
              <a:pathLst>
                <a:path w="266701" h="44451">
                  <a:moveTo>
                    <a:pt x="0" y="44450"/>
                  </a:moveTo>
                  <a:lnTo>
                    <a:pt x="0" y="44450"/>
                  </a:lnTo>
                  <a:lnTo>
                    <a:pt x="6742" y="41079"/>
                  </a:lnTo>
                  <a:lnTo>
                    <a:pt x="41273" y="35611"/>
                  </a:lnTo>
                  <a:lnTo>
                    <a:pt x="81609" y="29702"/>
                  </a:lnTo>
                  <a:lnTo>
                    <a:pt x="105206" y="26152"/>
                  </a:lnTo>
                  <a:lnTo>
                    <a:pt x="133637" y="21668"/>
                  </a:lnTo>
                  <a:lnTo>
                    <a:pt x="165291" y="16563"/>
                  </a:lnTo>
                  <a:lnTo>
                    <a:pt x="199094" y="11041"/>
                  </a:lnTo>
                  <a:lnTo>
                    <a:pt x="266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SMARTInkShape-4642"/>
            <p:cNvSpPr/>
            <p:nvPr>
              <p:custDataLst>
                <p:tags r:id="rId153"/>
              </p:custDataLst>
            </p:nvPr>
          </p:nvSpPr>
          <p:spPr>
            <a:xfrm>
              <a:off x="4330700" y="5156200"/>
              <a:ext cx="139701" cy="131869"/>
            </a:xfrm>
            <a:custGeom>
              <a:avLst/>
              <a:gdLst/>
              <a:ahLst/>
              <a:cxnLst/>
              <a:rect l="0" t="0" r="0" b="0"/>
              <a:pathLst>
                <a:path w="139701" h="131869">
                  <a:moveTo>
                    <a:pt x="0" y="0"/>
                  </a:moveTo>
                  <a:lnTo>
                    <a:pt x="0" y="0"/>
                  </a:lnTo>
                  <a:lnTo>
                    <a:pt x="6907" y="41427"/>
                  </a:lnTo>
                  <a:lnTo>
                    <a:pt x="11556" y="84462"/>
                  </a:lnTo>
                  <a:lnTo>
                    <a:pt x="18067" y="131128"/>
                  </a:lnTo>
                  <a:lnTo>
                    <a:pt x="16983" y="131868"/>
                  </a:lnTo>
                  <a:lnTo>
                    <a:pt x="12017" y="127047"/>
                  </a:lnTo>
                  <a:lnTo>
                    <a:pt x="8029" y="102319"/>
                  </a:lnTo>
                  <a:lnTo>
                    <a:pt x="6847" y="64810"/>
                  </a:lnTo>
                  <a:lnTo>
                    <a:pt x="13240" y="32530"/>
                  </a:lnTo>
                  <a:lnTo>
                    <a:pt x="22112" y="17750"/>
                  </a:lnTo>
                  <a:lnTo>
                    <a:pt x="27441" y="11833"/>
                  </a:lnTo>
                  <a:lnTo>
                    <a:pt x="42770" y="5259"/>
                  </a:lnTo>
                  <a:lnTo>
                    <a:pt x="51796" y="3506"/>
                  </a:lnTo>
                  <a:lnTo>
                    <a:pt x="71233" y="7203"/>
                  </a:lnTo>
                  <a:lnTo>
                    <a:pt x="90220" y="16608"/>
                  </a:lnTo>
                  <a:lnTo>
                    <a:pt x="105714" y="30193"/>
                  </a:lnTo>
                  <a:lnTo>
                    <a:pt x="127133" y="65571"/>
                  </a:lnTo>
                  <a:lnTo>
                    <a:pt x="1397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SMARTInkShape-4643"/>
            <p:cNvSpPr/>
            <p:nvPr>
              <p:custDataLst>
                <p:tags r:id="rId154"/>
              </p:custDataLst>
            </p:nvPr>
          </p:nvSpPr>
          <p:spPr>
            <a:xfrm>
              <a:off x="4667250" y="50038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SMARTInkShape-4644"/>
            <p:cNvSpPr/>
            <p:nvPr>
              <p:custDataLst>
                <p:tags r:id="rId155"/>
              </p:custDataLst>
            </p:nvPr>
          </p:nvSpPr>
          <p:spPr>
            <a:xfrm>
              <a:off x="4879039" y="4724400"/>
              <a:ext cx="366062" cy="314502"/>
            </a:xfrm>
            <a:custGeom>
              <a:avLst/>
              <a:gdLst/>
              <a:ahLst/>
              <a:cxnLst/>
              <a:rect l="0" t="0" r="0" b="0"/>
              <a:pathLst>
                <a:path w="366062" h="314502">
                  <a:moveTo>
                    <a:pt x="156511" y="0"/>
                  </a:moveTo>
                  <a:lnTo>
                    <a:pt x="156511" y="0"/>
                  </a:lnTo>
                  <a:lnTo>
                    <a:pt x="162600" y="0"/>
                  </a:lnTo>
                  <a:lnTo>
                    <a:pt x="124935" y="31161"/>
                  </a:lnTo>
                  <a:lnTo>
                    <a:pt x="83342" y="68578"/>
                  </a:lnTo>
                  <a:lnTo>
                    <a:pt x="39738" y="104203"/>
                  </a:lnTo>
                  <a:lnTo>
                    <a:pt x="9022" y="137100"/>
                  </a:lnTo>
                  <a:lnTo>
                    <a:pt x="1120" y="156653"/>
                  </a:lnTo>
                  <a:lnTo>
                    <a:pt x="0" y="165819"/>
                  </a:lnTo>
                  <a:lnTo>
                    <a:pt x="2782" y="174046"/>
                  </a:lnTo>
                  <a:lnTo>
                    <a:pt x="15279" y="188831"/>
                  </a:lnTo>
                  <a:lnTo>
                    <a:pt x="38238" y="196814"/>
                  </a:lnTo>
                  <a:lnTo>
                    <a:pt x="81015" y="199425"/>
                  </a:lnTo>
                  <a:lnTo>
                    <a:pt x="122862" y="197359"/>
                  </a:lnTo>
                  <a:lnTo>
                    <a:pt x="126317" y="198600"/>
                  </a:lnTo>
                  <a:lnTo>
                    <a:pt x="127209" y="200839"/>
                  </a:lnTo>
                  <a:lnTo>
                    <a:pt x="126393" y="203743"/>
                  </a:lnTo>
                  <a:lnTo>
                    <a:pt x="81650" y="233271"/>
                  </a:lnTo>
                  <a:lnTo>
                    <a:pt x="44490" y="259852"/>
                  </a:lnTo>
                  <a:lnTo>
                    <a:pt x="10440" y="290747"/>
                  </a:lnTo>
                  <a:lnTo>
                    <a:pt x="7625" y="296842"/>
                  </a:lnTo>
                  <a:lnTo>
                    <a:pt x="7159" y="302317"/>
                  </a:lnTo>
                  <a:lnTo>
                    <a:pt x="8260" y="307378"/>
                  </a:lnTo>
                  <a:lnTo>
                    <a:pt x="15344" y="310752"/>
                  </a:lnTo>
                  <a:lnTo>
                    <a:pt x="40148" y="314501"/>
                  </a:lnTo>
                  <a:lnTo>
                    <a:pt x="83627" y="310523"/>
                  </a:lnTo>
                  <a:lnTo>
                    <a:pt x="110038" y="306498"/>
                  </a:lnTo>
                  <a:lnTo>
                    <a:pt x="140346" y="300993"/>
                  </a:lnTo>
                  <a:lnTo>
                    <a:pt x="173251" y="294501"/>
                  </a:lnTo>
                  <a:lnTo>
                    <a:pt x="207888" y="287351"/>
                  </a:lnTo>
                  <a:lnTo>
                    <a:pt x="240857" y="281173"/>
                  </a:lnTo>
                  <a:lnTo>
                    <a:pt x="272713" y="275643"/>
                  </a:lnTo>
                  <a:lnTo>
                    <a:pt x="303829" y="270546"/>
                  </a:lnTo>
                  <a:lnTo>
                    <a:pt x="366061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1" name="SMARTInkShape-Group823"/>
          <p:cNvGrpSpPr/>
          <p:nvPr/>
        </p:nvGrpSpPr>
        <p:grpSpPr>
          <a:xfrm>
            <a:off x="3056056" y="4654550"/>
            <a:ext cx="595195" cy="232814"/>
            <a:chOff x="3056056" y="4654550"/>
            <a:chExt cx="595195" cy="232814"/>
          </a:xfrm>
        </p:grpSpPr>
        <p:sp>
          <p:nvSpPr>
            <p:cNvPr id="467" name="SMARTInkShape-4645"/>
            <p:cNvSpPr/>
            <p:nvPr>
              <p:custDataLst>
                <p:tags r:id="rId132"/>
              </p:custDataLst>
            </p:nvPr>
          </p:nvSpPr>
          <p:spPr>
            <a:xfrm>
              <a:off x="3056056" y="4654550"/>
              <a:ext cx="137995" cy="231347"/>
            </a:xfrm>
            <a:custGeom>
              <a:avLst/>
              <a:gdLst/>
              <a:ahLst/>
              <a:cxnLst/>
              <a:rect l="0" t="0" r="0" b="0"/>
              <a:pathLst>
                <a:path w="137995" h="231347">
                  <a:moveTo>
                    <a:pt x="4644" y="0"/>
                  </a:moveTo>
                  <a:lnTo>
                    <a:pt x="4644" y="0"/>
                  </a:lnTo>
                  <a:lnTo>
                    <a:pt x="9008" y="16620"/>
                  </a:lnTo>
                  <a:lnTo>
                    <a:pt x="10602" y="58055"/>
                  </a:lnTo>
                  <a:lnTo>
                    <a:pt x="8996" y="103749"/>
                  </a:lnTo>
                  <a:lnTo>
                    <a:pt x="4052" y="151156"/>
                  </a:lnTo>
                  <a:lnTo>
                    <a:pt x="0" y="190837"/>
                  </a:lnTo>
                  <a:lnTo>
                    <a:pt x="681" y="216705"/>
                  </a:lnTo>
                  <a:lnTo>
                    <a:pt x="3588" y="226842"/>
                  </a:lnTo>
                  <a:lnTo>
                    <a:pt x="5351" y="229545"/>
                  </a:lnTo>
                  <a:lnTo>
                    <a:pt x="7232" y="231346"/>
                  </a:lnTo>
                  <a:lnTo>
                    <a:pt x="18730" y="229586"/>
                  </a:lnTo>
                  <a:lnTo>
                    <a:pt x="61597" y="220328"/>
                  </a:lnTo>
                  <a:lnTo>
                    <a:pt x="106578" y="210470"/>
                  </a:lnTo>
                  <a:lnTo>
                    <a:pt x="137994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SMARTInkShape-4646"/>
            <p:cNvSpPr/>
            <p:nvPr>
              <p:custDataLst>
                <p:tags r:id="rId133"/>
              </p:custDataLst>
            </p:nvPr>
          </p:nvSpPr>
          <p:spPr>
            <a:xfrm>
              <a:off x="3223413" y="4726165"/>
              <a:ext cx="137273" cy="142154"/>
            </a:xfrm>
            <a:custGeom>
              <a:avLst/>
              <a:gdLst/>
              <a:ahLst/>
              <a:cxnLst/>
              <a:rect l="0" t="0" r="0" b="0"/>
              <a:pathLst>
                <a:path w="137273" h="142154">
                  <a:moveTo>
                    <a:pt x="78587" y="10935"/>
                  </a:moveTo>
                  <a:lnTo>
                    <a:pt x="78587" y="10935"/>
                  </a:lnTo>
                  <a:lnTo>
                    <a:pt x="69153" y="2207"/>
                  </a:lnTo>
                  <a:lnTo>
                    <a:pt x="64282" y="0"/>
                  </a:lnTo>
                  <a:lnTo>
                    <a:pt x="50830" y="2129"/>
                  </a:lnTo>
                  <a:lnTo>
                    <a:pt x="30067" y="20712"/>
                  </a:lnTo>
                  <a:lnTo>
                    <a:pt x="9413" y="51932"/>
                  </a:lnTo>
                  <a:lnTo>
                    <a:pt x="0" y="87993"/>
                  </a:lnTo>
                  <a:lnTo>
                    <a:pt x="3443" y="111035"/>
                  </a:lnTo>
                  <a:lnTo>
                    <a:pt x="7324" y="122118"/>
                  </a:lnTo>
                  <a:lnTo>
                    <a:pt x="13440" y="130212"/>
                  </a:lnTo>
                  <a:lnTo>
                    <a:pt x="29642" y="141088"/>
                  </a:lnTo>
                  <a:lnTo>
                    <a:pt x="39607" y="142153"/>
                  </a:lnTo>
                  <a:lnTo>
                    <a:pt x="61968" y="137693"/>
                  </a:lnTo>
                  <a:lnTo>
                    <a:pt x="98357" y="113169"/>
                  </a:lnTo>
                  <a:lnTo>
                    <a:pt x="125837" y="79091"/>
                  </a:lnTo>
                  <a:lnTo>
                    <a:pt x="134865" y="56514"/>
                  </a:lnTo>
                  <a:lnTo>
                    <a:pt x="137272" y="45554"/>
                  </a:lnTo>
                  <a:lnTo>
                    <a:pt x="136055" y="36837"/>
                  </a:lnTo>
                  <a:lnTo>
                    <a:pt x="132421" y="29614"/>
                  </a:lnTo>
                  <a:lnTo>
                    <a:pt x="127177" y="23387"/>
                  </a:lnTo>
                  <a:lnTo>
                    <a:pt x="121563" y="19942"/>
                  </a:lnTo>
                  <a:lnTo>
                    <a:pt x="97637" y="17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SMARTInkShape-4647"/>
            <p:cNvSpPr/>
            <p:nvPr>
              <p:custDataLst>
                <p:tags r:id="rId134"/>
              </p:custDataLst>
            </p:nvPr>
          </p:nvSpPr>
          <p:spPr>
            <a:xfrm>
              <a:off x="3494321" y="4690161"/>
              <a:ext cx="156930" cy="197203"/>
            </a:xfrm>
            <a:custGeom>
              <a:avLst/>
              <a:gdLst/>
              <a:ahLst/>
              <a:cxnLst/>
              <a:rect l="0" t="0" r="0" b="0"/>
              <a:pathLst>
                <a:path w="156930" h="197203">
                  <a:moveTo>
                    <a:pt x="131529" y="8839"/>
                  </a:moveTo>
                  <a:lnTo>
                    <a:pt x="131529" y="8839"/>
                  </a:lnTo>
                  <a:lnTo>
                    <a:pt x="125754" y="3770"/>
                  </a:lnTo>
                  <a:lnTo>
                    <a:pt x="119319" y="0"/>
                  </a:lnTo>
                  <a:lnTo>
                    <a:pt x="94280" y="654"/>
                  </a:lnTo>
                  <a:lnTo>
                    <a:pt x="60049" y="12059"/>
                  </a:lnTo>
                  <a:lnTo>
                    <a:pt x="33209" y="28843"/>
                  </a:lnTo>
                  <a:lnTo>
                    <a:pt x="15222" y="47222"/>
                  </a:lnTo>
                  <a:lnTo>
                    <a:pt x="4326" y="69444"/>
                  </a:lnTo>
                  <a:lnTo>
                    <a:pt x="0" y="97273"/>
                  </a:lnTo>
                  <a:lnTo>
                    <a:pt x="3609" y="137576"/>
                  </a:lnTo>
                  <a:lnTo>
                    <a:pt x="13153" y="178706"/>
                  </a:lnTo>
                  <a:lnTo>
                    <a:pt x="17334" y="184172"/>
                  </a:lnTo>
                  <a:lnTo>
                    <a:pt x="29505" y="192127"/>
                  </a:lnTo>
                  <a:lnTo>
                    <a:pt x="55596" y="197202"/>
                  </a:lnTo>
                  <a:lnTo>
                    <a:pt x="95781" y="195335"/>
                  </a:lnTo>
                  <a:lnTo>
                    <a:pt x="141192" y="184724"/>
                  </a:lnTo>
                  <a:lnTo>
                    <a:pt x="156929" y="180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SMARTInkShape-4648"/>
            <p:cNvSpPr/>
            <p:nvPr>
              <p:custDataLst>
                <p:tags r:id="rId135"/>
              </p:custDataLst>
            </p:nvPr>
          </p:nvSpPr>
          <p:spPr>
            <a:xfrm>
              <a:off x="3448050" y="4800600"/>
              <a:ext cx="171451" cy="19051"/>
            </a:xfrm>
            <a:custGeom>
              <a:avLst/>
              <a:gdLst/>
              <a:ahLst/>
              <a:cxnLst/>
              <a:rect l="0" t="0" r="0" b="0"/>
              <a:pathLst>
                <a:path w="171451" h="19051">
                  <a:moveTo>
                    <a:pt x="0" y="19050"/>
                  </a:moveTo>
                  <a:lnTo>
                    <a:pt x="0" y="19050"/>
                  </a:lnTo>
                  <a:lnTo>
                    <a:pt x="46741" y="15679"/>
                  </a:lnTo>
                  <a:lnTo>
                    <a:pt x="91329" y="10261"/>
                  </a:lnTo>
                  <a:lnTo>
                    <a:pt x="135841" y="4560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4" name="SMARTInkShape-Group824"/>
          <p:cNvGrpSpPr/>
          <p:nvPr/>
        </p:nvGrpSpPr>
        <p:grpSpPr>
          <a:xfrm>
            <a:off x="3073400" y="4995106"/>
            <a:ext cx="368301" cy="186495"/>
            <a:chOff x="3073400" y="4995106"/>
            <a:chExt cx="368301" cy="186495"/>
          </a:xfrm>
        </p:grpSpPr>
        <p:sp>
          <p:nvSpPr>
            <p:cNvPr id="472" name="SMARTInkShape-4649"/>
            <p:cNvSpPr/>
            <p:nvPr>
              <p:custDataLst>
                <p:tags r:id="rId130"/>
              </p:custDataLst>
            </p:nvPr>
          </p:nvSpPr>
          <p:spPr>
            <a:xfrm>
              <a:off x="3073400" y="4995106"/>
              <a:ext cx="368301" cy="21395"/>
            </a:xfrm>
            <a:custGeom>
              <a:avLst/>
              <a:gdLst/>
              <a:ahLst/>
              <a:cxnLst/>
              <a:rect l="0" t="0" r="0" b="0"/>
              <a:pathLst>
                <a:path w="368301" h="21395">
                  <a:moveTo>
                    <a:pt x="0" y="21394"/>
                  </a:moveTo>
                  <a:lnTo>
                    <a:pt x="0" y="21394"/>
                  </a:lnTo>
                  <a:lnTo>
                    <a:pt x="0" y="18023"/>
                  </a:lnTo>
                  <a:lnTo>
                    <a:pt x="7526" y="18250"/>
                  </a:lnTo>
                  <a:lnTo>
                    <a:pt x="23806" y="19291"/>
                  </a:lnTo>
                  <a:lnTo>
                    <a:pt x="52208" y="17402"/>
                  </a:lnTo>
                  <a:lnTo>
                    <a:pt x="75728" y="15204"/>
                  </a:lnTo>
                  <a:lnTo>
                    <a:pt x="104813" y="12329"/>
                  </a:lnTo>
                  <a:lnTo>
                    <a:pt x="137609" y="9001"/>
                  </a:lnTo>
                  <a:lnTo>
                    <a:pt x="170761" y="6076"/>
                  </a:lnTo>
                  <a:lnTo>
                    <a:pt x="204152" y="3421"/>
                  </a:lnTo>
                  <a:lnTo>
                    <a:pt x="237701" y="944"/>
                  </a:lnTo>
                  <a:lnTo>
                    <a:pt x="267123" y="0"/>
                  </a:lnTo>
                  <a:lnTo>
                    <a:pt x="293793" y="76"/>
                  </a:lnTo>
                  <a:lnTo>
                    <a:pt x="335187" y="1336"/>
                  </a:lnTo>
                  <a:lnTo>
                    <a:pt x="368300" y="2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SMARTInkShape-4650"/>
            <p:cNvSpPr/>
            <p:nvPr>
              <p:custDataLst>
                <p:tags r:id="rId131"/>
              </p:custDataLst>
            </p:nvPr>
          </p:nvSpPr>
          <p:spPr>
            <a:xfrm>
              <a:off x="3114479" y="5143500"/>
              <a:ext cx="320872" cy="38101"/>
            </a:xfrm>
            <a:custGeom>
              <a:avLst/>
              <a:gdLst/>
              <a:ahLst/>
              <a:cxnLst/>
              <a:rect l="0" t="0" r="0" b="0"/>
              <a:pathLst>
                <a:path w="320872" h="38101">
                  <a:moveTo>
                    <a:pt x="3371" y="38100"/>
                  </a:moveTo>
                  <a:lnTo>
                    <a:pt x="3371" y="38100"/>
                  </a:lnTo>
                  <a:lnTo>
                    <a:pt x="0" y="34729"/>
                  </a:lnTo>
                  <a:lnTo>
                    <a:pt x="41727" y="29261"/>
                  </a:lnTo>
                  <a:lnTo>
                    <a:pt x="66336" y="26563"/>
                  </a:lnTo>
                  <a:lnTo>
                    <a:pt x="94736" y="23352"/>
                  </a:lnTo>
                  <a:lnTo>
                    <a:pt x="125665" y="19802"/>
                  </a:lnTo>
                  <a:lnTo>
                    <a:pt x="161100" y="16024"/>
                  </a:lnTo>
                  <a:lnTo>
                    <a:pt x="199541" y="12094"/>
                  </a:lnTo>
                  <a:lnTo>
                    <a:pt x="239984" y="8062"/>
                  </a:lnTo>
                  <a:lnTo>
                    <a:pt x="3208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5" name="SMARTInkShape-4651"/>
          <p:cNvSpPr/>
          <p:nvPr>
            <p:custDataLst>
              <p:tags r:id="rId4"/>
            </p:custDataLst>
          </p:nvPr>
        </p:nvSpPr>
        <p:spPr>
          <a:xfrm>
            <a:off x="10217148" y="3829933"/>
            <a:ext cx="44453" cy="284868"/>
          </a:xfrm>
          <a:custGeom>
            <a:avLst/>
            <a:gdLst/>
            <a:ahLst/>
            <a:cxnLst/>
            <a:rect l="0" t="0" r="0" b="0"/>
            <a:pathLst>
              <a:path w="44453" h="284868">
                <a:moveTo>
                  <a:pt x="2" y="5467"/>
                </a:moveTo>
                <a:lnTo>
                  <a:pt x="2" y="5467"/>
                </a:lnTo>
                <a:lnTo>
                  <a:pt x="0" y="0"/>
                </a:lnTo>
                <a:lnTo>
                  <a:pt x="12211" y="42564"/>
                </a:lnTo>
                <a:lnTo>
                  <a:pt x="17893" y="76047"/>
                </a:lnTo>
                <a:lnTo>
                  <a:pt x="23477" y="115153"/>
                </a:lnTo>
                <a:lnTo>
                  <a:pt x="30662" y="158403"/>
                </a:lnTo>
                <a:lnTo>
                  <a:pt x="34794" y="199733"/>
                </a:lnTo>
                <a:lnTo>
                  <a:pt x="37337" y="235741"/>
                </a:lnTo>
                <a:lnTo>
                  <a:pt x="44452" y="28486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1" name="SMARTInkShape-Group826"/>
          <p:cNvGrpSpPr/>
          <p:nvPr/>
        </p:nvGrpSpPr>
        <p:grpSpPr>
          <a:xfrm>
            <a:off x="8899041" y="3703882"/>
            <a:ext cx="2811796" cy="506169"/>
            <a:chOff x="8899041" y="3703882"/>
            <a:chExt cx="2811796" cy="506169"/>
          </a:xfrm>
        </p:grpSpPr>
        <p:sp>
          <p:nvSpPr>
            <p:cNvPr id="476" name="SMARTInkShape-4652"/>
            <p:cNvSpPr/>
            <p:nvPr>
              <p:custDataLst>
                <p:tags r:id="rId115"/>
              </p:custDataLst>
            </p:nvPr>
          </p:nvSpPr>
          <p:spPr>
            <a:xfrm>
              <a:off x="11525250" y="3749706"/>
              <a:ext cx="185587" cy="460345"/>
            </a:xfrm>
            <a:custGeom>
              <a:avLst/>
              <a:gdLst/>
              <a:ahLst/>
              <a:cxnLst/>
              <a:rect l="0" t="0" r="0" b="0"/>
              <a:pathLst>
                <a:path w="185587" h="460345">
                  <a:moveTo>
                    <a:pt x="57150" y="3144"/>
                  </a:moveTo>
                  <a:lnTo>
                    <a:pt x="57150" y="3144"/>
                  </a:lnTo>
                  <a:lnTo>
                    <a:pt x="93237" y="1262"/>
                  </a:lnTo>
                  <a:lnTo>
                    <a:pt x="132752" y="0"/>
                  </a:lnTo>
                  <a:lnTo>
                    <a:pt x="165629" y="5975"/>
                  </a:lnTo>
                  <a:lnTo>
                    <a:pt x="173920" y="9265"/>
                  </a:lnTo>
                  <a:lnTo>
                    <a:pt x="179446" y="14986"/>
                  </a:lnTo>
                  <a:lnTo>
                    <a:pt x="185586" y="30749"/>
                  </a:lnTo>
                  <a:lnTo>
                    <a:pt x="182304" y="62829"/>
                  </a:lnTo>
                  <a:lnTo>
                    <a:pt x="172394" y="99145"/>
                  </a:lnTo>
                  <a:lnTo>
                    <a:pt x="163890" y="140088"/>
                  </a:lnTo>
                  <a:lnTo>
                    <a:pt x="156902" y="180127"/>
                  </a:lnTo>
                  <a:lnTo>
                    <a:pt x="150363" y="222172"/>
                  </a:lnTo>
                  <a:lnTo>
                    <a:pt x="143957" y="269282"/>
                  </a:lnTo>
                  <a:lnTo>
                    <a:pt x="141591" y="306048"/>
                  </a:lnTo>
                  <a:lnTo>
                    <a:pt x="138424" y="344495"/>
                  </a:lnTo>
                  <a:lnTo>
                    <a:pt x="129960" y="380398"/>
                  </a:lnTo>
                  <a:lnTo>
                    <a:pt x="109736" y="409525"/>
                  </a:lnTo>
                  <a:lnTo>
                    <a:pt x="96441" y="422231"/>
                  </a:lnTo>
                  <a:lnTo>
                    <a:pt x="60971" y="440113"/>
                  </a:lnTo>
                  <a:lnTo>
                    <a:pt x="0" y="460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SMARTInkShape-4653"/>
            <p:cNvSpPr/>
            <p:nvPr>
              <p:custDataLst>
                <p:tags r:id="rId116"/>
              </p:custDataLst>
            </p:nvPr>
          </p:nvSpPr>
          <p:spPr>
            <a:xfrm>
              <a:off x="11506200" y="3806629"/>
              <a:ext cx="41540" cy="282772"/>
            </a:xfrm>
            <a:custGeom>
              <a:avLst/>
              <a:gdLst/>
              <a:ahLst/>
              <a:cxnLst/>
              <a:rect l="0" t="0" r="0" b="0"/>
              <a:pathLst>
                <a:path w="41540" h="282772">
                  <a:moveTo>
                    <a:pt x="19050" y="3371"/>
                  </a:moveTo>
                  <a:lnTo>
                    <a:pt x="19050" y="3371"/>
                  </a:lnTo>
                  <a:lnTo>
                    <a:pt x="22420" y="0"/>
                  </a:lnTo>
                  <a:lnTo>
                    <a:pt x="25531" y="1829"/>
                  </a:lnTo>
                  <a:lnTo>
                    <a:pt x="34630" y="11388"/>
                  </a:lnTo>
                  <a:lnTo>
                    <a:pt x="41539" y="52862"/>
                  </a:lnTo>
                  <a:lnTo>
                    <a:pt x="39394" y="95687"/>
                  </a:lnTo>
                  <a:lnTo>
                    <a:pt x="36845" y="119948"/>
                  </a:lnTo>
                  <a:lnTo>
                    <a:pt x="34443" y="143884"/>
                  </a:lnTo>
                  <a:lnTo>
                    <a:pt x="29888" y="191175"/>
                  </a:lnTo>
                  <a:lnTo>
                    <a:pt x="19870" y="230537"/>
                  </a:lnTo>
                  <a:lnTo>
                    <a:pt x="0" y="282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SMARTInkShape-4654"/>
            <p:cNvSpPr/>
            <p:nvPr>
              <p:custDataLst>
                <p:tags r:id="rId117"/>
              </p:custDataLst>
            </p:nvPr>
          </p:nvSpPr>
          <p:spPr>
            <a:xfrm>
              <a:off x="11287253" y="3886200"/>
              <a:ext cx="114368" cy="171451"/>
            </a:xfrm>
            <a:custGeom>
              <a:avLst/>
              <a:gdLst/>
              <a:ahLst/>
              <a:cxnLst/>
              <a:rect l="0" t="0" r="0" b="0"/>
              <a:pathLst>
                <a:path w="114368" h="171451">
                  <a:moveTo>
                    <a:pt x="110997" y="0"/>
                  </a:moveTo>
                  <a:lnTo>
                    <a:pt x="110997" y="0"/>
                  </a:lnTo>
                  <a:lnTo>
                    <a:pt x="114367" y="6742"/>
                  </a:lnTo>
                  <a:lnTo>
                    <a:pt x="113093" y="27789"/>
                  </a:lnTo>
                  <a:lnTo>
                    <a:pt x="98133" y="56369"/>
                  </a:lnTo>
                  <a:lnTo>
                    <a:pt x="69086" y="87178"/>
                  </a:lnTo>
                  <a:lnTo>
                    <a:pt x="33668" y="108538"/>
                  </a:lnTo>
                  <a:lnTo>
                    <a:pt x="16421" y="113385"/>
                  </a:lnTo>
                  <a:lnTo>
                    <a:pt x="5463" y="113188"/>
                  </a:lnTo>
                  <a:lnTo>
                    <a:pt x="2542" y="112147"/>
                  </a:lnTo>
                  <a:lnTo>
                    <a:pt x="594" y="110748"/>
                  </a:lnTo>
                  <a:lnTo>
                    <a:pt x="0" y="107698"/>
                  </a:lnTo>
                  <a:lnTo>
                    <a:pt x="1222" y="98666"/>
                  </a:lnTo>
                  <a:lnTo>
                    <a:pt x="4653" y="94705"/>
                  </a:lnTo>
                  <a:lnTo>
                    <a:pt x="15990" y="88423"/>
                  </a:lnTo>
                  <a:lnTo>
                    <a:pt x="34868" y="84290"/>
                  </a:lnTo>
                  <a:lnTo>
                    <a:pt x="57239" y="89807"/>
                  </a:lnTo>
                  <a:lnTo>
                    <a:pt x="71582" y="102238"/>
                  </a:lnTo>
                  <a:lnTo>
                    <a:pt x="87795" y="127189"/>
                  </a:lnTo>
                  <a:lnTo>
                    <a:pt x="95186" y="150575"/>
                  </a:lnTo>
                  <a:lnTo>
                    <a:pt x="98297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SMARTInkShape-4655"/>
            <p:cNvSpPr/>
            <p:nvPr>
              <p:custDataLst>
                <p:tags r:id="rId118"/>
              </p:custDataLst>
            </p:nvPr>
          </p:nvSpPr>
          <p:spPr>
            <a:xfrm>
              <a:off x="11069896" y="3892550"/>
              <a:ext cx="175955" cy="165101"/>
            </a:xfrm>
            <a:custGeom>
              <a:avLst/>
              <a:gdLst/>
              <a:ahLst/>
              <a:cxnLst/>
              <a:rect l="0" t="0" r="0" b="0"/>
              <a:pathLst>
                <a:path w="175955" h="165101">
                  <a:moveTo>
                    <a:pt x="175954" y="0"/>
                  </a:moveTo>
                  <a:lnTo>
                    <a:pt x="175954" y="0"/>
                  </a:lnTo>
                  <a:lnTo>
                    <a:pt x="133309" y="16606"/>
                  </a:lnTo>
                  <a:lnTo>
                    <a:pt x="92842" y="32202"/>
                  </a:lnTo>
                  <a:lnTo>
                    <a:pt x="47533" y="46073"/>
                  </a:lnTo>
                  <a:lnTo>
                    <a:pt x="1982" y="64297"/>
                  </a:lnTo>
                  <a:lnTo>
                    <a:pt x="0" y="67559"/>
                  </a:lnTo>
                  <a:lnTo>
                    <a:pt x="91" y="71145"/>
                  </a:lnTo>
                  <a:lnTo>
                    <a:pt x="1562" y="74947"/>
                  </a:lnTo>
                  <a:lnTo>
                    <a:pt x="20487" y="90410"/>
                  </a:lnTo>
                  <a:lnTo>
                    <a:pt x="64262" y="114598"/>
                  </a:lnTo>
                  <a:lnTo>
                    <a:pt x="104682" y="133438"/>
                  </a:lnTo>
                  <a:lnTo>
                    <a:pt x="149099" y="155004"/>
                  </a:lnTo>
                  <a:lnTo>
                    <a:pt x="169604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SMARTInkShape-4656"/>
            <p:cNvSpPr/>
            <p:nvPr>
              <p:custDataLst>
                <p:tags r:id="rId119"/>
              </p:custDataLst>
            </p:nvPr>
          </p:nvSpPr>
          <p:spPr>
            <a:xfrm>
              <a:off x="10883898" y="3956050"/>
              <a:ext cx="18452" cy="25246"/>
            </a:xfrm>
            <a:custGeom>
              <a:avLst/>
              <a:gdLst/>
              <a:ahLst/>
              <a:cxnLst/>
              <a:rect l="0" t="0" r="0" b="0"/>
              <a:pathLst>
                <a:path w="18452" h="25246">
                  <a:moveTo>
                    <a:pt x="2" y="12700"/>
                  </a:moveTo>
                  <a:lnTo>
                    <a:pt x="2" y="12700"/>
                  </a:lnTo>
                  <a:lnTo>
                    <a:pt x="0" y="19442"/>
                  </a:lnTo>
                  <a:lnTo>
                    <a:pt x="707" y="21428"/>
                  </a:lnTo>
                  <a:lnTo>
                    <a:pt x="1883" y="22752"/>
                  </a:lnTo>
                  <a:lnTo>
                    <a:pt x="3372" y="23635"/>
                  </a:lnTo>
                  <a:lnTo>
                    <a:pt x="17025" y="25245"/>
                  </a:lnTo>
                  <a:lnTo>
                    <a:pt x="17700" y="23885"/>
                  </a:lnTo>
                  <a:lnTo>
                    <a:pt x="18451" y="18612"/>
                  </a:lnTo>
                  <a:lnTo>
                    <a:pt x="16903" y="13446"/>
                  </a:lnTo>
                  <a:lnTo>
                    <a:pt x="14569" y="8798"/>
                  </a:lnTo>
                  <a:lnTo>
                    <a:pt x="127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SMARTInkShape-4657"/>
            <p:cNvSpPr/>
            <p:nvPr>
              <p:custDataLst>
                <p:tags r:id="rId120"/>
              </p:custDataLst>
            </p:nvPr>
          </p:nvSpPr>
          <p:spPr>
            <a:xfrm>
              <a:off x="10886371" y="4064000"/>
              <a:ext cx="16580" cy="50801"/>
            </a:xfrm>
            <a:custGeom>
              <a:avLst/>
              <a:gdLst/>
              <a:ahLst/>
              <a:cxnLst/>
              <a:rect l="0" t="0" r="0" b="0"/>
              <a:pathLst>
                <a:path w="16580" h="50801">
                  <a:moveTo>
                    <a:pt x="16579" y="0"/>
                  </a:moveTo>
                  <a:lnTo>
                    <a:pt x="16579" y="0"/>
                  </a:lnTo>
                  <a:lnTo>
                    <a:pt x="6466" y="10113"/>
                  </a:lnTo>
                  <a:lnTo>
                    <a:pt x="1502" y="20722"/>
                  </a:lnTo>
                  <a:lnTo>
                    <a:pt x="0" y="31788"/>
                  </a:lnTo>
                  <a:lnTo>
                    <a:pt x="3879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SMARTInkShape-4658"/>
            <p:cNvSpPr/>
            <p:nvPr>
              <p:custDataLst>
                <p:tags r:id="rId121"/>
              </p:custDataLst>
            </p:nvPr>
          </p:nvSpPr>
          <p:spPr>
            <a:xfrm>
              <a:off x="10638941" y="3863779"/>
              <a:ext cx="168760" cy="187522"/>
            </a:xfrm>
            <a:custGeom>
              <a:avLst/>
              <a:gdLst/>
              <a:ahLst/>
              <a:cxnLst/>
              <a:rect l="0" t="0" r="0" b="0"/>
              <a:pathLst>
                <a:path w="168760" h="187522">
                  <a:moveTo>
                    <a:pt x="3659" y="3371"/>
                  </a:moveTo>
                  <a:lnTo>
                    <a:pt x="3659" y="3371"/>
                  </a:lnTo>
                  <a:lnTo>
                    <a:pt x="289" y="0"/>
                  </a:lnTo>
                  <a:lnTo>
                    <a:pt x="0" y="418"/>
                  </a:lnTo>
                  <a:lnTo>
                    <a:pt x="1563" y="4645"/>
                  </a:lnTo>
                  <a:lnTo>
                    <a:pt x="38538" y="49234"/>
                  </a:lnTo>
                  <a:lnTo>
                    <a:pt x="82668" y="92690"/>
                  </a:lnTo>
                  <a:lnTo>
                    <a:pt x="125848" y="133082"/>
                  </a:lnTo>
                  <a:lnTo>
                    <a:pt x="153457" y="163630"/>
                  </a:lnTo>
                  <a:lnTo>
                    <a:pt x="168759" y="187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SMARTInkShape-4659"/>
            <p:cNvSpPr/>
            <p:nvPr>
              <p:custDataLst>
                <p:tags r:id="rId122"/>
              </p:custDataLst>
            </p:nvPr>
          </p:nvSpPr>
          <p:spPr>
            <a:xfrm>
              <a:off x="10490309" y="3812979"/>
              <a:ext cx="126892" cy="282205"/>
            </a:xfrm>
            <a:custGeom>
              <a:avLst/>
              <a:gdLst/>
              <a:ahLst/>
              <a:cxnLst/>
              <a:rect l="0" t="0" r="0" b="0"/>
              <a:pathLst>
                <a:path w="126892" h="282205">
                  <a:moveTo>
                    <a:pt x="76091" y="3371"/>
                  </a:moveTo>
                  <a:lnTo>
                    <a:pt x="76091" y="3371"/>
                  </a:lnTo>
                  <a:lnTo>
                    <a:pt x="69348" y="0"/>
                  </a:lnTo>
                  <a:lnTo>
                    <a:pt x="65247" y="1123"/>
                  </a:lnTo>
                  <a:lnTo>
                    <a:pt x="55042" y="8017"/>
                  </a:lnTo>
                  <a:lnTo>
                    <a:pt x="37400" y="30539"/>
                  </a:lnTo>
                  <a:lnTo>
                    <a:pt x="15395" y="73039"/>
                  </a:lnTo>
                  <a:lnTo>
                    <a:pt x="4899" y="113357"/>
                  </a:lnTo>
                  <a:lnTo>
                    <a:pt x="0" y="157381"/>
                  </a:lnTo>
                  <a:lnTo>
                    <a:pt x="2527" y="198115"/>
                  </a:lnTo>
                  <a:lnTo>
                    <a:pt x="13996" y="233622"/>
                  </a:lnTo>
                  <a:lnTo>
                    <a:pt x="21996" y="250004"/>
                  </a:lnTo>
                  <a:lnTo>
                    <a:pt x="44052" y="271971"/>
                  </a:lnTo>
                  <a:lnTo>
                    <a:pt x="56848" y="279804"/>
                  </a:lnTo>
                  <a:lnTo>
                    <a:pt x="70318" y="282204"/>
                  </a:lnTo>
                  <a:lnTo>
                    <a:pt x="126891" y="270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SMARTInkShape-4660"/>
            <p:cNvSpPr/>
            <p:nvPr>
              <p:custDataLst>
                <p:tags r:id="rId123"/>
              </p:custDataLst>
            </p:nvPr>
          </p:nvSpPr>
          <p:spPr>
            <a:xfrm>
              <a:off x="10160000" y="4076700"/>
              <a:ext cx="196851" cy="19051"/>
            </a:xfrm>
            <a:custGeom>
              <a:avLst/>
              <a:gdLst/>
              <a:ahLst/>
              <a:cxnLst/>
              <a:rect l="0" t="0" r="0" b="0"/>
              <a:pathLst>
                <a:path w="196851" h="19051">
                  <a:moveTo>
                    <a:pt x="0" y="19050"/>
                  </a:moveTo>
                  <a:lnTo>
                    <a:pt x="0" y="19050"/>
                  </a:lnTo>
                  <a:lnTo>
                    <a:pt x="3370" y="15679"/>
                  </a:lnTo>
                  <a:lnTo>
                    <a:pt x="46139" y="6185"/>
                  </a:lnTo>
                  <a:lnTo>
                    <a:pt x="91283" y="1832"/>
                  </a:lnTo>
                  <a:lnTo>
                    <a:pt x="124530" y="814"/>
                  </a:lnTo>
                  <a:lnTo>
                    <a:pt x="160475" y="362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SMARTInkShape-4661"/>
            <p:cNvSpPr/>
            <p:nvPr>
              <p:custDataLst>
                <p:tags r:id="rId124"/>
              </p:custDataLst>
            </p:nvPr>
          </p:nvSpPr>
          <p:spPr>
            <a:xfrm>
              <a:off x="10142715" y="3825654"/>
              <a:ext cx="220486" cy="54197"/>
            </a:xfrm>
            <a:custGeom>
              <a:avLst/>
              <a:gdLst/>
              <a:ahLst/>
              <a:cxnLst/>
              <a:rect l="0" t="0" r="0" b="0"/>
              <a:pathLst>
                <a:path w="220486" h="54197">
                  <a:moveTo>
                    <a:pt x="10935" y="54196"/>
                  </a:moveTo>
                  <a:lnTo>
                    <a:pt x="10935" y="54196"/>
                  </a:lnTo>
                  <a:lnTo>
                    <a:pt x="4192" y="47454"/>
                  </a:lnTo>
                  <a:lnTo>
                    <a:pt x="883" y="40381"/>
                  </a:lnTo>
                  <a:lnTo>
                    <a:pt x="0" y="36519"/>
                  </a:lnTo>
                  <a:lnTo>
                    <a:pt x="1530" y="32534"/>
                  </a:lnTo>
                  <a:lnTo>
                    <a:pt x="8871" y="24342"/>
                  </a:lnTo>
                  <a:lnTo>
                    <a:pt x="38390" y="8426"/>
                  </a:lnTo>
                  <a:lnTo>
                    <a:pt x="70172" y="2104"/>
                  </a:lnTo>
                  <a:lnTo>
                    <a:pt x="107818" y="0"/>
                  </a:lnTo>
                  <a:lnTo>
                    <a:pt x="148068" y="1416"/>
                  </a:lnTo>
                  <a:lnTo>
                    <a:pt x="193541" y="12922"/>
                  </a:lnTo>
                  <a:lnTo>
                    <a:pt x="220485" y="224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SMARTInkShape-4662"/>
            <p:cNvSpPr/>
            <p:nvPr>
              <p:custDataLst>
                <p:tags r:id="rId125"/>
              </p:custDataLst>
            </p:nvPr>
          </p:nvSpPr>
          <p:spPr>
            <a:xfrm>
              <a:off x="9719552" y="3830456"/>
              <a:ext cx="205499" cy="283545"/>
            </a:xfrm>
            <a:custGeom>
              <a:avLst/>
              <a:gdLst/>
              <a:ahLst/>
              <a:cxnLst/>
              <a:rect l="0" t="0" r="0" b="0"/>
              <a:pathLst>
                <a:path w="205499" h="283545">
                  <a:moveTo>
                    <a:pt x="154698" y="17644"/>
                  </a:moveTo>
                  <a:lnTo>
                    <a:pt x="154698" y="17644"/>
                  </a:lnTo>
                  <a:lnTo>
                    <a:pt x="158068" y="10902"/>
                  </a:lnTo>
                  <a:lnTo>
                    <a:pt x="163487" y="5711"/>
                  </a:lnTo>
                  <a:lnTo>
                    <a:pt x="169893" y="1757"/>
                  </a:lnTo>
                  <a:lnTo>
                    <a:pt x="175091" y="0"/>
                  </a:lnTo>
                  <a:lnTo>
                    <a:pt x="176057" y="237"/>
                  </a:lnTo>
                  <a:lnTo>
                    <a:pt x="175990" y="1100"/>
                  </a:lnTo>
                  <a:lnTo>
                    <a:pt x="175245" y="2381"/>
                  </a:lnTo>
                  <a:lnTo>
                    <a:pt x="135644" y="24066"/>
                  </a:lnTo>
                  <a:lnTo>
                    <a:pt x="93784" y="53178"/>
                  </a:lnTo>
                  <a:lnTo>
                    <a:pt x="51277" y="86734"/>
                  </a:lnTo>
                  <a:lnTo>
                    <a:pt x="15422" y="122935"/>
                  </a:lnTo>
                  <a:lnTo>
                    <a:pt x="10012" y="137112"/>
                  </a:lnTo>
                  <a:lnTo>
                    <a:pt x="9557" y="143856"/>
                  </a:lnTo>
                  <a:lnTo>
                    <a:pt x="13487" y="149057"/>
                  </a:lnTo>
                  <a:lnTo>
                    <a:pt x="29144" y="156718"/>
                  </a:lnTo>
                  <a:lnTo>
                    <a:pt x="65128" y="164998"/>
                  </a:lnTo>
                  <a:lnTo>
                    <a:pt x="112232" y="178481"/>
                  </a:lnTo>
                  <a:lnTo>
                    <a:pt x="121713" y="183907"/>
                  </a:lnTo>
                  <a:lnTo>
                    <a:pt x="120713" y="188458"/>
                  </a:lnTo>
                  <a:lnTo>
                    <a:pt x="110195" y="201041"/>
                  </a:lnTo>
                  <a:lnTo>
                    <a:pt x="74327" y="220622"/>
                  </a:lnTo>
                  <a:lnTo>
                    <a:pt x="34693" y="243198"/>
                  </a:lnTo>
                  <a:lnTo>
                    <a:pt x="9622" y="261021"/>
                  </a:lnTo>
                  <a:lnTo>
                    <a:pt x="2027" y="270686"/>
                  </a:lnTo>
                  <a:lnTo>
                    <a:pt x="0" y="275238"/>
                  </a:lnTo>
                  <a:lnTo>
                    <a:pt x="2882" y="278273"/>
                  </a:lnTo>
                  <a:lnTo>
                    <a:pt x="17375" y="281646"/>
                  </a:lnTo>
                  <a:lnTo>
                    <a:pt x="59446" y="283544"/>
                  </a:lnTo>
                  <a:lnTo>
                    <a:pt x="94020" y="282107"/>
                  </a:lnTo>
                  <a:lnTo>
                    <a:pt x="130553" y="279822"/>
                  </a:lnTo>
                  <a:lnTo>
                    <a:pt x="167955" y="278806"/>
                  </a:lnTo>
                  <a:lnTo>
                    <a:pt x="205498" y="2779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SMARTInkShape-4663"/>
            <p:cNvSpPr/>
            <p:nvPr>
              <p:custDataLst>
                <p:tags r:id="rId126"/>
              </p:custDataLst>
            </p:nvPr>
          </p:nvSpPr>
          <p:spPr>
            <a:xfrm>
              <a:off x="8899041" y="3962400"/>
              <a:ext cx="187810" cy="19051"/>
            </a:xfrm>
            <a:custGeom>
              <a:avLst/>
              <a:gdLst/>
              <a:ahLst/>
              <a:cxnLst/>
              <a:rect l="0" t="0" r="0" b="0"/>
              <a:pathLst>
                <a:path w="187810" h="19051">
                  <a:moveTo>
                    <a:pt x="3659" y="19050"/>
                  </a:moveTo>
                  <a:lnTo>
                    <a:pt x="3659" y="19050"/>
                  </a:lnTo>
                  <a:lnTo>
                    <a:pt x="0" y="19050"/>
                  </a:lnTo>
                  <a:lnTo>
                    <a:pt x="46709" y="19050"/>
                  </a:lnTo>
                  <a:lnTo>
                    <a:pt x="89556" y="15287"/>
                  </a:lnTo>
                  <a:lnTo>
                    <a:pt x="121564" y="9616"/>
                  </a:lnTo>
                  <a:lnTo>
                    <a:pt x="165673" y="3163"/>
                  </a:lnTo>
                  <a:lnTo>
                    <a:pt x="1878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SMARTInkShape-4664"/>
            <p:cNvSpPr/>
            <p:nvPr>
              <p:custDataLst>
                <p:tags r:id="rId127"/>
              </p:custDataLst>
            </p:nvPr>
          </p:nvSpPr>
          <p:spPr>
            <a:xfrm>
              <a:off x="8947327" y="3716417"/>
              <a:ext cx="279224" cy="454425"/>
            </a:xfrm>
            <a:custGeom>
              <a:avLst/>
              <a:gdLst/>
              <a:ahLst/>
              <a:cxnLst/>
              <a:rect l="0" t="0" r="0" b="0"/>
              <a:pathLst>
                <a:path w="279224" h="454425">
                  <a:moveTo>
                    <a:pt x="158573" y="23733"/>
                  </a:moveTo>
                  <a:lnTo>
                    <a:pt x="158573" y="23733"/>
                  </a:lnTo>
                  <a:lnTo>
                    <a:pt x="189279" y="3960"/>
                  </a:lnTo>
                  <a:lnTo>
                    <a:pt x="191039" y="2084"/>
                  </a:lnTo>
                  <a:lnTo>
                    <a:pt x="191505" y="834"/>
                  </a:lnTo>
                  <a:lnTo>
                    <a:pt x="191111" y="0"/>
                  </a:lnTo>
                  <a:lnTo>
                    <a:pt x="150105" y="5569"/>
                  </a:lnTo>
                  <a:lnTo>
                    <a:pt x="113182" y="12367"/>
                  </a:lnTo>
                  <a:lnTo>
                    <a:pt x="78426" y="20093"/>
                  </a:lnTo>
                  <a:lnTo>
                    <a:pt x="41144" y="33081"/>
                  </a:lnTo>
                  <a:lnTo>
                    <a:pt x="26182" y="44115"/>
                  </a:lnTo>
                  <a:lnTo>
                    <a:pt x="16713" y="57956"/>
                  </a:lnTo>
                  <a:lnTo>
                    <a:pt x="10858" y="74927"/>
                  </a:lnTo>
                  <a:lnTo>
                    <a:pt x="7561" y="110398"/>
                  </a:lnTo>
                  <a:lnTo>
                    <a:pt x="6789" y="142683"/>
                  </a:lnTo>
                  <a:lnTo>
                    <a:pt x="6447" y="181963"/>
                  </a:lnTo>
                  <a:lnTo>
                    <a:pt x="5589" y="223880"/>
                  </a:lnTo>
                  <a:lnTo>
                    <a:pt x="2856" y="263676"/>
                  </a:lnTo>
                  <a:lnTo>
                    <a:pt x="1171" y="302530"/>
                  </a:lnTo>
                  <a:lnTo>
                    <a:pt x="422" y="339554"/>
                  </a:lnTo>
                  <a:lnTo>
                    <a:pt x="0" y="386753"/>
                  </a:lnTo>
                  <a:lnTo>
                    <a:pt x="1738" y="429378"/>
                  </a:lnTo>
                  <a:lnTo>
                    <a:pt x="3217" y="435979"/>
                  </a:lnTo>
                  <a:lnTo>
                    <a:pt x="7025" y="441086"/>
                  </a:lnTo>
                  <a:lnTo>
                    <a:pt x="18782" y="448642"/>
                  </a:lnTo>
                  <a:lnTo>
                    <a:pt x="60874" y="454171"/>
                  </a:lnTo>
                  <a:lnTo>
                    <a:pt x="107361" y="454424"/>
                  </a:lnTo>
                  <a:lnTo>
                    <a:pt x="145220" y="451983"/>
                  </a:lnTo>
                  <a:lnTo>
                    <a:pt x="183682" y="446665"/>
                  </a:lnTo>
                  <a:lnTo>
                    <a:pt x="219826" y="439597"/>
                  </a:lnTo>
                  <a:lnTo>
                    <a:pt x="279223" y="423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SMARTInkShape-4665"/>
            <p:cNvSpPr/>
            <p:nvPr>
              <p:custDataLst>
                <p:tags r:id="rId128"/>
              </p:custDataLst>
            </p:nvPr>
          </p:nvSpPr>
          <p:spPr>
            <a:xfrm>
              <a:off x="9379190" y="3703882"/>
              <a:ext cx="177561" cy="464631"/>
            </a:xfrm>
            <a:custGeom>
              <a:avLst/>
              <a:gdLst/>
              <a:ahLst/>
              <a:cxnLst/>
              <a:rect l="0" t="0" r="0" b="0"/>
              <a:pathLst>
                <a:path w="177561" h="464631">
                  <a:moveTo>
                    <a:pt x="177560" y="17218"/>
                  </a:moveTo>
                  <a:lnTo>
                    <a:pt x="177560" y="17218"/>
                  </a:lnTo>
                  <a:lnTo>
                    <a:pt x="177558" y="13847"/>
                  </a:lnTo>
                  <a:lnTo>
                    <a:pt x="175679" y="10311"/>
                  </a:lnTo>
                  <a:lnTo>
                    <a:pt x="168721" y="2291"/>
                  </a:lnTo>
                  <a:lnTo>
                    <a:pt x="160932" y="0"/>
                  </a:lnTo>
                  <a:lnTo>
                    <a:pt x="137120" y="592"/>
                  </a:lnTo>
                  <a:lnTo>
                    <a:pt x="100667" y="7118"/>
                  </a:lnTo>
                  <a:lnTo>
                    <a:pt x="66817" y="19870"/>
                  </a:lnTo>
                  <a:lnTo>
                    <a:pt x="22806" y="45659"/>
                  </a:lnTo>
                  <a:lnTo>
                    <a:pt x="10943" y="59727"/>
                  </a:lnTo>
                  <a:lnTo>
                    <a:pt x="4730" y="79150"/>
                  </a:lnTo>
                  <a:lnTo>
                    <a:pt x="1233" y="115766"/>
                  </a:lnTo>
                  <a:lnTo>
                    <a:pt x="2077" y="161658"/>
                  </a:lnTo>
                  <a:lnTo>
                    <a:pt x="4317" y="197831"/>
                  </a:lnTo>
                  <a:lnTo>
                    <a:pt x="5313" y="237425"/>
                  </a:lnTo>
                  <a:lnTo>
                    <a:pt x="3874" y="278542"/>
                  </a:lnTo>
                  <a:lnTo>
                    <a:pt x="1587" y="319628"/>
                  </a:lnTo>
                  <a:lnTo>
                    <a:pt x="572" y="359056"/>
                  </a:lnTo>
                  <a:lnTo>
                    <a:pt x="0" y="403470"/>
                  </a:lnTo>
                  <a:lnTo>
                    <a:pt x="1672" y="450345"/>
                  </a:lnTo>
                  <a:lnTo>
                    <a:pt x="4843" y="460191"/>
                  </a:lnTo>
                  <a:lnTo>
                    <a:pt x="8604" y="464567"/>
                  </a:lnTo>
                  <a:lnTo>
                    <a:pt x="18273" y="464630"/>
                  </a:lnTo>
                  <a:lnTo>
                    <a:pt x="57675" y="460691"/>
                  </a:lnTo>
                  <a:lnTo>
                    <a:pt x="103889" y="449860"/>
                  </a:lnTo>
                  <a:lnTo>
                    <a:pt x="133110" y="4426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SMARTInkShape-4666"/>
            <p:cNvSpPr/>
            <p:nvPr>
              <p:custDataLst>
                <p:tags r:id="rId129"/>
              </p:custDataLst>
            </p:nvPr>
          </p:nvSpPr>
          <p:spPr>
            <a:xfrm>
              <a:off x="10680700" y="3860800"/>
              <a:ext cx="127001" cy="196851"/>
            </a:xfrm>
            <a:custGeom>
              <a:avLst/>
              <a:gdLst/>
              <a:ahLst/>
              <a:cxnLst/>
              <a:rect l="0" t="0" r="0" b="0"/>
              <a:pathLst>
                <a:path w="127001" h="196851">
                  <a:moveTo>
                    <a:pt x="127000" y="0"/>
                  </a:moveTo>
                  <a:lnTo>
                    <a:pt x="127000" y="0"/>
                  </a:lnTo>
                  <a:lnTo>
                    <a:pt x="113516" y="0"/>
                  </a:lnTo>
                  <a:lnTo>
                    <a:pt x="84904" y="10113"/>
                  </a:lnTo>
                  <a:lnTo>
                    <a:pt x="52987" y="33256"/>
                  </a:lnTo>
                  <a:lnTo>
                    <a:pt x="27930" y="69198"/>
                  </a:lnTo>
                  <a:lnTo>
                    <a:pt x="17588" y="100605"/>
                  </a:lnTo>
                  <a:lnTo>
                    <a:pt x="10638" y="134319"/>
                  </a:lnTo>
                  <a:lnTo>
                    <a:pt x="3464" y="176127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6" name="SMARTInkShape-Group827"/>
          <p:cNvGrpSpPr/>
          <p:nvPr/>
        </p:nvGrpSpPr>
        <p:grpSpPr>
          <a:xfrm>
            <a:off x="8286750" y="3759723"/>
            <a:ext cx="485776" cy="557500"/>
            <a:chOff x="8286750" y="3759723"/>
            <a:chExt cx="485776" cy="557500"/>
          </a:xfrm>
        </p:grpSpPr>
        <p:sp>
          <p:nvSpPr>
            <p:cNvPr id="492" name="SMARTInkShape-4667"/>
            <p:cNvSpPr/>
            <p:nvPr>
              <p:custDataLst>
                <p:tags r:id="rId111"/>
              </p:custDataLst>
            </p:nvPr>
          </p:nvSpPr>
          <p:spPr>
            <a:xfrm>
              <a:off x="8763000" y="40195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SMARTInkShape-4668"/>
            <p:cNvSpPr/>
            <p:nvPr>
              <p:custDataLst>
                <p:tags r:id="rId112"/>
              </p:custDataLst>
            </p:nvPr>
          </p:nvSpPr>
          <p:spPr>
            <a:xfrm>
              <a:off x="8413750" y="4179183"/>
              <a:ext cx="115855" cy="138040"/>
            </a:xfrm>
            <a:custGeom>
              <a:avLst/>
              <a:gdLst/>
              <a:ahLst/>
              <a:cxnLst/>
              <a:rect l="0" t="0" r="0" b="0"/>
              <a:pathLst>
                <a:path w="115855" h="138040">
                  <a:moveTo>
                    <a:pt x="0" y="5467"/>
                  </a:moveTo>
                  <a:lnTo>
                    <a:pt x="0" y="5467"/>
                  </a:lnTo>
                  <a:lnTo>
                    <a:pt x="3370" y="2096"/>
                  </a:lnTo>
                  <a:lnTo>
                    <a:pt x="6907" y="441"/>
                  </a:lnTo>
                  <a:lnTo>
                    <a:pt x="8838" y="0"/>
                  </a:lnTo>
                  <a:lnTo>
                    <a:pt x="10831" y="2528"/>
                  </a:lnTo>
                  <a:lnTo>
                    <a:pt x="14926" y="12862"/>
                  </a:lnTo>
                  <a:lnTo>
                    <a:pt x="18235" y="48973"/>
                  </a:lnTo>
                  <a:lnTo>
                    <a:pt x="18104" y="86718"/>
                  </a:lnTo>
                  <a:lnTo>
                    <a:pt x="13550" y="132488"/>
                  </a:lnTo>
                  <a:lnTo>
                    <a:pt x="12562" y="136008"/>
                  </a:lnTo>
                  <a:lnTo>
                    <a:pt x="11197" y="137650"/>
                  </a:lnTo>
                  <a:lnTo>
                    <a:pt x="9582" y="138039"/>
                  </a:lnTo>
                  <a:lnTo>
                    <a:pt x="8504" y="135476"/>
                  </a:lnTo>
                  <a:lnTo>
                    <a:pt x="7694" y="116974"/>
                  </a:lnTo>
                  <a:lnTo>
                    <a:pt x="15265" y="71629"/>
                  </a:lnTo>
                  <a:lnTo>
                    <a:pt x="23718" y="46161"/>
                  </a:lnTo>
                  <a:lnTo>
                    <a:pt x="43638" y="18073"/>
                  </a:lnTo>
                  <a:lnTo>
                    <a:pt x="56789" y="8012"/>
                  </a:lnTo>
                  <a:lnTo>
                    <a:pt x="71571" y="4952"/>
                  </a:lnTo>
                  <a:lnTo>
                    <a:pt x="79464" y="5124"/>
                  </a:lnTo>
                  <a:lnTo>
                    <a:pt x="86136" y="7354"/>
                  </a:lnTo>
                  <a:lnTo>
                    <a:pt x="97314" y="15478"/>
                  </a:lnTo>
                  <a:lnTo>
                    <a:pt x="105104" y="29907"/>
                  </a:lnTo>
                  <a:lnTo>
                    <a:pt x="115854" y="64544"/>
                  </a:lnTo>
                  <a:lnTo>
                    <a:pt x="114300" y="107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SMARTInkShape-4669"/>
            <p:cNvSpPr/>
            <p:nvPr>
              <p:custDataLst>
                <p:tags r:id="rId113"/>
              </p:custDataLst>
            </p:nvPr>
          </p:nvSpPr>
          <p:spPr>
            <a:xfrm>
              <a:off x="8286750" y="4019550"/>
              <a:ext cx="298451" cy="44451"/>
            </a:xfrm>
            <a:custGeom>
              <a:avLst/>
              <a:gdLst/>
              <a:ahLst/>
              <a:cxnLst/>
              <a:rect l="0" t="0" r="0" b="0"/>
              <a:pathLst>
                <a:path w="298451" h="44451">
                  <a:moveTo>
                    <a:pt x="0" y="44450"/>
                  </a:moveTo>
                  <a:lnTo>
                    <a:pt x="0" y="44450"/>
                  </a:lnTo>
                  <a:lnTo>
                    <a:pt x="32434" y="41079"/>
                  </a:lnTo>
                  <a:lnTo>
                    <a:pt x="74388" y="35661"/>
                  </a:lnTo>
                  <a:lnTo>
                    <a:pt x="100392" y="32240"/>
                  </a:lnTo>
                  <a:lnTo>
                    <a:pt x="127605" y="27844"/>
                  </a:lnTo>
                  <a:lnTo>
                    <a:pt x="155626" y="22796"/>
                  </a:lnTo>
                  <a:lnTo>
                    <a:pt x="184183" y="17314"/>
                  </a:lnTo>
                  <a:lnTo>
                    <a:pt x="209572" y="12953"/>
                  </a:lnTo>
                  <a:lnTo>
                    <a:pt x="254715" y="6227"/>
                  </a:lnTo>
                  <a:lnTo>
                    <a:pt x="298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SMARTInkShape-4670"/>
            <p:cNvSpPr/>
            <p:nvPr>
              <p:custDataLst>
                <p:tags r:id="rId114"/>
              </p:custDataLst>
            </p:nvPr>
          </p:nvSpPr>
          <p:spPr>
            <a:xfrm>
              <a:off x="8427332" y="3759723"/>
              <a:ext cx="29548" cy="209028"/>
            </a:xfrm>
            <a:custGeom>
              <a:avLst/>
              <a:gdLst/>
              <a:ahLst/>
              <a:cxnLst/>
              <a:rect l="0" t="0" r="0" b="0"/>
              <a:pathLst>
                <a:path w="29548" h="209028">
                  <a:moveTo>
                    <a:pt x="5468" y="12177"/>
                  </a:moveTo>
                  <a:lnTo>
                    <a:pt x="5468" y="12177"/>
                  </a:lnTo>
                  <a:lnTo>
                    <a:pt x="0" y="1242"/>
                  </a:lnTo>
                  <a:lnTo>
                    <a:pt x="412" y="654"/>
                  </a:lnTo>
                  <a:lnTo>
                    <a:pt x="2750" y="0"/>
                  </a:lnTo>
                  <a:lnTo>
                    <a:pt x="11404" y="13116"/>
                  </a:lnTo>
                  <a:lnTo>
                    <a:pt x="19535" y="48360"/>
                  </a:lnTo>
                  <a:lnTo>
                    <a:pt x="26412" y="94551"/>
                  </a:lnTo>
                  <a:lnTo>
                    <a:pt x="29547" y="140614"/>
                  </a:lnTo>
                  <a:lnTo>
                    <a:pt x="27105" y="182171"/>
                  </a:lnTo>
                  <a:lnTo>
                    <a:pt x="24518" y="2090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9" name="SMARTInkShape-Group828"/>
          <p:cNvGrpSpPr/>
          <p:nvPr/>
        </p:nvGrpSpPr>
        <p:grpSpPr>
          <a:xfrm>
            <a:off x="7699179" y="3879850"/>
            <a:ext cx="263722" cy="132468"/>
            <a:chOff x="7699179" y="3879850"/>
            <a:chExt cx="263722" cy="132468"/>
          </a:xfrm>
        </p:grpSpPr>
        <p:sp>
          <p:nvSpPr>
            <p:cNvPr id="497" name="SMARTInkShape-4671"/>
            <p:cNvSpPr/>
            <p:nvPr>
              <p:custDataLst>
                <p:tags r:id="rId109"/>
              </p:custDataLst>
            </p:nvPr>
          </p:nvSpPr>
          <p:spPr>
            <a:xfrm>
              <a:off x="7726983" y="3981450"/>
              <a:ext cx="235918" cy="30868"/>
            </a:xfrm>
            <a:custGeom>
              <a:avLst/>
              <a:gdLst/>
              <a:ahLst/>
              <a:cxnLst/>
              <a:rect l="0" t="0" r="0" b="0"/>
              <a:pathLst>
                <a:path w="235918" h="30868">
                  <a:moveTo>
                    <a:pt x="7317" y="25400"/>
                  </a:moveTo>
                  <a:lnTo>
                    <a:pt x="7317" y="25400"/>
                  </a:lnTo>
                  <a:lnTo>
                    <a:pt x="575" y="28771"/>
                  </a:lnTo>
                  <a:lnTo>
                    <a:pt x="0" y="29764"/>
                  </a:lnTo>
                  <a:lnTo>
                    <a:pt x="1027" y="30426"/>
                  </a:lnTo>
                  <a:lnTo>
                    <a:pt x="3123" y="30867"/>
                  </a:lnTo>
                  <a:lnTo>
                    <a:pt x="36414" y="28117"/>
                  </a:lnTo>
                  <a:lnTo>
                    <a:pt x="76459" y="22845"/>
                  </a:lnTo>
                  <a:lnTo>
                    <a:pt x="99977" y="19463"/>
                  </a:lnTo>
                  <a:lnTo>
                    <a:pt x="125535" y="15798"/>
                  </a:lnTo>
                  <a:lnTo>
                    <a:pt x="152451" y="11943"/>
                  </a:lnTo>
                  <a:lnTo>
                    <a:pt x="198820" y="5307"/>
                  </a:lnTo>
                  <a:lnTo>
                    <a:pt x="2359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SMARTInkShape-4672"/>
            <p:cNvSpPr/>
            <p:nvPr>
              <p:custDataLst>
                <p:tags r:id="rId110"/>
              </p:custDataLst>
            </p:nvPr>
          </p:nvSpPr>
          <p:spPr>
            <a:xfrm>
              <a:off x="7699179" y="3879850"/>
              <a:ext cx="187522" cy="19051"/>
            </a:xfrm>
            <a:custGeom>
              <a:avLst/>
              <a:gdLst/>
              <a:ahLst/>
              <a:cxnLst/>
              <a:rect l="0" t="0" r="0" b="0"/>
              <a:pathLst>
                <a:path w="187522" h="19051">
                  <a:moveTo>
                    <a:pt x="3371" y="19050"/>
                  </a:moveTo>
                  <a:lnTo>
                    <a:pt x="3371" y="19050"/>
                  </a:lnTo>
                  <a:lnTo>
                    <a:pt x="0" y="15679"/>
                  </a:lnTo>
                  <a:lnTo>
                    <a:pt x="1123" y="14686"/>
                  </a:lnTo>
                  <a:lnTo>
                    <a:pt x="44023" y="6221"/>
                  </a:lnTo>
                  <a:lnTo>
                    <a:pt x="80940" y="2764"/>
                  </a:lnTo>
                  <a:lnTo>
                    <a:pt x="120396" y="1229"/>
                  </a:lnTo>
                  <a:lnTo>
                    <a:pt x="165437" y="364"/>
                  </a:lnTo>
                  <a:lnTo>
                    <a:pt x="1875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9" name="SMARTInkShape-Group829"/>
          <p:cNvGrpSpPr/>
          <p:nvPr/>
        </p:nvGrpSpPr>
        <p:grpSpPr>
          <a:xfrm>
            <a:off x="5284966" y="3447849"/>
            <a:ext cx="2102080" cy="818017"/>
            <a:chOff x="5284966" y="3447849"/>
            <a:chExt cx="2102080" cy="818017"/>
          </a:xfrm>
        </p:grpSpPr>
        <p:sp>
          <p:nvSpPr>
            <p:cNvPr id="500" name="SMARTInkShape-4673"/>
            <p:cNvSpPr/>
            <p:nvPr>
              <p:custDataLst>
                <p:tags r:id="rId90"/>
              </p:custDataLst>
            </p:nvPr>
          </p:nvSpPr>
          <p:spPr>
            <a:xfrm>
              <a:off x="5302250" y="3447849"/>
              <a:ext cx="107951" cy="108201"/>
            </a:xfrm>
            <a:custGeom>
              <a:avLst/>
              <a:gdLst/>
              <a:ahLst/>
              <a:cxnLst/>
              <a:rect l="0" t="0" r="0" b="0"/>
              <a:pathLst>
                <a:path w="107951" h="108201">
                  <a:moveTo>
                    <a:pt x="0" y="38301"/>
                  </a:moveTo>
                  <a:lnTo>
                    <a:pt x="0" y="38301"/>
                  </a:lnTo>
                  <a:lnTo>
                    <a:pt x="0" y="23995"/>
                  </a:lnTo>
                  <a:lnTo>
                    <a:pt x="705" y="23119"/>
                  </a:lnTo>
                  <a:lnTo>
                    <a:pt x="1881" y="23241"/>
                  </a:lnTo>
                  <a:lnTo>
                    <a:pt x="3371" y="24028"/>
                  </a:lnTo>
                  <a:lnTo>
                    <a:pt x="8839" y="41990"/>
                  </a:lnTo>
                  <a:lnTo>
                    <a:pt x="6868" y="78253"/>
                  </a:lnTo>
                  <a:lnTo>
                    <a:pt x="695" y="108200"/>
                  </a:lnTo>
                  <a:lnTo>
                    <a:pt x="464" y="107478"/>
                  </a:lnTo>
                  <a:lnTo>
                    <a:pt x="911" y="100796"/>
                  </a:lnTo>
                  <a:lnTo>
                    <a:pt x="8865" y="54571"/>
                  </a:lnTo>
                  <a:lnTo>
                    <a:pt x="22081" y="13894"/>
                  </a:lnTo>
                  <a:lnTo>
                    <a:pt x="30040" y="3229"/>
                  </a:lnTo>
                  <a:lnTo>
                    <a:pt x="35549" y="809"/>
                  </a:lnTo>
                  <a:lnTo>
                    <a:pt x="49195" y="0"/>
                  </a:lnTo>
                  <a:lnTo>
                    <a:pt x="62787" y="7638"/>
                  </a:lnTo>
                  <a:lnTo>
                    <a:pt x="107950" y="510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SMARTInkShape-4674"/>
            <p:cNvSpPr/>
            <p:nvPr>
              <p:custDataLst>
                <p:tags r:id="rId91"/>
              </p:custDataLst>
            </p:nvPr>
          </p:nvSpPr>
          <p:spPr>
            <a:xfrm>
              <a:off x="5537200" y="4038600"/>
              <a:ext cx="6351" cy="107951"/>
            </a:xfrm>
            <a:custGeom>
              <a:avLst/>
              <a:gdLst/>
              <a:ahLst/>
              <a:cxnLst/>
              <a:rect l="0" t="0" r="0" b="0"/>
              <a:pathLst>
                <a:path w="6351" h="107951">
                  <a:moveTo>
                    <a:pt x="0" y="0"/>
                  </a:moveTo>
                  <a:lnTo>
                    <a:pt x="0" y="0"/>
                  </a:lnTo>
                  <a:lnTo>
                    <a:pt x="1882" y="46453"/>
                  </a:lnTo>
                  <a:lnTo>
                    <a:pt x="5467" y="87178"/>
                  </a:lnTo>
                  <a:lnTo>
                    <a:pt x="635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SMARTInkShape-4675"/>
            <p:cNvSpPr/>
            <p:nvPr>
              <p:custDataLst>
                <p:tags r:id="rId92"/>
              </p:custDataLst>
            </p:nvPr>
          </p:nvSpPr>
          <p:spPr>
            <a:xfrm>
              <a:off x="5384800" y="4121150"/>
              <a:ext cx="69851" cy="15453"/>
            </a:xfrm>
            <a:custGeom>
              <a:avLst/>
              <a:gdLst/>
              <a:ahLst/>
              <a:cxnLst/>
              <a:rect l="0" t="0" r="0" b="0"/>
              <a:pathLst>
                <a:path w="69851" h="15453">
                  <a:moveTo>
                    <a:pt x="0" y="6350"/>
                  </a:moveTo>
                  <a:lnTo>
                    <a:pt x="0" y="6350"/>
                  </a:lnTo>
                  <a:lnTo>
                    <a:pt x="0" y="9721"/>
                  </a:lnTo>
                  <a:lnTo>
                    <a:pt x="3763" y="13257"/>
                  </a:lnTo>
                  <a:lnTo>
                    <a:pt x="6742" y="15188"/>
                  </a:lnTo>
                  <a:lnTo>
                    <a:pt x="17578" y="15452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SMARTInkShape-4676"/>
            <p:cNvSpPr/>
            <p:nvPr>
              <p:custDataLst>
                <p:tags r:id="rId93"/>
              </p:custDataLst>
            </p:nvPr>
          </p:nvSpPr>
          <p:spPr>
            <a:xfrm>
              <a:off x="5353050" y="4032250"/>
              <a:ext cx="69851" cy="6351"/>
            </a:xfrm>
            <a:custGeom>
              <a:avLst/>
              <a:gdLst/>
              <a:ahLst/>
              <a:cxnLst/>
              <a:rect l="0" t="0" r="0" b="0"/>
              <a:pathLst>
                <a:path w="69851" h="6351">
                  <a:moveTo>
                    <a:pt x="0" y="6350"/>
                  </a:moveTo>
                  <a:lnTo>
                    <a:pt x="0" y="6350"/>
                  </a:lnTo>
                  <a:lnTo>
                    <a:pt x="41427" y="1324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SMARTInkShape-4677"/>
            <p:cNvSpPr/>
            <p:nvPr>
              <p:custDataLst>
                <p:tags r:id="rId94"/>
              </p:custDataLst>
            </p:nvPr>
          </p:nvSpPr>
          <p:spPr>
            <a:xfrm>
              <a:off x="5284966" y="3987800"/>
              <a:ext cx="10935" cy="6351"/>
            </a:xfrm>
            <a:custGeom>
              <a:avLst/>
              <a:gdLst/>
              <a:ahLst/>
              <a:cxnLst/>
              <a:rect l="0" t="0" r="0" b="0"/>
              <a:pathLst>
                <a:path w="10935" h="6351">
                  <a:moveTo>
                    <a:pt x="10934" y="0"/>
                  </a:moveTo>
                  <a:lnTo>
                    <a:pt x="10934" y="0"/>
                  </a:lnTo>
                  <a:lnTo>
                    <a:pt x="0" y="0"/>
                  </a:lnTo>
                  <a:lnTo>
                    <a:pt x="116" y="705"/>
                  </a:lnTo>
                  <a:lnTo>
                    <a:pt x="4584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SMARTInkShape-4678"/>
            <p:cNvSpPr/>
            <p:nvPr>
              <p:custDataLst>
                <p:tags r:id="rId95"/>
              </p:custDataLst>
            </p:nvPr>
          </p:nvSpPr>
          <p:spPr>
            <a:xfrm>
              <a:off x="5308600" y="4070350"/>
              <a:ext cx="16133" cy="95251"/>
            </a:xfrm>
            <a:custGeom>
              <a:avLst/>
              <a:gdLst/>
              <a:ahLst/>
              <a:cxnLst/>
              <a:rect l="0" t="0" r="0" b="0"/>
              <a:pathLst>
                <a:path w="16133" h="952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5644"/>
                  </a:lnTo>
                  <a:lnTo>
                    <a:pt x="10126" y="15914"/>
                  </a:lnTo>
                  <a:lnTo>
                    <a:pt x="16132" y="61851"/>
                  </a:lnTo>
                  <a:lnTo>
                    <a:pt x="127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SMARTInkShape-4679"/>
            <p:cNvSpPr/>
            <p:nvPr>
              <p:custDataLst>
                <p:tags r:id="rId96"/>
              </p:custDataLst>
            </p:nvPr>
          </p:nvSpPr>
          <p:spPr>
            <a:xfrm>
              <a:off x="7162800" y="3449556"/>
              <a:ext cx="224246" cy="816310"/>
            </a:xfrm>
            <a:custGeom>
              <a:avLst/>
              <a:gdLst/>
              <a:ahLst/>
              <a:cxnLst/>
              <a:rect l="0" t="0" r="0" b="0"/>
              <a:pathLst>
                <a:path w="224246" h="816310">
                  <a:moveTo>
                    <a:pt x="76200" y="30244"/>
                  </a:moveTo>
                  <a:lnTo>
                    <a:pt x="76200" y="30244"/>
                  </a:lnTo>
                  <a:lnTo>
                    <a:pt x="79570" y="26873"/>
                  </a:lnTo>
                  <a:lnTo>
                    <a:pt x="115432" y="15497"/>
                  </a:lnTo>
                  <a:lnTo>
                    <a:pt x="152735" y="6119"/>
                  </a:lnTo>
                  <a:lnTo>
                    <a:pt x="196524" y="0"/>
                  </a:lnTo>
                  <a:lnTo>
                    <a:pt x="209170" y="1045"/>
                  </a:lnTo>
                  <a:lnTo>
                    <a:pt x="213530" y="2311"/>
                  </a:lnTo>
                  <a:lnTo>
                    <a:pt x="220256" y="7481"/>
                  </a:lnTo>
                  <a:lnTo>
                    <a:pt x="223037" y="10835"/>
                  </a:lnTo>
                  <a:lnTo>
                    <a:pt x="224245" y="22088"/>
                  </a:lnTo>
                  <a:lnTo>
                    <a:pt x="217398" y="63717"/>
                  </a:lnTo>
                  <a:lnTo>
                    <a:pt x="209453" y="102943"/>
                  </a:lnTo>
                  <a:lnTo>
                    <a:pt x="201681" y="139038"/>
                  </a:lnTo>
                  <a:lnTo>
                    <a:pt x="195234" y="173376"/>
                  </a:lnTo>
                  <a:lnTo>
                    <a:pt x="186959" y="215214"/>
                  </a:lnTo>
                  <a:lnTo>
                    <a:pt x="176226" y="262031"/>
                  </a:lnTo>
                  <a:lnTo>
                    <a:pt x="170400" y="287779"/>
                  </a:lnTo>
                  <a:lnTo>
                    <a:pt x="164401" y="314823"/>
                  </a:lnTo>
                  <a:lnTo>
                    <a:pt x="158283" y="342730"/>
                  </a:lnTo>
                  <a:lnTo>
                    <a:pt x="153500" y="372623"/>
                  </a:lnTo>
                  <a:lnTo>
                    <a:pt x="149606" y="403841"/>
                  </a:lnTo>
                  <a:lnTo>
                    <a:pt x="146303" y="435942"/>
                  </a:lnTo>
                  <a:lnTo>
                    <a:pt x="144101" y="466515"/>
                  </a:lnTo>
                  <a:lnTo>
                    <a:pt x="142635" y="496069"/>
                  </a:lnTo>
                  <a:lnTo>
                    <a:pt x="141656" y="524944"/>
                  </a:lnTo>
                  <a:lnTo>
                    <a:pt x="142415" y="552661"/>
                  </a:lnTo>
                  <a:lnTo>
                    <a:pt x="144333" y="579605"/>
                  </a:lnTo>
                  <a:lnTo>
                    <a:pt x="147021" y="606034"/>
                  </a:lnTo>
                  <a:lnTo>
                    <a:pt x="150930" y="631416"/>
                  </a:lnTo>
                  <a:lnTo>
                    <a:pt x="155653" y="656096"/>
                  </a:lnTo>
                  <a:lnTo>
                    <a:pt x="165840" y="702101"/>
                  </a:lnTo>
                  <a:lnTo>
                    <a:pt x="175070" y="741362"/>
                  </a:lnTo>
                  <a:lnTo>
                    <a:pt x="184831" y="785086"/>
                  </a:lnTo>
                  <a:lnTo>
                    <a:pt x="184217" y="801528"/>
                  </a:lnTo>
                  <a:lnTo>
                    <a:pt x="182077" y="806899"/>
                  </a:lnTo>
                  <a:lnTo>
                    <a:pt x="179240" y="810481"/>
                  </a:lnTo>
                  <a:lnTo>
                    <a:pt x="172324" y="814460"/>
                  </a:lnTo>
                  <a:lnTo>
                    <a:pt x="134699" y="816309"/>
                  </a:lnTo>
                  <a:lnTo>
                    <a:pt x="87575" y="811683"/>
                  </a:lnTo>
                  <a:lnTo>
                    <a:pt x="44567" y="805352"/>
                  </a:lnTo>
                  <a:lnTo>
                    <a:pt x="0" y="798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SMARTInkShape-4680"/>
            <p:cNvSpPr/>
            <p:nvPr>
              <p:custDataLst>
                <p:tags r:id="rId97"/>
              </p:custDataLst>
            </p:nvPr>
          </p:nvSpPr>
          <p:spPr>
            <a:xfrm>
              <a:off x="7194550" y="3562350"/>
              <a:ext cx="90329" cy="317501"/>
            </a:xfrm>
            <a:custGeom>
              <a:avLst/>
              <a:gdLst/>
              <a:ahLst/>
              <a:cxnLst/>
              <a:rect l="0" t="0" r="0" b="0"/>
              <a:pathLst>
                <a:path w="90329" h="317501">
                  <a:moveTo>
                    <a:pt x="63500" y="0"/>
                  </a:moveTo>
                  <a:lnTo>
                    <a:pt x="63500" y="0"/>
                  </a:lnTo>
                  <a:lnTo>
                    <a:pt x="70241" y="0"/>
                  </a:lnTo>
                  <a:lnTo>
                    <a:pt x="77315" y="9408"/>
                  </a:lnTo>
                  <a:lnTo>
                    <a:pt x="84456" y="27464"/>
                  </a:lnTo>
                  <a:lnTo>
                    <a:pt x="90328" y="72892"/>
                  </a:lnTo>
                  <a:lnTo>
                    <a:pt x="86947" y="118004"/>
                  </a:lnTo>
                  <a:lnTo>
                    <a:pt x="76978" y="164865"/>
                  </a:lnTo>
                  <a:lnTo>
                    <a:pt x="63140" y="210151"/>
                  </a:lnTo>
                  <a:lnTo>
                    <a:pt x="47582" y="251445"/>
                  </a:lnTo>
                  <a:lnTo>
                    <a:pt x="19586" y="293538"/>
                  </a:lnTo>
                  <a:lnTo>
                    <a:pt x="0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SMARTInkShape-4681"/>
            <p:cNvSpPr/>
            <p:nvPr>
              <p:custDataLst>
                <p:tags r:id="rId98"/>
              </p:custDataLst>
            </p:nvPr>
          </p:nvSpPr>
          <p:spPr>
            <a:xfrm>
              <a:off x="6983815" y="3613150"/>
              <a:ext cx="165403" cy="222251"/>
            </a:xfrm>
            <a:custGeom>
              <a:avLst/>
              <a:gdLst/>
              <a:ahLst/>
              <a:cxnLst/>
              <a:rect l="0" t="0" r="0" b="0"/>
              <a:pathLst>
                <a:path w="165403" h="222251">
                  <a:moveTo>
                    <a:pt x="159935" y="0"/>
                  </a:moveTo>
                  <a:lnTo>
                    <a:pt x="159935" y="0"/>
                  </a:lnTo>
                  <a:lnTo>
                    <a:pt x="163305" y="0"/>
                  </a:lnTo>
                  <a:lnTo>
                    <a:pt x="164298" y="705"/>
                  </a:lnTo>
                  <a:lnTo>
                    <a:pt x="164960" y="1882"/>
                  </a:lnTo>
                  <a:lnTo>
                    <a:pt x="165402" y="3371"/>
                  </a:lnTo>
                  <a:lnTo>
                    <a:pt x="162653" y="22322"/>
                  </a:lnTo>
                  <a:lnTo>
                    <a:pt x="139487" y="65401"/>
                  </a:lnTo>
                  <a:lnTo>
                    <a:pt x="97909" y="112794"/>
                  </a:lnTo>
                  <a:lnTo>
                    <a:pt x="56890" y="139959"/>
                  </a:lnTo>
                  <a:lnTo>
                    <a:pt x="42555" y="146223"/>
                  </a:lnTo>
                  <a:lnTo>
                    <a:pt x="30882" y="148282"/>
                  </a:lnTo>
                  <a:lnTo>
                    <a:pt x="12267" y="144925"/>
                  </a:lnTo>
                  <a:lnTo>
                    <a:pt x="6456" y="140362"/>
                  </a:lnTo>
                  <a:lnTo>
                    <a:pt x="0" y="127764"/>
                  </a:lnTo>
                  <a:lnTo>
                    <a:pt x="394" y="121865"/>
                  </a:lnTo>
                  <a:lnTo>
                    <a:pt x="6478" y="111547"/>
                  </a:lnTo>
                  <a:lnTo>
                    <a:pt x="18118" y="104139"/>
                  </a:lnTo>
                  <a:lnTo>
                    <a:pt x="25173" y="101176"/>
                  </a:lnTo>
                  <a:lnTo>
                    <a:pt x="55330" y="100377"/>
                  </a:lnTo>
                  <a:lnTo>
                    <a:pt x="76990" y="108582"/>
                  </a:lnTo>
                  <a:lnTo>
                    <a:pt x="97671" y="123048"/>
                  </a:lnTo>
                  <a:lnTo>
                    <a:pt x="132061" y="164946"/>
                  </a:lnTo>
                  <a:lnTo>
                    <a:pt x="155114" y="210105"/>
                  </a:lnTo>
                  <a:lnTo>
                    <a:pt x="159935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SMARTInkShape-4682"/>
            <p:cNvSpPr/>
            <p:nvPr>
              <p:custDataLst>
                <p:tags r:id="rId99"/>
              </p:custDataLst>
            </p:nvPr>
          </p:nvSpPr>
          <p:spPr>
            <a:xfrm>
              <a:off x="6730825" y="3619500"/>
              <a:ext cx="184326" cy="196851"/>
            </a:xfrm>
            <a:custGeom>
              <a:avLst/>
              <a:gdLst/>
              <a:ahLst/>
              <a:cxnLst/>
              <a:rect l="0" t="0" r="0" b="0"/>
              <a:pathLst>
                <a:path w="184326" h="196851">
                  <a:moveTo>
                    <a:pt x="165275" y="0"/>
                  </a:moveTo>
                  <a:lnTo>
                    <a:pt x="165275" y="0"/>
                  </a:lnTo>
                  <a:lnTo>
                    <a:pt x="170742" y="0"/>
                  </a:lnTo>
                  <a:lnTo>
                    <a:pt x="145142" y="22604"/>
                  </a:lnTo>
                  <a:lnTo>
                    <a:pt x="110391" y="43621"/>
                  </a:lnTo>
                  <a:lnTo>
                    <a:pt x="70696" y="61373"/>
                  </a:lnTo>
                  <a:lnTo>
                    <a:pt x="34005" y="75570"/>
                  </a:lnTo>
                  <a:lnTo>
                    <a:pt x="14505" y="84386"/>
                  </a:lnTo>
                  <a:lnTo>
                    <a:pt x="3485" y="93008"/>
                  </a:lnTo>
                  <a:lnTo>
                    <a:pt x="971" y="96578"/>
                  </a:lnTo>
                  <a:lnTo>
                    <a:pt x="0" y="99663"/>
                  </a:lnTo>
                  <a:lnTo>
                    <a:pt x="58" y="102426"/>
                  </a:lnTo>
                  <a:lnTo>
                    <a:pt x="16995" y="116426"/>
                  </a:lnTo>
                  <a:lnTo>
                    <a:pt x="64463" y="144484"/>
                  </a:lnTo>
                  <a:lnTo>
                    <a:pt x="106869" y="164636"/>
                  </a:lnTo>
                  <a:lnTo>
                    <a:pt x="147892" y="182602"/>
                  </a:lnTo>
                  <a:lnTo>
                    <a:pt x="184325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SMARTInkShape-4683"/>
            <p:cNvSpPr/>
            <p:nvPr>
              <p:custDataLst>
                <p:tags r:id="rId100"/>
              </p:custDataLst>
            </p:nvPr>
          </p:nvSpPr>
          <p:spPr>
            <a:xfrm>
              <a:off x="6523379" y="3663950"/>
              <a:ext cx="56155" cy="46118"/>
            </a:xfrm>
            <a:custGeom>
              <a:avLst/>
              <a:gdLst/>
              <a:ahLst/>
              <a:cxnLst/>
              <a:rect l="0" t="0" r="0" b="0"/>
              <a:pathLst>
                <a:path w="56155" h="46118">
                  <a:moveTo>
                    <a:pt x="29821" y="12700"/>
                  </a:moveTo>
                  <a:lnTo>
                    <a:pt x="29821" y="12700"/>
                  </a:lnTo>
                  <a:lnTo>
                    <a:pt x="11659" y="13405"/>
                  </a:lnTo>
                  <a:lnTo>
                    <a:pt x="4581" y="16071"/>
                  </a:lnTo>
                  <a:lnTo>
                    <a:pt x="2410" y="17769"/>
                  </a:lnTo>
                  <a:lnTo>
                    <a:pt x="0" y="21538"/>
                  </a:lnTo>
                  <a:lnTo>
                    <a:pt x="4573" y="29328"/>
                  </a:lnTo>
                  <a:lnTo>
                    <a:pt x="8755" y="34368"/>
                  </a:lnTo>
                  <a:lnTo>
                    <a:pt x="20930" y="41851"/>
                  </a:lnTo>
                  <a:lnTo>
                    <a:pt x="34334" y="46117"/>
                  </a:lnTo>
                  <a:lnTo>
                    <a:pt x="44997" y="45661"/>
                  </a:lnTo>
                  <a:lnTo>
                    <a:pt x="49111" y="43846"/>
                  </a:lnTo>
                  <a:lnTo>
                    <a:pt x="55563" y="38067"/>
                  </a:lnTo>
                  <a:lnTo>
                    <a:pt x="56154" y="34550"/>
                  </a:lnTo>
                  <a:lnTo>
                    <a:pt x="55138" y="30794"/>
                  </a:lnTo>
                  <a:lnTo>
                    <a:pt x="53049" y="26879"/>
                  </a:lnTo>
                  <a:lnTo>
                    <a:pt x="234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SMARTInkShape-4684"/>
            <p:cNvSpPr/>
            <p:nvPr>
              <p:custDataLst>
                <p:tags r:id="rId101"/>
              </p:custDataLst>
            </p:nvPr>
          </p:nvSpPr>
          <p:spPr>
            <a:xfrm>
              <a:off x="6559550" y="378460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0" y="0"/>
                  </a:moveTo>
                  <a:lnTo>
                    <a:pt x="0" y="0"/>
                  </a:lnTo>
                  <a:lnTo>
                    <a:pt x="1881" y="44571"/>
                  </a:lnTo>
                  <a:lnTo>
                    <a:pt x="63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SMARTInkShape-4685"/>
            <p:cNvSpPr/>
            <p:nvPr>
              <p:custDataLst>
                <p:tags r:id="rId102"/>
              </p:custDataLst>
            </p:nvPr>
          </p:nvSpPr>
          <p:spPr>
            <a:xfrm>
              <a:off x="6337300" y="3568700"/>
              <a:ext cx="146051" cy="266701"/>
            </a:xfrm>
            <a:custGeom>
              <a:avLst/>
              <a:gdLst/>
              <a:ahLst/>
              <a:cxnLst/>
              <a:rect l="0" t="0" r="0" b="0"/>
              <a:pathLst>
                <a:path w="146051" h="266701">
                  <a:moveTo>
                    <a:pt x="146050" y="0"/>
                  </a:moveTo>
                  <a:lnTo>
                    <a:pt x="146050" y="0"/>
                  </a:lnTo>
                  <a:lnTo>
                    <a:pt x="142679" y="0"/>
                  </a:lnTo>
                  <a:lnTo>
                    <a:pt x="130470" y="10113"/>
                  </a:lnTo>
                  <a:lnTo>
                    <a:pt x="102312" y="53477"/>
                  </a:lnTo>
                  <a:lnTo>
                    <a:pt x="77901" y="99414"/>
                  </a:lnTo>
                  <a:lnTo>
                    <a:pt x="61198" y="132143"/>
                  </a:lnTo>
                  <a:lnTo>
                    <a:pt x="46250" y="165505"/>
                  </a:lnTo>
                  <a:lnTo>
                    <a:pt x="31845" y="199146"/>
                  </a:lnTo>
                  <a:lnTo>
                    <a:pt x="10689" y="244175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SMARTInkShape-4686"/>
            <p:cNvSpPr/>
            <p:nvPr>
              <p:custDataLst>
                <p:tags r:id="rId103"/>
              </p:custDataLst>
            </p:nvPr>
          </p:nvSpPr>
          <p:spPr>
            <a:xfrm>
              <a:off x="6312783" y="3594100"/>
              <a:ext cx="145168" cy="209551"/>
            </a:xfrm>
            <a:custGeom>
              <a:avLst/>
              <a:gdLst/>
              <a:ahLst/>
              <a:cxnLst/>
              <a:rect l="0" t="0" r="0" b="0"/>
              <a:pathLst>
                <a:path w="145168" h="20955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705"/>
                  </a:lnTo>
                  <a:lnTo>
                    <a:pt x="441" y="1882"/>
                  </a:lnTo>
                  <a:lnTo>
                    <a:pt x="0" y="3371"/>
                  </a:lnTo>
                  <a:lnTo>
                    <a:pt x="9491" y="22322"/>
                  </a:lnTo>
                  <a:lnTo>
                    <a:pt x="46165" y="66106"/>
                  </a:lnTo>
                  <a:lnTo>
                    <a:pt x="76870" y="106527"/>
                  </a:lnTo>
                  <a:lnTo>
                    <a:pt x="103451" y="144923"/>
                  </a:lnTo>
                  <a:lnTo>
                    <a:pt x="129871" y="186096"/>
                  </a:lnTo>
                  <a:lnTo>
                    <a:pt x="145167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SMARTInkShape-4687"/>
            <p:cNvSpPr/>
            <p:nvPr>
              <p:custDataLst>
                <p:tags r:id="rId104"/>
              </p:custDataLst>
            </p:nvPr>
          </p:nvSpPr>
          <p:spPr>
            <a:xfrm>
              <a:off x="6140789" y="3562844"/>
              <a:ext cx="94912" cy="253507"/>
            </a:xfrm>
            <a:custGeom>
              <a:avLst/>
              <a:gdLst/>
              <a:ahLst/>
              <a:cxnLst/>
              <a:rect l="0" t="0" r="0" b="0"/>
              <a:pathLst>
                <a:path w="94912" h="253507">
                  <a:moveTo>
                    <a:pt x="94911" y="24906"/>
                  </a:moveTo>
                  <a:lnTo>
                    <a:pt x="94911" y="24906"/>
                  </a:lnTo>
                  <a:lnTo>
                    <a:pt x="91540" y="14793"/>
                  </a:lnTo>
                  <a:lnTo>
                    <a:pt x="91254" y="11108"/>
                  </a:lnTo>
                  <a:lnTo>
                    <a:pt x="92807" y="3257"/>
                  </a:lnTo>
                  <a:lnTo>
                    <a:pt x="92098" y="2007"/>
                  </a:lnTo>
                  <a:lnTo>
                    <a:pt x="90919" y="1173"/>
                  </a:lnTo>
                  <a:lnTo>
                    <a:pt x="82518" y="0"/>
                  </a:lnTo>
                  <a:lnTo>
                    <a:pt x="64349" y="13136"/>
                  </a:lnTo>
                  <a:lnTo>
                    <a:pt x="32926" y="60184"/>
                  </a:lnTo>
                  <a:lnTo>
                    <a:pt x="16327" y="95854"/>
                  </a:lnTo>
                  <a:lnTo>
                    <a:pt x="5187" y="129581"/>
                  </a:lnTo>
                  <a:lnTo>
                    <a:pt x="0" y="161034"/>
                  </a:lnTo>
                  <a:lnTo>
                    <a:pt x="2399" y="191476"/>
                  </a:lnTo>
                  <a:lnTo>
                    <a:pt x="11931" y="215824"/>
                  </a:lnTo>
                  <a:lnTo>
                    <a:pt x="18424" y="226268"/>
                  </a:lnTo>
                  <a:lnTo>
                    <a:pt x="38810" y="239754"/>
                  </a:lnTo>
                  <a:lnTo>
                    <a:pt x="75861" y="2535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SMARTInkShape-4688"/>
            <p:cNvSpPr/>
            <p:nvPr>
              <p:custDataLst>
                <p:tags r:id="rId105"/>
              </p:custDataLst>
            </p:nvPr>
          </p:nvSpPr>
          <p:spPr>
            <a:xfrm>
              <a:off x="5715578" y="3810000"/>
              <a:ext cx="278823" cy="40687"/>
            </a:xfrm>
            <a:custGeom>
              <a:avLst/>
              <a:gdLst/>
              <a:ahLst/>
              <a:cxnLst/>
              <a:rect l="0" t="0" r="0" b="0"/>
              <a:pathLst>
                <a:path w="278823" h="40687">
                  <a:moveTo>
                    <a:pt x="37522" y="19050"/>
                  </a:moveTo>
                  <a:lnTo>
                    <a:pt x="37522" y="19050"/>
                  </a:lnTo>
                  <a:lnTo>
                    <a:pt x="1347" y="35452"/>
                  </a:lnTo>
                  <a:lnTo>
                    <a:pt x="0" y="37040"/>
                  </a:lnTo>
                  <a:lnTo>
                    <a:pt x="513" y="38805"/>
                  </a:lnTo>
                  <a:lnTo>
                    <a:pt x="2266" y="40686"/>
                  </a:lnTo>
                  <a:lnTo>
                    <a:pt x="38443" y="36593"/>
                  </a:lnTo>
                  <a:lnTo>
                    <a:pt x="76265" y="32021"/>
                  </a:lnTo>
                  <a:lnTo>
                    <a:pt x="120359" y="26931"/>
                  </a:lnTo>
                  <a:lnTo>
                    <a:pt x="144957" y="23599"/>
                  </a:lnTo>
                  <a:lnTo>
                    <a:pt x="170529" y="19965"/>
                  </a:lnTo>
                  <a:lnTo>
                    <a:pt x="215875" y="12166"/>
                  </a:lnTo>
                  <a:lnTo>
                    <a:pt x="2788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SMARTInkShape-4689"/>
            <p:cNvSpPr/>
            <p:nvPr>
              <p:custDataLst>
                <p:tags r:id="rId106"/>
              </p:custDataLst>
            </p:nvPr>
          </p:nvSpPr>
          <p:spPr>
            <a:xfrm>
              <a:off x="5729629" y="3564859"/>
              <a:ext cx="245722" cy="80042"/>
            </a:xfrm>
            <a:custGeom>
              <a:avLst/>
              <a:gdLst/>
              <a:ahLst/>
              <a:cxnLst/>
              <a:rect l="0" t="0" r="0" b="0"/>
              <a:pathLst>
                <a:path w="245722" h="80042">
                  <a:moveTo>
                    <a:pt x="29821" y="80041"/>
                  </a:moveTo>
                  <a:lnTo>
                    <a:pt x="29821" y="80041"/>
                  </a:lnTo>
                  <a:lnTo>
                    <a:pt x="7835" y="61200"/>
                  </a:lnTo>
                  <a:lnTo>
                    <a:pt x="2411" y="52617"/>
                  </a:lnTo>
                  <a:lnTo>
                    <a:pt x="0" y="44099"/>
                  </a:lnTo>
                  <a:lnTo>
                    <a:pt x="2885" y="39852"/>
                  </a:lnTo>
                  <a:lnTo>
                    <a:pt x="15497" y="31370"/>
                  </a:lnTo>
                  <a:lnTo>
                    <a:pt x="49174" y="18661"/>
                  </a:lnTo>
                  <a:lnTo>
                    <a:pt x="81931" y="10193"/>
                  </a:lnTo>
                  <a:lnTo>
                    <a:pt x="120009" y="3136"/>
                  </a:lnTo>
                  <a:lnTo>
                    <a:pt x="160451" y="0"/>
                  </a:lnTo>
                  <a:lnTo>
                    <a:pt x="196299" y="487"/>
                  </a:lnTo>
                  <a:lnTo>
                    <a:pt x="245721" y="38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SMARTInkShape-4690"/>
            <p:cNvSpPr/>
            <p:nvPr>
              <p:custDataLst>
                <p:tags r:id="rId107"/>
              </p:custDataLst>
            </p:nvPr>
          </p:nvSpPr>
          <p:spPr>
            <a:xfrm>
              <a:off x="5835650" y="3593278"/>
              <a:ext cx="40046" cy="235773"/>
            </a:xfrm>
            <a:custGeom>
              <a:avLst/>
              <a:gdLst/>
              <a:ahLst/>
              <a:cxnLst/>
              <a:rect l="0" t="0" r="0" b="0"/>
              <a:pathLst>
                <a:path w="40046" h="235773">
                  <a:moveTo>
                    <a:pt x="0" y="32572"/>
                  </a:moveTo>
                  <a:lnTo>
                    <a:pt x="0" y="32572"/>
                  </a:lnTo>
                  <a:lnTo>
                    <a:pt x="0" y="9428"/>
                  </a:lnTo>
                  <a:lnTo>
                    <a:pt x="1411" y="5853"/>
                  </a:lnTo>
                  <a:lnTo>
                    <a:pt x="6741" y="0"/>
                  </a:lnTo>
                  <a:lnTo>
                    <a:pt x="9434" y="980"/>
                  </a:lnTo>
                  <a:lnTo>
                    <a:pt x="14305" y="9594"/>
                  </a:lnTo>
                  <a:lnTo>
                    <a:pt x="27546" y="54739"/>
                  </a:lnTo>
                  <a:lnTo>
                    <a:pt x="32939" y="87580"/>
                  </a:lnTo>
                  <a:lnTo>
                    <a:pt x="35806" y="121460"/>
                  </a:lnTo>
                  <a:lnTo>
                    <a:pt x="39301" y="168505"/>
                  </a:lnTo>
                  <a:lnTo>
                    <a:pt x="40045" y="194587"/>
                  </a:lnTo>
                  <a:lnTo>
                    <a:pt x="25400" y="2357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SMARTInkShape-4691"/>
            <p:cNvSpPr/>
            <p:nvPr>
              <p:custDataLst>
                <p:tags r:id="rId108"/>
              </p:custDataLst>
            </p:nvPr>
          </p:nvSpPr>
          <p:spPr>
            <a:xfrm>
              <a:off x="5309443" y="3575467"/>
              <a:ext cx="329358" cy="327552"/>
            </a:xfrm>
            <a:custGeom>
              <a:avLst/>
              <a:gdLst/>
              <a:ahLst/>
              <a:cxnLst/>
              <a:rect l="0" t="0" r="0" b="0"/>
              <a:pathLst>
                <a:path w="329358" h="327552">
                  <a:moveTo>
                    <a:pt x="215057" y="18633"/>
                  </a:moveTo>
                  <a:lnTo>
                    <a:pt x="215057" y="18633"/>
                  </a:lnTo>
                  <a:lnTo>
                    <a:pt x="223895" y="4327"/>
                  </a:lnTo>
                  <a:lnTo>
                    <a:pt x="227922" y="1691"/>
                  </a:lnTo>
                  <a:lnTo>
                    <a:pt x="232885" y="0"/>
                  </a:lnTo>
                  <a:lnTo>
                    <a:pt x="227003" y="9819"/>
                  </a:lnTo>
                  <a:lnTo>
                    <a:pt x="189978" y="42945"/>
                  </a:lnTo>
                  <a:lnTo>
                    <a:pt x="158756" y="65421"/>
                  </a:lnTo>
                  <a:lnTo>
                    <a:pt x="123712" y="91403"/>
                  </a:lnTo>
                  <a:lnTo>
                    <a:pt x="88381" y="118003"/>
                  </a:lnTo>
                  <a:lnTo>
                    <a:pt x="42135" y="151401"/>
                  </a:lnTo>
                  <a:lnTo>
                    <a:pt x="3596" y="178600"/>
                  </a:lnTo>
                  <a:lnTo>
                    <a:pt x="0" y="182428"/>
                  </a:lnTo>
                  <a:lnTo>
                    <a:pt x="424" y="185685"/>
                  </a:lnTo>
                  <a:lnTo>
                    <a:pt x="3530" y="188562"/>
                  </a:lnTo>
                  <a:lnTo>
                    <a:pt x="8422" y="191186"/>
                  </a:lnTo>
                  <a:lnTo>
                    <a:pt x="42276" y="188136"/>
                  </a:lnTo>
                  <a:lnTo>
                    <a:pt x="77823" y="185689"/>
                  </a:lnTo>
                  <a:lnTo>
                    <a:pt x="116668" y="184602"/>
                  </a:lnTo>
                  <a:lnTo>
                    <a:pt x="161368" y="186107"/>
                  </a:lnTo>
                  <a:lnTo>
                    <a:pt x="168681" y="189549"/>
                  </a:lnTo>
                  <a:lnTo>
                    <a:pt x="173556" y="193960"/>
                  </a:lnTo>
                  <a:lnTo>
                    <a:pt x="172574" y="200429"/>
                  </a:lnTo>
                  <a:lnTo>
                    <a:pt x="160192" y="217024"/>
                  </a:lnTo>
                  <a:lnTo>
                    <a:pt x="115937" y="249570"/>
                  </a:lnTo>
                  <a:lnTo>
                    <a:pt x="79987" y="271790"/>
                  </a:lnTo>
                  <a:lnTo>
                    <a:pt x="45665" y="292014"/>
                  </a:lnTo>
                  <a:lnTo>
                    <a:pt x="10742" y="313889"/>
                  </a:lnTo>
                  <a:lnTo>
                    <a:pt x="6174" y="318481"/>
                  </a:lnTo>
                  <a:lnTo>
                    <a:pt x="3835" y="322249"/>
                  </a:lnTo>
                  <a:lnTo>
                    <a:pt x="5803" y="324760"/>
                  </a:lnTo>
                  <a:lnTo>
                    <a:pt x="17398" y="327551"/>
                  </a:lnTo>
                  <a:lnTo>
                    <a:pt x="53125" y="323146"/>
                  </a:lnTo>
                  <a:lnTo>
                    <a:pt x="77469" y="319009"/>
                  </a:lnTo>
                  <a:lnTo>
                    <a:pt x="106399" y="314134"/>
                  </a:lnTo>
                  <a:lnTo>
                    <a:pt x="138385" y="308766"/>
                  </a:lnTo>
                  <a:lnTo>
                    <a:pt x="172409" y="303072"/>
                  </a:lnTo>
                  <a:lnTo>
                    <a:pt x="204969" y="297159"/>
                  </a:lnTo>
                  <a:lnTo>
                    <a:pt x="236555" y="291100"/>
                  </a:lnTo>
                  <a:lnTo>
                    <a:pt x="267489" y="284945"/>
                  </a:lnTo>
                  <a:lnTo>
                    <a:pt x="329357" y="2726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0" name="SMARTInkShape-4692"/>
          <p:cNvSpPr/>
          <p:nvPr>
            <p:custDataLst>
              <p:tags r:id="rId5"/>
            </p:custDataLst>
          </p:nvPr>
        </p:nvSpPr>
        <p:spPr>
          <a:xfrm>
            <a:off x="4838700" y="3547946"/>
            <a:ext cx="57151" cy="249355"/>
          </a:xfrm>
          <a:custGeom>
            <a:avLst/>
            <a:gdLst/>
            <a:ahLst/>
            <a:cxnLst/>
            <a:rect l="0" t="0" r="0" b="0"/>
            <a:pathLst>
              <a:path w="57151" h="249355">
                <a:moveTo>
                  <a:pt x="0" y="27104"/>
                </a:moveTo>
                <a:lnTo>
                  <a:pt x="0" y="27104"/>
                </a:lnTo>
                <a:lnTo>
                  <a:pt x="5761" y="4750"/>
                </a:lnTo>
                <a:lnTo>
                  <a:pt x="6088" y="0"/>
                </a:lnTo>
                <a:lnTo>
                  <a:pt x="6881" y="568"/>
                </a:lnTo>
                <a:lnTo>
                  <a:pt x="11368" y="13597"/>
                </a:lnTo>
                <a:lnTo>
                  <a:pt x="19205" y="60498"/>
                </a:lnTo>
                <a:lnTo>
                  <a:pt x="23352" y="93451"/>
                </a:lnTo>
                <a:lnTo>
                  <a:pt x="27547" y="126912"/>
                </a:lnTo>
                <a:lnTo>
                  <a:pt x="33645" y="160598"/>
                </a:lnTo>
                <a:lnTo>
                  <a:pt x="45012" y="207534"/>
                </a:lnTo>
                <a:lnTo>
                  <a:pt x="57150" y="24935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4" name="SMARTInkShape-Group831"/>
          <p:cNvGrpSpPr/>
          <p:nvPr/>
        </p:nvGrpSpPr>
        <p:grpSpPr>
          <a:xfrm>
            <a:off x="4305202" y="3475349"/>
            <a:ext cx="736699" cy="669044"/>
            <a:chOff x="4305202" y="3475349"/>
            <a:chExt cx="736699" cy="669044"/>
          </a:xfrm>
        </p:grpSpPr>
        <p:sp>
          <p:nvSpPr>
            <p:cNvPr id="521" name="SMARTInkShape-4693"/>
            <p:cNvSpPr/>
            <p:nvPr>
              <p:custDataLst>
                <p:tags r:id="rId87"/>
              </p:custDataLst>
            </p:nvPr>
          </p:nvSpPr>
          <p:spPr>
            <a:xfrm>
              <a:off x="4848647" y="3872123"/>
              <a:ext cx="148804" cy="155611"/>
            </a:xfrm>
            <a:custGeom>
              <a:avLst/>
              <a:gdLst/>
              <a:ahLst/>
              <a:cxnLst/>
              <a:rect l="0" t="0" r="0" b="0"/>
              <a:pathLst>
                <a:path w="148804" h="155611">
                  <a:moveTo>
                    <a:pt x="9103" y="58527"/>
                  </a:moveTo>
                  <a:lnTo>
                    <a:pt x="9103" y="58527"/>
                  </a:lnTo>
                  <a:lnTo>
                    <a:pt x="9103" y="55156"/>
                  </a:lnTo>
                  <a:lnTo>
                    <a:pt x="8397" y="54869"/>
                  </a:lnTo>
                  <a:lnTo>
                    <a:pt x="5732" y="56431"/>
                  </a:lnTo>
                  <a:lnTo>
                    <a:pt x="264" y="68019"/>
                  </a:lnTo>
                  <a:lnTo>
                    <a:pt x="0" y="78973"/>
                  </a:lnTo>
                  <a:lnTo>
                    <a:pt x="9418" y="120826"/>
                  </a:lnTo>
                  <a:lnTo>
                    <a:pt x="14261" y="143818"/>
                  </a:lnTo>
                  <a:lnTo>
                    <a:pt x="13042" y="151233"/>
                  </a:lnTo>
                  <a:lnTo>
                    <a:pt x="10853" y="155468"/>
                  </a:lnTo>
                  <a:lnTo>
                    <a:pt x="10270" y="155610"/>
                  </a:lnTo>
                  <a:lnTo>
                    <a:pt x="9881" y="154999"/>
                  </a:lnTo>
                  <a:lnTo>
                    <a:pt x="9962" y="137399"/>
                  </a:lnTo>
                  <a:lnTo>
                    <a:pt x="19804" y="95769"/>
                  </a:lnTo>
                  <a:lnTo>
                    <a:pt x="35792" y="53804"/>
                  </a:lnTo>
                  <a:lnTo>
                    <a:pt x="49187" y="29617"/>
                  </a:lnTo>
                  <a:lnTo>
                    <a:pt x="66899" y="11811"/>
                  </a:lnTo>
                  <a:lnTo>
                    <a:pt x="82768" y="2487"/>
                  </a:lnTo>
                  <a:lnTo>
                    <a:pt x="89963" y="0"/>
                  </a:lnTo>
                  <a:lnTo>
                    <a:pt x="97582" y="1165"/>
                  </a:lnTo>
                  <a:lnTo>
                    <a:pt x="113573" y="9983"/>
                  </a:lnTo>
                  <a:lnTo>
                    <a:pt x="135072" y="34187"/>
                  </a:lnTo>
                  <a:lnTo>
                    <a:pt x="142701" y="53589"/>
                  </a:lnTo>
                  <a:lnTo>
                    <a:pt x="147999" y="97387"/>
                  </a:lnTo>
                  <a:lnTo>
                    <a:pt x="148803" y="1093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SMARTInkShape-4694"/>
            <p:cNvSpPr/>
            <p:nvPr>
              <p:custDataLst>
                <p:tags r:id="rId88"/>
              </p:custDataLst>
            </p:nvPr>
          </p:nvSpPr>
          <p:spPr>
            <a:xfrm>
              <a:off x="4763383" y="3778250"/>
              <a:ext cx="278518" cy="57151"/>
            </a:xfrm>
            <a:custGeom>
              <a:avLst/>
              <a:gdLst/>
              <a:ahLst/>
              <a:cxnLst/>
              <a:rect l="0" t="0" r="0" b="0"/>
              <a:pathLst>
                <a:path w="278518" h="57151">
                  <a:moveTo>
                    <a:pt x="5467" y="57150"/>
                  </a:moveTo>
                  <a:lnTo>
                    <a:pt x="5467" y="57150"/>
                  </a:lnTo>
                  <a:lnTo>
                    <a:pt x="0" y="51683"/>
                  </a:lnTo>
                  <a:lnTo>
                    <a:pt x="45935" y="35297"/>
                  </a:lnTo>
                  <a:lnTo>
                    <a:pt x="84837" y="26035"/>
                  </a:lnTo>
                  <a:lnTo>
                    <a:pt x="130347" y="17216"/>
                  </a:lnTo>
                  <a:lnTo>
                    <a:pt x="154338" y="12888"/>
                  </a:lnTo>
                  <a:lnTo>
                    <a:pt x="200748" y="5728"/>
                  </a:lnTo>
                  <a:lnTo>
                    <a:pt x="240189" y="2546"/>
                  </a:lnTo>
                  <a:lnTo>
                    <a:pt x="2785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SMARTInkShape-4695"/>
            <p:cNvSpPr/>
            <p:nvPr>
              <p:custDataLst>
                <p:tags r:id="rId89"/>
              </p:custDataLst>
            </p:nvPr>
          </p:nvSpPr>
          <p:spPr>
            <a:xfrm>
              <a:off x="4305202" y="3475349"/>
              <a:ext cx="292199" cy="669044"/>
            </a:xfrm>
            <a:custGeom>
              <a:avLst/>
              <a:gdLst/>
              <a:ahLst/>
              <a:cxnLst/>
              <a:rect l="0" t="0" r="0" b="0"/>
              <a:pathLst>
                <a:path w="292199" h="669044">
                  <a:moveTo>
                    <a:pt x="158848" y="42551"/>
                  </a:moveTo>
                  <a:lnTo>
                    <a:pt x="158848" y="42551"/>
                  </a:lnTo>
                  <a:lnTo>
                    <a:pt x="150009" y="16036"/>
                  </a:lnTo>
                  <a:lnTo>
                    <a:pt x="142220" y="7719"/>
                  </a:lnTo>
                  <a:lnTo>
                    <a:pt x="137179" y="4513"/>
                  </a:lnTo>
                  <a:lnTo>
                    <a:pt x="113230" y="0"/>
                  </a:lnTo>
                  <a:lnTo>
                    <a:pt x="87162" y="2034"/>
                  </a:lnTo>
                  <a:lnTo>
                    <a:pt x="61564" y="13848"/>
                  </a:lnTo>
                  <a:lnTo>
                    <a:pt x="39477" y="40867"/>
                  </a:lnTo>
                  <a:lnTo>
                    <a:pt x="19527" y="75683"/>
                  </a:lnTo>
                  <a:lnTo>
                    <a:pt x="3581" y="122924"/>
                  </a:lnTo>
                  <a:lnTo>
                    <a:pt x="0" y="162468"/>
                  </a:lnTo>
                  <a:lnTo>
                    <a:pt x="760" y="207325"/>
                  </a:lnTo>
                  <a:lnTo>
                    <a:pt x="1950" y="232128"/>
                  </a:lnTo>
                  <a:lnTo>
                    <a:pt x="3449" y="257836"/>
                  </a:lnTo>
                  <a:lnTo>
                    <a:pt x="5860" y="284146"/>
                  </a:lnTo>
                  <a:lnTo>
                    <a:pt x="8878" y="310859"/>
                  </a:lnTo>
                  <a:lnTo>
                    <a:pt x="12302" y="337840"/>
                  </a:lnTo>
                  <a:lnTo>
                    <a:pt x="14584" y="364293"/>
                  </a:lnTo>
                  <a:lnTo>
                    <a:pt x="16105" y="390396"/>
                  </a:lnTo>
                  <a:lnTo>
                    <a:pt x="17119" y="416264"/>
                  </a:lnTo>
                  <a:lnTo>
                    <a:pt x="17796" y="441270"/>
                  </a:lnTo>
                  <a:lnTo>
                    <a:pt x="18247" y="465703"/>
                  </a:lnTo>
                  <a:lnTo>
                    <a:pt x="18747" y="511429"/>
                  </a:lnTo>
                  <a:lnTo>
                    <a:pt x="18970" y="550567"/>
                  </a:lnTo>
                  <a:lnTo>
                    <a:pt x="22466" y="594222"/>
                  </a:lnTo>
                  <a:lnTo>
                    <a:pt x="29263" y="634802"/>
                  </a:lnTo>
                  <a:lnTo>
                    <a:pt x="32493" y="655713"/>
                  </a:lnTo>
                  <a:lnTo>
                    <a:pt x="38249" y="663847"/>
                  </a:lnTo>
                  <a:lnTo>
                    <a:pt x="47393" y="667933"/>
                  </a:lnTo>
                  <a:lnTo>
                    <a:pt x="60629" y="669043"/>
                  </a:lnTo>
                  <a:lnTo>
                    <a:pt x="95408" y="664996"/>
                  </a:lnTo>
                  <a:lnTo>
                    <a:pt x="132534" y="658801"/>
                  </a:lnTo>
                  <a:lnTo>
                    <a:pt x="173023" y="651343"/>
                  </a:lnTo>
                  <a:lnTo>
                    <a:pt x="213831" y="642621"/>
                  </a:lnTo>
                  <a:lnTo>
                    <a:pt x="253135" y="631687"/>
                  </a:lnTo>
                  <a:lnTo>
                    <a:pt x="292198" y="620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7" name="SMARTInkShape-Group832"/>
          <p:cNvGrpSpPr/>
          <p:nvPr/>
        </p:nvGrpSpPr>
        <p:grpSpPr>
          <a:xfrm>
            <a:off x="3765550" y="3619600"/>
            <a:ext cx="285751" cy="446834"/>
            <a:chOff x="3765550" y="3619600"/>
            <a:chExt cx="285751" cy="446834"/>
          </a:xfrm>
        </p:grpSpPr>
        <p:sp>
          <p:nvSpPr>
            <p:cNvPr id="525" name="SMARTInkShape-4696"/>
            <p:cNvSpPr/>
            <p:nvPr>
              <p:custDataLst>
                <p:tags r:id="rId85"/>
              </p:custDataLst>
            </p:nvPr>
          </p:nvSpPr>
          <p:spPr>
            <a:xfrm>
              <a:off x="3802553" y="3619600"/>
              <a:ext cx="248748" cy="446834"/>
            </a:xfrm>
            <a:custGeom>
              <a:avLst/>
              <a:gdLst/>
              <a:ahLst/>
              <a:cxnLst/>
              <a:rect l="0" t="0" r="0" b="0"/>
              <a:pathLst>
                <a:path w="248748" h="446834">
                  <a:moveTo>
                    <a:pt x="172547" y="12600"/>
                  </a:moveTo>
                  <a:lnTo>
                    <a:pt x="172547" y="12600"/>
                  </a:lnTo>
                  <a:lnTo>
                    <a:pt x="189506" y="5693"/>
                  </a:lnTo>
                  <a:lnTo>
                    <a:pt x="192319" y="3762"/>
                  </a:lnTo>
                  <a:lnTo>
                    <a:pt x="193490" y="2474"/>
                  </a:lnTo>
                  <a:lnTo>
                    <a:pt x="193565" y="1616"/>
                  </a:lnTo>
                  <a:lnTo>
                    <a:pt x="192909" y="1044"/>
                  </a:lnTo>
                  <a:lnTo>
                    <a:pt x="149617" y="0"/>
                  </a:lnTo>
                  <a:lnTo>
                    <a:pt x="114247" y="3301"/>
                  </a:lnTo>
                  <a:lnTo>
                    <a:pt x="76956" y="12118"/>
                  </a:lnTo>
                  <a:lnTo>
                    <a:pt x="42467" y="30411"/>
                  </a:lnTo>
                  <a:lnTo>
                    <a:pt x="16648" y="57074"/>
                  </a:lnTo>
                  <a:lnTo>
                    <a:pt x="2333" y="94060"/>
                  </a:lnTo>
                  <a:lnTo>
                    <a:pt x="0" y="125710"/>
                  </a:lnTo>
                  <a:lnTo>
                    <a:pt x="1315" y="161649"/>
                  </a:lnTo>
                  <a:lnTo>
                    <a:pt x="4251" y="201140"/>
                  </a:lnTo>
                  <a:lnTo>
                    <a:pt x="6027" y="242210"/>
                  </a:lnTo>
                  <a:lnTo>
                    <a:pt x="6816" y="283277"/>
                  </a:lnTo>
                  <a:lnTo>
                    <a:pt x="7166" y="322695"/>
                  </a:lnTo>
                  <a:lnTo>
                    <a:pt x="7323" y="357618"/>
                  </a:lnTo>
                  <a:lnTo>
                    <a:pt x="5529" y="401282"/>
                  </a:lnTo>
                  <a:lnTo>
                    <a:pt x="4291" y="430919"/>
                  </a:lnTo>
                  <a:lnTo>
                    <a:pt x="5343" y="437529"/>
                  </a:lnTo>
                  <a:lnTo>
                    <a:pt x="8867" y="441936"/>
                  </a:lnTo>
                  <a:lnTo>
                    <a:pt x="20307" y="446833"/>
                  </a:lnTo>
                  <a:lnTo>
                    <a:pt x="63609" y="444201"/>
                  </a:lnTo>
                  <a:lnTo>
                    <a:pt x="98260" y="438197"/>
                  </a:lnTo>
                  <a:lnTo>
                    <a:pt x="139060" y="430824"/>
                  </a:lnTo>
                  <a:lnTo>
                    <a:pt x="180242" y="422844"/>
                  </a:lnTo>
                  <a:lnTo>
                    <a:pt x="226254" y="411829"/>
                  </a:lnTo>
                  <a:lnTo>
                    <a:pt x="248747" y="406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SMARTInkShape-4697"/>
            <p:cNvSpPr/>
            <p:nvPr>
              <p:custDataLst>
                <p:tags r:id="rId86"/>
              </p:custDataLst>
            </p:nvPr>
          </p:nvSpPr>
          <p:spPr>
            <a:xfrm>
              <a:off x="3765550" y="3848100"/>
              <a:ext cx="279401" cy="57151"/>
            </a:xfrm>
            <a:custGeom>
              <a:avLst/>
              <a:gdLst/>
              <a:ahLst/>
              <a:cxnLst/>
              <a:rect l="0" t="0" r="0" b="0"/>
              <a:pathLst>
                <a:path w="279401" h="57151">
                  <a:moveTo>
                    <a:pt x="0" y="57150"/>
                  </a:moveTo>
                  <a:lnTo>
                    <a:pt x="0" y="57150"/>
                  </a:lnTo>
                  <a:lnTo>
                    <a:pt x="0" y="53779"/>
                  </a:lnTo>
                  <a:lnTo>
                    <a:pt x="20226" y="44940"/>
                  </a:lnTo>
                  <a:lnTo>
                    <a:pt x="66515" y="33385"/>
                  </a:lnTo>
                  <a:lnTo>
                    <a:pt x="88793" y="29312"/>
                  </a:lnTo>
                  <a:lnTo>
                    <a:pt x="114228" y="25186"/>
                  </a:lnTo>
                  <a:lnTo>
                    <a:pt x="141769" y="21024"/>
                  </a:lnTo>
                  <a:lnTo>
                    <a:pt x="169302" y="16838"/>
                  </a:lnTo>
                  <a:lnTo>
                    <a:pt x="196829" y="12636"/>
                  </a:lnTo>
                  <a:lnTo>
                    <a:pt x="242702" y="5616"/>
                  </a:lnTo>
                  <a:lnTo>
                    <a:pt x="279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0" name="SMARTInkShape-Group833"/>
          <p:cNvGrpSpPr/>
          <p:nvPr/>
        </p:nvGrpSpPr>
        <p:grpSpPr>
          <a:xfrm>
            <a:off x="3143250" y="3854450"/>
            <a:ext cx="285751" cy="146051"/>
            <a:chOff x="3143250" y="3854450"/>
            <a:chExt cx="285751" cy="146051"/>
          </a:xfrm>
        </p:grpSpPr>
        <p:sp>
          <p:nvSpPr>
            <p:cNvPr id="528" name="SMARTInkShape-4698"/>
            <p:cNvSpPr/>
            <p:nvPr>
              <p:custDataLst>
                <p:tags r:id="rId83"/>
              </p:custDataLst>
            </p:nvPr>
          </p:nvSpPr>
          <p:spPr>
            <a:xfrm>
              <a:off x="3177288" y="3854450"/>
              <a:ext cx="156463" cy="19051"/>
            </a:xfrm>
            <a:custGeom>
              <a:avLst/>
              <a:gdLst/>
              <a:ahLst/>
              <a:cxnLst/>
              <a:rect l="0" t="0" r="0" b="0"/>
              <a:pathLst>
                <a:path w="156463" h="19051">
                  <a:moveTo>
                    <a:pt x="23112" y="19050"/>
                  </a:moveTo>
                  <a:lnTo>
                    <a:pt x="23112" y="19050"/>
                  </a:lnTo>
                  <a:lnTo>
                    <a:pt x="0" y="19050"/>
                  </a:lnTo>
                  <a:lnTo>
                    <a:pt x="46750" y="12308"/>
                  </a:lnTo>
                  <a:lnTo>
                    <a:pt x="92833" y="4745"/>
                  </a:lnTo>
                  <a:lnTo>
                    <a:pt x="140235" y="937"/>
                  </a:lnTo>
                  <a:lnTo>
                    <a:pt x="15646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SMARTInkShape-4699"/>
            <p:cNvSpPr/>
            <p:nvPr>
              <p:custDataLst>
                <p:tags r:id="rId84"/>
              </p:custDataLst>
            </p:nvPr>
          </p:nvSpPr>
          <p:spPr>
            <a:xfrm>
              <a:off x="3143250" y="3968750"/>
              <a:ext cx="285751" cy="31751"/>
            </a:xfrm>
            <a:custGeom>
              <a:avLst/>
              <a:gdLst/>
              <a:ahLst/>
              <a:cxnLst/>
              <a:rect l="0" t="0" r="0" b="0"/>
              <a:pathLst>
                <a:path w="285751" h="31751">
                  <a:moveTo>
                    <a:pt x="0" y="31750"/>
                  </a:moveTo>
                  <a:lnTo>
                    <a:pt x="0" y="31750"/>
                  </a:lnTo>
                  <a:lnTo>
                    <a:pt x="38295" y="26681"/>
                  </a:lnTo>
                  <a:lnTo>
                    <a:pt x="69231" y="22912"/>
                  </a:lnTo>
                  <a:lnTo>
                    <a:pt x="109793" y="18885"/>
                  </a:lnTo>
                  <a:lnTo>
                    <a:pt x="154630" y="14038"/>
                  </a:lnTo>
                  <a:lnTo>
                    <a:pt x="198076" y="7179"/>
                  </a:lnTo>
                  <a:lnTo>
                    <a:pt x="235260" y="3191"/>
                  </a:lnTo>
                  <a:lnTo>
                    <a:pt x="285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4" name="SMARTInkShape-Group834"/>
          <p:cNvGrpSpPr/>
          <p:nvPr/>
        </p:nvGrpSpPr>
        <p:grpSpPr>
          <a:xfrm>
            <a:off x="885359" y="3421216"/>
            <a:ext cx="1824710" cy="757085"/>
            <a:chOff x="885359" y="3421216"/>
            <a:chExt cx="1824710" cy="757085"/>
          </a:xfrm>
        </p:grpSpPr>
        <p:sp>
          <p:nvSpPr>
            <p:cNvPr id="531" name="SMARTInkShape-4700"/>
            <p:cNvSpPr/>
            <p:nvPr>
              <p:custDataLst>
                <p:tags r:id="rId70"/>
              </p:custDataLst>
            </p:nvPr>
          </p:nvSpPr>
          <p:spPr>
            <a:xfrm>
              <a:off x="2501900" y="3484966"/>
              <a:ext cx="208169" cy="604435"/>
            </a:xfrm>
            <a:custGeom>
              <a:avLst/>
              <a:gdLst/>
              <a:ahLst/>
              <a:cxnLst/>
              <a:rect l="0" t="0" r="0" b="0"/>
              <a:pathLst>
                <a:path w="208169" h="604435">
                  <a:moveTo>
                    <a:pt x="19050" y="71034"/>
                  </a:moveTo>
                  <a:lnTo>
                    <a:pt x="19050" y="71034"/>
                  </a:lnTo>
                  <a:lnTo>
                    <a:pt x="60477" y="38396"/>
                  </a:lnTo>
                  <a:lnTo>
                    <a:pt x="95530" y="19971"/>
                  </a:lnTo>
                  <a:lnTo>
                    <a:pt x="136020" y="4869"/>
                  </a:lnTo>
                  <a:lnTo>
                    <a:pt x="158526" y="0"/>
                  </a:lnTo>
                  <a:lnTo>
                    <a:pt x="177935" y="187"/>
                  </a:lnTo>
                  <a:lnTo>
                    <a:pt x="185652" y="3342"/>
                  </a:lnTo>
                  <a:lnTo>
                    <a:pt x="197988" y="14372"/>
                  </a:lnTo>
                  <a:lnTo>
                    <a:pt x="204411" y="36209"/>
                  </a:lnTo>
                  <a:lnTo>
                    <a:pt x="208027" y="82117"/>
                  </a:lnTo>
                  <a:lnTo>
                    <a:pt x="208168" y="119704"/>
                  </a:lnTo>
                  <a:lnTo>
                    <a:pt x="205878" y="164632"/>
                  </a:lnTo>
                  <a:lnTo>
                    <a:pt x="204280" y="189171"/>
                  </a:lnTo>
                  <a:lnTo>
                    <a:pt x="202509" y="214704"/>
                  </a:lnTo>
                  <a:lnTo>
                    <a:pt x="200622" y="240897"/>
                  </a:lnTo>
                  <a:lnTo>
                    <a:pt x="198659" y="266120"/>
                  </a:lnTo>
                  <a:lnTo>
                    <a:pt x="196645" y="290697"/>
                  </a:lnTo>
                  <a:lnTo>
                    <a:pt x="194597" y="314843"/>
                  </a:lnTo>
                  <a:lnTo>
                    <a:pt x="193231" y="339406"/>
                  </a:lnTo>
                  <a:lnTo>
                    <a:pt x="192321" y="364249"/>
                  </a:lnTo>
                  <a:lnTo>
                    <a:pt x="191714" y="389277"/>
                  </a:lnTo>
                  <a:lnTo>
                    <a:pt x="194802" y="434020"/>
                  </a:lnTo>
                  <a:lnTo>
                    <a:pt x="200173" y="472955"/>
                  </a:lnTo>
                  <a:lnTo>
                    <a:pt x="206458" y="517970"/>
                  </a:lnTo>
                  <a:lnTo>
                    <a:pt x="207058" y="561380"/>
                  </a:lnTo>
                  <a:lnTo>
                    <a:pt x="205772" y="569381"/>
                  </a:lnTo>
                  <a:lnTo>
                    <a:pt x="201387" y="576126"/>
                  </a:lnTo>
                  <a:lnTo>
                    <a:pt x="187107" y="587384"/>
                  </a:lnTo>
                  <a:lnTo>
                    <a:pt x="145750" y="598284"/>
                  </a:lnTo>
                  <a:lnTo>
                    <a:pt x="107581" y="601701"/>
                  </a:lnTo>
                  <a:lnTo>
                    <a:pt x="67570" y="603219"/>
                  </a:lnTo>
                  <a:lnTo>
                    <a:pt x="22216" y="604074"/>
                  </a:lnTo>
                  <a:lnTo>
                    <a:pt x="0" y="6044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SMARTInkShape-4701"/>
            <p:cNvSpPr/>
            <p:nvPr>
              <p:custDataLst>
                <p:tags r:id="rId71"/>
              </p:custDataLst>
            </p:nvPr>
          </p:nvSpPr>
          <p:spPr>
            <a:xfrm>
              <a:off x="1855255" y="3421216"/>
              <a:ext cx="189446" cy="175501"/>
            </a:xfrm>
            <a:custGeom>
              <a:avLst/>
              <a:gdLst/>
              <a:ahLst/>
              <a:cxnLst/>
              <a:rect l="0" t="0" r="0" b="0"/>
              <a:pathLst>
                <a:path w="189446" h="175501">
                  <a:moveTo>
                    <a:pt x="17995" y="96684"/>
                  </a:moveTo>
                  <a:lnTo>
                    <a:pt x="17995" y="96684"/>
                  </a:lnTo>
                  <a:lnTo>
                    <a:pt x="28826" y="69965"/>
                  </a:lnTo>
                  <a:lnTo>
                    <a:pt x="35213" y="59160"/>
                  </a:lnTo>
                  <a:lnTo>
                    <a:pt x="36231" y="56017"/>
                  </a:lnTo>
                  <a:lnTo>
                    <a:pt x="36502" y="56167"/>
                  </a:lnTo>
                  <a:lnTo>
                    <a:pt x="36683" y="56973"/>
                  </a:lnTo>
                  <a:lnTo>
                    <a:pt x="28209" y="96672"/>
                  </a:lnTo>
                  <a:lnTo>
                    <a:pt x="13270" y="144111"/>
                  </a:lnTo>
                  <a:lnTo>
                    <a:pt x="528" y="175500"/>
                  </a:lnTo>
                  <a:lnTo>
                    <a:pt x="0" y="173923"/>
                  </a:lnTo>
                  <a:lnTo>
                    <a:pt x="2455" y="133440"/>
                  </a:lnTo>
                  <a:lnTo>
                    <a:pt x="7796" y="101261"/>
                  </a:lnTo>
                  <a:lnTo>
                    <a:pt x="15578" y="66968"/>
                  </a:lnTo>
                  <a:lnTo>
                    <a:pt x="35941" y="19971"/>
                  </a:lnTo>
                  <a:lnTo>
                    <a:pt x="40542" y="11676"/>
                  </a:lnTo>
                  <a:lnTo>
                    <a:pt x="45726" y="6145"/>
                  </a:lnTo>
                  <a:lnTo>
                    <a:pt x="57131" y="0"/>
                  </a:lnTo>
                  <a:lnTo>
                    <a:pt x="73019" y="2913"/>
                  </a:lnTo>
                  <a:lnTo>
                    <a:pt x="82194" y="6653"/>
                  </a:lnTo>
                  <a:lnTo>
                    <a:pt x="108592" y="32143"/>
                  </a:lnTo>
                  <a:lnTo>
                    <a:pt x="137726" y="77977"/>
                  </a:lnTo>
                  <a:lnTo>
                    <a:pt x="165745" y="119852"/>
                  </a:lnTo>
                  <a:lnTo>
                    <a:pt x="189445" y="147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SMARTInkShape-4702"/>
            <p:cNvSpPr/>
            <p:nvPr>
              <p:custDataLst>
                <p:tags r:id="rId72"/>
              </p:custDataLst>
            </p:nvPr>
          </p:nvSpPr>
          <p:spPr>
            <a:xfrm>
              <a:off x="2501900" y="3689350"/>
              <a:ext cx="87311" cy="336551"/>
            </a:xfrm>
            <a:custGeom>
              <a:avLst/>
              <a:gdLst/>
              <a:ahLst/>
              <a:cxnLst/>
              <a:rect l="0" t="0" r="0" b="0"/>
              <a:pathLst>
                <a:path w="87311" h="336551">
                  <a:moveTo>
                    <a:pt x="44450" y="0"/>
                  </a:moveTo>
                  <a:lnTo>
                    <a:pt x="44450" y="0"/>
                  </a:lnTo>
                  <a:lnTo>
                    <a:pt x="47821" y="0"/>
                  </a:lnTo>
                  <a:lnTo>
                    <a:pt x="51358" y="1882"/>
                  </a:lnTo>
                  <a:lnTo>
                    <a:pt x="53288" y="3371"/>
                  </a:lnTo>
                  <a:lnTo>
                    <a:pt x="66526" y="38295"/>
                  </a:lnTo>
                  <a:lnTo>
                    <a:pt x="74488" y="69231"/>
                  </a:lnTo>
                  <a:lnTo>
                    <a:pt x="80848" y="107910"/>
                  </a:lnTo>
                  <a:lnTo>
                    <a:pt x="85321" y="150971"/>
                  </a:lnTo>
                  <a:lnTo>
                    <a:pt x="87310" y="195980"/>
                  </a:lnTo>
                  <a:lnTo>
                    <a:pt x="76904" y="239972"/>
                  </a:lnTo>
                  <a:lnTo>
                    <a:pt x="56757" y="279516"/>
                  </a:lnTo>
                  <a:lnTo>
                    <a:pt x="0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SMARTInkShape-4703"/>
            <p:cNvSpPr/>
            <p:nvPr>
              <p:custDataLst>
                <p:tags r:id="rId73"/>
              </p:custDataLst>
            </p:nvPr>
          </p:nvSpPr>
          <p:spPr>
            <a:xfrm>
              <a:off x="2265384" y="3757232"/>
              <a:ext cx="192067" cy="211519"/>
            </a:xfrm>
            <a:custGeom>
              <a:avLst/>
              <a:gdLst/>
              <a:ahLst/>
              <a:cxnLst/>
              <a:rect l="0" t="0" r="0" b="0"/>
              <a:pathLst>
                <a:path w="192067" h="211519">
                  <a:moveTo>
                    <a:pt x="160316" y="21018"/>
                  </a:moveTo>
                  <a:lnTo>
                    <a:pt x="160316" y="21018"/>
                  </a:lnTo>
                  <a:lnTo>
                    <a:pt x="161021" y="7220"/>
                  </a:lnTo>
                  <a:lnTo>
                    <a:pt x="163687" y="1245"/>
                  </a:lnTo>
                  <a:lnTo>
                    <a:pt x="164680" y="75"/>
                  </a:lnTo>
                  <a:lnTo>
                    <a:pt x="165342" y="0"/>
                  </a:lnTo>
                  <a:lnTo>
                    <a:pt x="165783" y="656"/>
                  </a:lnTo>
                  <a:lnTo>
                    <a:pt x="157750" y="43948"/>
                  </a:lnTo>
                  <a:lnTo>
                    <a:pt x="144974" y="82688"/>
                  </a:lnTo>
                  <a:lnTo>
                    <a:pt x="124412" y="125447"/>
                  </a:lnTo>
                  <a:lnTo>
                    <a:pt x="93704" y="166025"/>
                  </a:lnTo>
                  <a:lnTo>
                    <a:pt x="64536" y="188004"/>
                  </a:lnTo>
                  <a:lnTo>
                    <a:pt x="55540" y="190197"/>
                  </a:lnTo>
                  <a:lnTo>
                    <a:pt x="38019" y="188872"/>
                  </a:lnTo>
                  <a:lnTo>
                    <a:pt x="20825" y="176053"/>
                  </a:lnTo>
                  <a:lnTo>
                    <a:pt x="2804" y="152562"/>
                  </a:lnTo>
                  <a:lnTo>
                    <a:pt x="275" y="146814"/>
                  </a:lnTo>
                  <a:lnTo>
                    <a:pt x="0" y="142276"/>
                  </a:lnTo>
                  <a:lnTo>
                    <a:pt x="1227" y="138545"/>
                  </a:lnTo>
                  <a:lnTo>
                    <a:pt x="3457" y="135353"/>
                  </a:lnTo>
                  <a:lnTo>
                    <a:pt x="8471" y="134636"/>
                  </a:lnTo>
                  <a:lnTo>
                    <a:pt x="45629" y="143624"/>
                  </a:lnTo>
                  <a:lnTo>
                    <a:pt x="85883" y="158710"/>
                  </a:lnTo>
                  <a:lnTo>
                    <a:pt x="123445" y="179173"/>
                  </a:lnTo>
                  <a:lnTo>
                    <a:pt x="165155" y="204959"/>
                  </a:lnTo>
                  <a:lnTo>
                    <a:pt x="192066" y="2115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SMARTInkShape-4704"/>
            <p:cNvSpPr/>
            <p:nvPr>
              <p:custDataLst>
                <p:tags r:id="rId74"/>
              </p:custDataLst>
            </p:nvPr>
          </p:nvSpPr>
          <p:spPr>
            <a:xfrm>
              <a:off x="2109690" y="3710165"/>
              <a:ext cx="138211" cy="347720"/>
            </a:xfrm>
            <a:custGeom>
              <a:avLst/>
              <a:gdLst/>
              <a:ahLst/>
              <a:cxnLst/>
              <a:rect l="0" t="0" r="0" b="0"/>
              <a:pathLst>
                <a:path w="138211" h="347720">
                  <a:moveTo>
                    <a:pt x="138210" y="10935"/>
                  </a:moveTo>
                  <a:lnTo>
                    <a:pt x="138210" y="10935"/>
                  </a:lnTo>
                  <a:lnTo>
                    <a:pt x="131468" y="4193"/>
                  </a:lnTo>
                  <a:lnTo>
                    <a:pt x="124395" y="883"/>
                  </a:lnTo>
                  <a:lnTo>
                    <a:pt x="120533" y="0"/>
                  </a:lnTo>
                  <a:lnTo>
                    <a:pt x="110598" y="4664"/>
                  </a:lnTo>
                  <a:lnTo>
                    <a:pt x="80231" y="31647"/>
                  </a:lnTo>
                  <a:lnTo>
                    <a:pt x="50554" y="74222"/>
                  </a:lnTo>
                  <a:lnTo>
                    <a:pt x="29872" y="110794"/>
                  </a:lnTo>
                  <a:lnTo>
                    <a:pt x="11743" y="150568"/>
                  </a:lnTo>
                  <a:lnTo>
                    <a:pt x="1334" y="191762"/>
                  </a:lnTo>
                  <a:lnTo>
                    <a:pt x="0" y="231708"/>
                  </a:lnTo>
                  <a:lnTo>
                    <a:pt x="4111" y="268512"/>
                  </a:lnTo>
                  <a:lnTo>
                    <a:pt x="15065" y="311621"/>
                  </a:lnTo>
                  <a:lnTo>
                    <a:pt x="25623" y="333192"/>
                  </a:lnTo>
                  <a:lnTo>
                    <a:pt x="33519" y="340073"/>
                  </a:lnTo>
                  <a:lnTo>
                    <a:pt x="53580" y="347719"/>
                  </a:lnTo>
                  <a:lnTo>
                    <a:pt x="80371" y="345472"/>
                  </a:lnTo>
                  <a:lnTo>
                    <a:pt x="125510" y="3347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SMARTInkShape-4705"/>
            <p:cNvSpPr/>
            <p:nvPr>
              <p:custDataLst>
                <p:tags r:id="rId75"/>
              </p:custDataLst>
            </p:nvPr>
          </p:nvSpPr>
          <p:spPr>
            <a:xfrm>
              <a:off x="1924050" y="4026783"/>
              <a:ext cx="82551" cy="151518"/>
            </a:xfrm>
            <a:custGeom>
              <a:avLst/>
              <a:gdLst/>
              <a:ahLst/>
              <a:cxnLst/>
              <a:rect l="0" t="0" r="0" b="0"/>
              <a:pathLst>
                <a:path w="82551" h="151518">
                  <a:moveTo>
                    <a:pt x="82550" y="5467"/>
                  </a:moveTo>
                  <a:lnTo>
                    <a:pt x="82550" y="5467"/>
                  </a:lnTo>
                  <a:lnTo>
                    <a:pt x="82550" y="0"/>
                  </a:lnTo>
                  <a:lnTo>
                    <a:pt x="76069" y="19569"/>
                  </a:lnTo>
                  <a:lnTo>
                    <a:pt x="49947" y="65589"/>
                  </a:lnTo>
                  <a:lnTo>
                    <a:pt x="25231" y="112593"/>
                  </a:lnTo>
                  <a:lnTo>
                    <a:pt x="0" y="151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SMARTInkShape-4706"/>
            <p:cNvSpPr/>
            <p:nvPr>
              <p:custDataLst>
                <p:tags r:id="rId76"/>
              </p:custDataLst>
            </p:nvPr>
          </p:nvSpPr>
          <p:spPr>
            <a:xfrm>
              <a:off x="1893183" y="4000500"/>
              <a:ext cx="107068" cy="165350"/>
            </a:xfrm>
            <a:custGeom>
              <a:avLst/>
              <a:gdLst/>
              <a:ahLst/>
              <a:cxnLst/>
              <a:rect l="0" t="0" r="0" b="0"/>
              <a:pathLst>
                <a:path w="107068" h="165350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9647" y="44812"/>
                  </a:lnTo>
                  <a:lnTo>
                    <a:pt x="65459" y="85862"/>
                  </a:lnTo>
                  <a:lnTo>
                    <a:pt x="89722" y="120925"/>
                  </a:lnTo>
                  <a:lnTo>
                    <a:pt x="105990" y="165349"/>
                  </a:lnTo>
                  <a:lnTo>
                    <a:pt x="107067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SMARTInkShape-4707"/>
            <p:cNvSpPr/>
            <p:nvPr>
              <p:custDataLst>
                <p:tags r:id="rId77"/>
              </p:custDataLst>
            </p:nvPr>
          </p:nvSpPr>
          <p:spPr>
            <a:xfrm>
              <a:off x="908889" y="3721178"/>
              <a:ext cx="253162" cy="377360"/>
            </a:xfrm>
            <a:custGeom>
              <a:avLst/>
              <a:gdLst/>
              <a:ahLst/>
              <a:cxnLst/>
              <a:rect l="0" t="0" r="0" b="0"/>
              <a:pathLst>
                <a:path w="253162" h="377360">
                  <a:moveTo>
                    <a:pt x="208711" y="6272"/>
                  </a:moveTo>
                  <a:lnTo>
                    <a:pt x="208711" y="6272"/>
                  </a:lnTo>
                  <a:lnTo>
                    <a:pt x="208711" y="2901"/>
                  </a:lnTo>
                  <a:lnTo>
                    <a:pt x="208005" y="1908"/>
                  </a:lnTo>
                  <a:lnTo>
                    <a:pt x="206829" y="1246"/>
                  </a:lnTo>
                  <a:lnTo>
                    <a:pt x="202230" y="510"/>
                  </a:lnTo>
                  <a:lnTo>
                    <a:pt x="165995" y="0"/>
                  </a:lnTo>
                  <a:lnTo>
                    <a:pt x="124401" y="3316"/>
                  </a:lnTo>
                  <a:lnTo>
                    <a:pt x="79700" y="8767"/>
                  </a:lnTo>
                  <a:lnTo>
                    <a:pt x="41918" y="18222"/>
                  </a:lnTo>
                  <a:lnTo>
                    <a:pt x="23103" y="29692"/>
                  </a:lnTo>
                  <a:lnTo>
                    <a:pt x="9096" y="44198"/>
                  </a:lnTo>
                  <a:lnTo>
                    <a:pt x="519" y="60052"/>
                  </a:lnTo>
                  <a:lnTo>
                    <a:pt x="0" y="80269"/>
                  </a:lnTo>
                  <a:lnTo>
                    <a:pt x="9522" y="115451"/>
                  </a:lnTo>
                  <a:lnTo>
                    <a:pt x="23868" y="156449"/>
                  </a:lnTo>
                  <a:lnTo>
                    <a:pt x="35174" y="202463"/>
                  </a:lnTo>
                  <a:lnTo>
                    <a:pt x="41111" y="249258"/>
                  </a:lnTo>
                  <a:lnTo>
                    <a:pt x="40989" y="293227"/>
                  </a:lnTo>
                  <a:lnTo>
                    <a:pt x="38457" y="339766"/>
                  </a:lnTo>
                  <a:lnTo>
                    <a:pt x="40850" y="351108"/>
                  </a:lnTo>
                  <a:lnTo>
                    <a:pt x="49535" y="365424"/>
                  </a:lnTo>
                  <a:lnTo>
                    <a:pt x="54616" y="368474"/>
                  </a:lnTo>
                  <a:lnTo>
                    <a:pt x="101182" y="377140"/>
                  </a:lnTo>
                  <a:lnTo>
                    <a:pt x="131993" y="377359"/>
                  </a:lnTo>
                  <a:lnTo>
                    <a:pt x="165442" y="374400"/>
                  </a:lnTo>
                  <a:lnTo>
                    <a:pt x="209923" y="364094"/>
                  </a:lnTo>
                  <a:lnTo>
                    <a:pt x="253161" y="3428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SMARTInkShape-4708"/>
            <p:cNvSpPr/>
            <p:nvPr>
              <p:custDataLst>
                <p:tags r:id="rId78"/>
              </p:custDataLst>
            </p:nvPr>
          </p:nvSpPr>
          <p:spPr>
            <a:xfrm>
              <a:off x="885359" y="3917950"/>
              <a:ext cx="238592" cy="44451"/>
            </a:xfrm>
            <a:custGeom>
              <a:avLst/>
              <a:gdLst/>
              <a:ahLst/>
              <a:cxnLst/>
              <a:rect l="0" t="0" r="0" b="0"/>
              <a:pathLst>
                <a:path w="238592" h="44451">
                  <a:moveTo>
                    <a:pt x="16341" y="44450"/>
                  </a:moveTo>
                  <a:lnTo>
                    <a:pt x="16341" y="44450"/>
                  </a:lnTo>
                  <a:lnTo>
                    <a:pt x="2857" y="44450"/>
                  </a:lnTo>
                  <a:lnTo>
                    <a:pt x="296" y="43744"/>
                  </a:lnTo>
                  <a:lnTo>
                    <a:pt x="0" y="42568"/>
                  </a:lnTo>
                  <a:lnTo>
                    <a:pt x="1214" y="41079"/>
                  </a:lnTo>
                  <a:lnTo>
                    <a:pt x="36401" y="29254"/>
                  </a:lnTo>
                  <a:lnTo>
                    <a:pt x="69942" y="24056"/>
                  </a:lnTo>
                  <a:lnTo>
                    <a:pt x="110249" y="19393"/>
                  </a:lnTo>
                  <a:lnTo>
                    <a:pt x="153328" y="14263"/>
                  </a:lnTo>
                  <a:lnTo>
                    <a:pt x="195993" y="7280"/>
                  </a:lnTo>
                  <a:lnTo>
                    <a:pt x="2385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SMARTInkShape-4709"/>
            <p:cNvSpPr/>
            <p:nvPr>
              <p:custDataLst>
                <p:tags r:id="rId79"/>
              </p:custDataLst>
            </p:nvPr>
          </p:nvSpPr>
          <p:spPr>
            <a:xfrm>
              <a:off x="1275413" y="3614081"/>
              <a:ext cx="229538" cy="480736"/>
            </a:xfrm>
            <a:custGeom>
              <a:avLst/>
              <a:gdLst/>
              <a:ahLst/>
              <a:cxnLst/>
              <a:rect l="0" t="0" r="0" b="0"/>
              <a:pathLst>
                <a:path w="229538" h="480736">
                  <a:moveTo>
                    <a:pt x="210487" y="11769"/>
                  </a:moveTo>
                  <a:lnTo>
                    <a:pt x="210487" y="11769"/>
                  </a:lnTo>
                  <a:lnTo>
                    <a:pt x="210487" y="8398"/>
                  </a:lnTo>
                  <a:lnTo>
                    <a:pt x="208605" y="4862"/>
                  </a:lnTo>
                  <a:lnTo>
                    <a:pt x="207116" y="2931"/>
                  </a:lnTo>
                  <a:lnTo>
                    <a:pt x="199817" y="786"/>
                  </a:lnTo>
                  <a:lnTo>
                    <a:pt x="155904" y="0"/>
                  </a:lnTo>
                  <a:lnTo>
                    <a:pt x="115606" y="4911"/>
                  </a:lnTo>
                  <a:lnTo>
                    <a:pt x="73091" y="15695"/>
                  </a:lnTo>
                  <a:lnTo>
                    <a:pt x="26087" y="37944"/>
                  </a:lnTo>
                  <a:lnTo>
                    <a:pt x="11409" y="50919"/>
                  </a:lnTo>
                  <a:lnTo>
                    <a:pt x="2534" y="66093"/>
                  </a:lnTo>
                  <a:lnTo>
                    <a:pt x="0" y="82245"/>
                  </a:lnTo>
                  <a:lnTo>
                    <a:pt x="4123" y="122351"/>
                  </a:lnTo>
                  <a:lnTo>
                    <a:pt x="13091" y="168711"/>
                  </a:lnTo>
                  <a:lnTo>
                    <a:pt x="20685" y="206170"/>
                  </a:lnTo>
                  <a:lnTo>
                    <a:pt x="26647" y="247041"/>
                  </a:lnTo>
                  <a:lnTo>
                    <a:pt x="26945" y="291077"/>
                  </a:lnTo>
                  <a:lnTo>
                    <a:pt x="26607" y="328993"/>
                  </a:lnTo>
                  <a:lnTo>
                    <a:pt x="26417" y="376223"/>
                  </a:lnTo>
                  <a:lnTo>
                    <a:pt x="24479" y="415148"/>
                  </a:lnTo>
                  <a:lnTo>
                    <a:pt x="20579" y="459843"/>
                  </a:lnTo>
                  <a:lnTo>
                    <a:pt x="20250" y="471029"/>
                  </a:lnTo>
                  <a:lnTo>
                    <a:pt x="21573" y="474575"/>
                  </a:lnTo>
                  <a:lnTo>
                    <a:pt x="23867" y="476939"/>
                  </a:lnTo>
                  <a:lnTo>
                    <a:pt x="26807" y="478516"/>
                  </a:lnTo>
                  <a:lnTo>
                    <a:pt x="44429" y="480735"/>
                  </a:lnTo>
                  <a:lnTo>
                    <a:pt x="81008" y="474650"/>
                  </a:lnTo>
                  <a:lnTo>
                    <a:pt x="124223" y="463910"/>
                  </a:lnTo>
                  <a:lnTo>
                    <a:pt x="168308" y="455162"/>
                  </a:lnTo>
                  <a:lnTo>
                    <a:pt x="213784" y="446591"/>
                  </a:lnTo>
                  <a:lnTo>
                    <a:pt x="229537" y="4435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SMARTInkShape-4710"/>
            <p:cNvSpPr/>
            <p:nvPr>
              <p:custDataLst>
                <p:tags r:id="rId80"/>
              </p:custDataLst>
            </p:nvPr>
          </p:nvSpPr>
          <p:spPr>
            <a:xfrm>
              <a:off x="1678457" y="3731979"/>
              <a:ext cx="23344" cy="344722"/>
            </a:xfrm>
            <a:custGeom>
              <a:avLst/>
              <a:gdLst/>
              <a:ahLst/>
              <a:cxnLst/>
              <a:rect l="0" t="0" r="0" b="0"/>
              <a:pathLst>
                <a:path w="23344" h="344722">
                  <a:moveTo>
                    <a:pt x="23343" y="8171"/>
                  </a:moveTo>
                  <a:lnTo>
                    <a:pt x="23343" y="8171"/>
                  </a:lnTo>
                  <a:lnTo>
                    <a:pt x="18979" y="148"/>
                  </a:lnTo>
                  <a:lnTo>
                    <a:pt x="18317" y="0"/>
                  </a:lnTo>
                  <a:lnTo>
                    <a:pt x="17876" y="607"/>
                  </a:lnTo>
                  <a:lnTo>
                    <a:pt x="17254" y="4832"/>
                  </a:lnTo>
                  <a:lnTo>
                    <a:pt x="17027" y="47913"/>
                  </a:lnTo>
                  <a:lnTo>
                    <a:pt x="16303" y="80867"/>
                  </a:lnTo>
                  <a:lnTo>
                    <a:pt x="13629" y="126088"/>
                  </a:lnTo>
                  <a:lnTo>
                    <a:pt x="11222" y="150988"/>
                  </a:lnTo>
                  <a:lnTo>
                    <a:pt x="8207" y="176760"/>
                  </a:lnTo>
                  <a:lnTo>
                    <a:pt x="4786" y="203113"/>
                  </a:lnTo>
                  <a:lnTo>
                    <a:pt x="984" y="247447"/>
                  </a:lnTo>
                  <a:lnTo>
                    <a:pt x="0" y="283849"/>
                  </a:lnTo>
                  <a:lnTo>
                    <a:pt x="5117" y="328437"/>
                  </a:lnTo>
                  <a:lnTo>
                    <a:pt x="10643" y="344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SMARTInkShape-4711"/>
            <p:cNvSpPr/>
            <p:nvPr>
              <p:custDataLst>
                <p:tags r:id="rId81"/>
              </p:custDataLst>
            </p:nvPr>
          </p:nvSpPr>
          <p:spPr>
            <a:xfrm>
              <a:off x="1664583" y="3683000"/>
              <a:ext cx="227718" cy="114301"/>
            </a:xfrm>
            <a:custGeom>
              <a:avLst/>
              <a:gdLst/>
              <a:ahLst/>
              <a:cxnLst/>
              <a:rect l="0" t="0" r="0" b="0"/>
              <a:pathLst>
                <a:path w="227718" h="114301">
                  <a:moveTo>
                    <a:pt x="5467" y="114300"/>
                  </a:moveTo>
                  <a:lnTo>
                    <a:pt x="5467" y="114300"/>
                  </a:lnTo>
                  <a:lnTo>
                    <a:pt x="2096" y="110929"/>
                  </a:lnTo>
                  <a:lnTo>
                    <a:pt x="441" y="107393"/>
                  </a:lnTo>
                  <a:lnTo>
                    <a:pt x="0" y="105462"/>
                  </a:lnTo>
                  <a:lnTo>
                    <a:pt x="2750" y="96002"/>
                  </a:lnTo>
                  <a:lnTo>
                    <a:pt x="28259" y="77520"/>
                  </a:lnTo>
                  <a:lnTo>
                    <a:pt x="62869" y="60324"/>
                  </a:lnTo>
                  <a:lnTo>
                    <a:pt x="104357" y="42333"/>
                  </a:lnTo>
                  <a:lnTo>
                    <a:pt x="143962" y="27281"/>
                  </a:lnTo>
                  <a:lnTo>
                    <a:pt x="178969" y="15417"/>
                  </a:lnTo>
                  <a:lnTo>
                    <a:pt x="2277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SMARTInkShape-4712"/>
            <p:cNvSpPr/>
            <p:nvPr>
              <p:custDataLst>
                <p:tags r:id="rId82"/>
              </p:custDataLst>
            </p:nvPr>
          </p:nvSpPr>
          <p:spPr>
            <a:xfrm>
              <a:off x="1695450" y="3848100"/>
              <a:ext cx="152401" cy="50801"/>
            </a:xfrm>
            <a:custGeom>
              <a:avLst/>
              <a:gdLst/>
              <a:ahLst/>
              <a:cxnLst/>
              <a:rect l="0" t="0" r="0" b="0"/>
              <a:pathLst>
                <a:path w="152401" h="50801">
                  <a:moveTo>
                    <a:pt x="0" y="50800"/>
                  </a:moveTo>
                  <a:lnTo>
                    <a:pt x="0" y="50800"/>
                  </a:lnTo>
                  <a:lnTo>
                    <a:pt x="6481" y="50094"/>
                  </a:lnTo>
                  <a:lnTo>
                    <a:pt x="42716" y="35220"/>
                  </a:lnTo>
                  <a:lnTo>
                    <a:pt x="80939" y="21567"/>
                  </a:lnTo>
                  <a:lnTo>
                    <a:pt x="123543" y="8586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5" name="SMARTInkShape-4713"/>
          <p:cNvSpPr/>
          <p:nvPr>
            <p:custDataLst>
              <p:tags r:id="rId6"/>
            </p:custDataLst>
          </p:nvPr>
        </p:nvSpPr>
        <p:spPr>
          <a:xfrm>
            <a:off x="527602" y="3042687"/>
            <a:ext cx="10495999" cy="430764"/>
          </a:xfrm>
          <a:custGeom>
            <a:avLst/>
            <a:gdLst/>
            <a:ahLst/>
            <a:cxnLst/>
            <a:rect l="0" t="0" r="0" b="0"/>
            <a:pathLst>
              <a:path w="10495999" h="430764">
                <a:moveTo>
                  <a:pt x="18498" y="291063"/>
                </a:moveTo>
                <a:lnTo>
                  <a:pt x="18498" y="291063"/>
                </a:lnTo>
                <a:lnTo>
                  <a:pt x="1748" y="287404"/>
                </a:lnTo>
                <a:lnTo>
                  <a:pt x="276" y="287919"/>
                </a:lnTo>
                <a:lnTo>
                  <a:pt x="0" y="288967"/>
                </a:lnTo>
                <a:lnTo>
                  <a:pt x="16466" y="293813"/>
                </a:lnTo>
                <a:lnTo>
                  <a:pt x="57172" y="299717"/>
                </a:lnTo>
                <a:lnTo>
                  <a:pt x="98951" y="300083"/>
                </a:lnTo>
                <a:lnTo>
                  <a:pt x="122933" y="299194"/>
                </a:lnTo>
                <a:lnTo>
                  <a:pt x="153033" y="297189"/>
                </a:lnTo>
                <a:lnTo>
                  <a:pt x="187210" y="294441"/>
                </a:lnTo>
                <a:lnTo>
                  <a:pt x="224106" y="291199"/>
                </a:lnTo>
                <a:lnTo>
                  <a:pt x="267753" y="286214"/>
                </a:lnTo>
                <a:lnTo>
                  <a:pt x="315902" y="280069"/>
                </a:lnTo>
                <a:lnTo>
                  <a:pt x="367050" y="273150"/>
                </a:lnTo>
                <a:lnTo>
                  <a:pt x="427961" y="265010"/>
                </a:lnTo>
                <a:lnTo>
                  <a:pt x="495379" y="256055"/>
                </a:lnTo>
                <a:lnTo>
                  <a:pt x="567135" y="246558"/>
                </a:lnTo>
                <a:lnTo>
                  <a:pt x="645312" y="236698"/>
                </a:lnTo>
                <a:lnTo>
                  <a:pt x="727768" y="226598"/>
                </a:lnTo>
                <a:lnTo>
                  <a:pt x="813078" y="216336"/>
                </a:lnTo>
                <a:lnTo>
                  <a:pt x="904524" y="205967"/>
                </a:lnTo>
                <a:lnTo>
                  <a:pt x="1000060" y="195527"/>
                </a:lnTo>
                <a:lnTo>
                  <a:pt x="1098323" y="185039"/>
                </a:lnTo>
                <a:lnTo>
                  <a:pt x="1208281" y="173108"/>
                </a:lnTo>
                <a:lnTo>
                  <a:pt x="1326037" y="160215"/>
                </a:lnTo>
                <a:lnTo>
                  <a:pt x="1448991" y="146681"/>
                </a:lnTo>
                <a:lnTo>
                  <a:pt x="1577526" y="132720"/>
                </a:lnTo>
                <a:lnTo>
                  <a:pt x="1709784" y="118473"/>
                </a:lnTo>
                <a:lnTo>
                  <a:pt x="1844522" y="104036"/>
                </a:lnTo>
                <a:lnTo>
                  <a:pt x="1985853" y="90178"/>
                </a:lnTo>
                <a:lnTo>
                  <a:pt x="2131579" y="76707"/>
                </a:lnTo>
                <a:lnTo>
                  <a:pt x="2280235" y="63492"/>
                </a:lnTo>
                <a:lnTo>
                  <a:pt x="2437195" y="51860"/>
                </a:lnTo>
                <a:lnTo>
                  <a:pt x="2599690" y="41284"/>
                </a:lnTo>
                <a:lnTo>
                  <a:pt x="2765876" y="31410"/>
                </a:lnTo>
                <a:lnTo>
                  <a:pt x="2934522" y="23417"/>
                </a:lnTo>
                <a:lnTo>
                  <a:pt x="3104808" y="16676"/>
                </a:lnTo>
                <a:lnTo>
                  <a:pt x="3276188" y="10772"/>
                </a:lnTo>
                <a:lnTo>
                  <a:pt x="3446886" y="6836"/>
                </a:lnTo>
                <a:lnTo>
                  <a:pt x="3617129" y="4212"/>
                </a:lnTo>
                <a:lnTo>
                  <a:pt x="3787068" y="2461"/>
                </a:lnTo>
                <a:lnTo>
                  <a:pt x="3961745" y="1295"/>
                </a:lnTo>
                <a:lnTo>
                  <a:pt x="4139579" y="518"/>
                </a:lnTo>
                <a:lnTo>
                  <a:pt x="4319518" y="0"/>
                </a:lnTo>
                <a:lnTo>
                  <a:pt x="4500157" y="1065"/>
                </a:lnTo>
                <a:lnTo>
                  <a:pt x="4681260" y="3186"/>
                </a:lnTo>
                <a:lnTo>
                  <a:pt x="4862672" y="6012"/>
                </a:lnTo>
                <a:lnTo>
                  <a:pt x="5044292" y="8601"/>
                </a:lnTo>
                <a:lnTo>
                  <a:pt x="5226049" y="11033"/>
                </a:lnTo>
                <a:lnTo>
                  <a:pt x="5407898" y="13359"/>
                </a:lnTo>
                <a:lnTo>
                  <a:pt x="5594043" y="16321"/>
                </a:lnTo>
                <a:lnTo>
                  <a:pt x="5783050" y="19708"/>
                </a:lnTo>
                <a:lnTo>
                  <a:pt x="5973965" y="23376"/>
                </a:lnTo>
                <a:lnTo>
                  <a:pt x="6163332" y="27939"/>
                </a:lnTo>
                <a:lnTo>
                  <a:pt x="6351664" y="33096"/>
                </a:lnTo>
                <a:lnTo>
                  <a:pt x="6539309" y="38652"/>
                </a:lnTo>
                <a:lnTo>
                  <a:pt x="6727907" y="45178"/>
                </a:lnTo>
                <a:lnTo>
                  <a:pt x="6917136" y="52351"/>
                </a:lnTo>
                <a:lnTo>
                  <a:pt x="7106790" y="59955"/>
                </a:lnTo>
                <a:lnTo>
                  <a:pt x="7294609" y="68552"/>
                </a:lnTo>
                <a:lnTo>
                  <a:pt x="7481205" y="77811"/>
                </a:lnTo>
                <a:lnTo>
                  <a:pt x="7666986" y="87512"/>
                </a:lnTo>
                <a:lnTo>
                  <a:pt x="7852928" y="99623"/>
                </a:lnTo>
                <a:lnTo>
                  <a:pt x="8038980" y="113342"/>
                </a:lnTo>
                <a:lnTo>
                  <a:pt x="8225103" y="128132"/>
                </a:lnTo>
                <a:lnTo>
                  <a:pt x="8406334" y="144342"/>
                </a:lnTo>
                <a:lnTo>
                  <a:pt x="8584305" y="161500"/>
                </a:lnTo>
                <a:lnTo>
                  <a:pt x="8760102" y="179287"/>
                </a:lnTo>
                <a:lnTo>
                  <a:pt x="8927395" y="198201"/>
                </a:lnTo>
                <a:lnTo>
                  <a:pt x="9089018" y="217866"/>
                </a:lnTo>
                <a:lnTo>
                  <a:pt x="9246862" y="238032"/>
                </a:lnTo>
                <a:lnTo>
                  <a:pt x="9397246" y="258531"/>
                </a:lnTo>
                <a:lnTo>
                  <a:pt x="9542658" y="279253"/>
                </a:lnTo>
                <a:lnTo>
                  <a:pt x="9684754" y="300123"/>
                </a:lnTo>
                <a:lnTo>
                  <a:pt x="9814058" y="319681"/>
                </a:lnTo>
                <a:lnTo>
                  <a:pt x="9934832" y="338364"/>
                </a:lnTo>
                <a:lnTo>
                  <a:pt x="10049921" y="356463"/>
                </a:lnTo>
                <a:lnTo>
                  <a:pt x="10150635" y="372763"/>
                </a:lnTo>
                <a:lnTo>
                  <a:pt x="10241766" y="387863"/>
                </a:lnTo>
                <a:lnTo>
                  <a:pt x="10326511" y="402162"/>
                </a:lnTo>
                <a:lnTo>
                  <a:pt x="10383006" y="411696"/>
                </a:lnTo>
                <a:lnTo>
                  <a:pt x="10495998" y="43076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6" name="SMARTInkShape-4714"/>
          <p:cNvSpPr/>
          <p:nvPr>
            <p:custDataLst>
              <p:tags r:id="rId7"/>
            </p:custDataLst>
          </p:nvPr>
        </p:nvSpPr>
        <p:spPr>
          <a:xfrm>
            <a:off x="6038850" y="102483"/>
            <a:ext cx="220974" cy="3148718"/>
          </a:xfrm>
          <a:custGeom>
            <a:avLst/>
            <a:gdLst/>
            <a:ahLst/>
            <a:cxnLst/>
            <a:rect l="0" t="0" r="0" b="0"/>
            <a:pathLst>
              <a:path w="220974" h="3148718">
                <a:moveTo>
                  <a:pt x="177800" y="5467"/>
                </a:moveTo>
                <a:lnTo>
                  <a:pt x="177800" y="5467"/>
                </a:lnTo>
                <a:lnTo>
                  <a:pt x="172333" y="0"/>
                </a:lnTo>
                <a:lnTo>
                  <a:pt x="180366" y="40468"/>
                </a:lnTo>
                <a:lnTo>
                  <a:pt x="184349" y="82642"/>
                </a:lnTo>
                <a:lnTo>
                  <a:pt x="186399" y="107717"/>
                </a:lnTo>
                <a:lnTo>
                  <a:pt x="189177" y="137839"/>
                </a:lnTo>
                <a:lnTo>
                  <a:pt x="192440" y="171326"/>
                </a:lnTo>
                <a:lnTo>
                  <a:pt x="196027" y="207056"/>
                </a:lnTo>
                <a:lnTo>
                  <a:pt x="199124" y="248515"/>
                </a:lnTo>
                <a:lnTo>
                  <a:pt x="201893" y="293794"/>
                </a:lnTo>
                <a:lnTo>
                  <a:pt x="204446" y="341618"/>
                </a:lnTo>
                <a:lnTo>
                  <a:pt x="206852" y="394668"/>
                </a:lnTo>
                <a:lnTo>
                  <a:pt x="209163" y="451201"/>
                </a:lnTo>
                <a:lnTo>
                  <a:pt x="211409" y="510056"/>
                </a:lnTo>
                <a:lnTo>
                  <a:pt x="213611" y="576104"/>
                </a:lnTo>
                <a:lnTo>
                  <a:pt x="215785" y="646947"/>
                </a:lnTo>
                <a:lnTo>
                  <a:pt x="217940" y="720987"/>
                </a:lnTo>
                <a:lnTo>
                  <a:pt x="219377" y="800686"/>
                </a:lnTo>
                <a:lnTo>
                  <a:pt x="220335" y="884157"/>
                </a:lnTo>
                <a:lnTo>
                  <a:pt x="220973" y="970144"/>
                </a:lnTo>
                <a:lnTo>
                  <a:pt x="219987" y="1060629"/>
                </a:lnTo>
                <a:lnTo>
                  <a:pt x="217920" y="1154114"/>
                </a:lnTo>
                <a:lnTo>
                  <a:pt x="215130" y="1249598"/>
                </a:lnTo>
                <a:lnTo>
                  <a:pt x="211858" y="1348532"/>
                </a:lnTo>
                <a:lnTo>
                  <a:pt x="208267" y="1449766"/>
                </a:lnTo>
                <a:lnTo>
                  <a:pt x="204461" y="1552533"/>
                </a:lnTo>
                <a:lnTo>
                  <a:pt x="200513" y="1655617"/>
                </a:lnTo>
                <a:lnTo>
                  <a:pt x="196470" y="1758911"/>
                </a:lnTo>
                <a:lnTo>
                  <a:pt x="192363" y="1862346"/>
                </a:lnTo>
                <a:lnTo>
                  <a:pt x="187509" y="1963053"/>
                </a:lnTo>
                <a:lnTo>
                  <a:pt x="182155" y="2061941"/>
                </a:lnTo>
                <a:lnTo>
                  <a:pt x="176470" y="2159616"/>
                </a:lnTo>
                <a:lnTo>
                  <a:pt x="169858" y="2254367"/>
                </a:lnTo>
                <a:lnTo>
                  <a:pt x="162627" y="2347167"/>
                </a:lnTo>
                <a:lnTo>
                  <a:pt x="154985" y="2438667"/>
                </a:lnTo>
                <a:lnTo>
                  <a:pt x="145657" y="2523656"/>
                </a:lnTo>
                <a:lnTo>
                  <a:pt x="135205" y="2604304"/>
                </a:lnTo>
                <a:lnTo>
                  <a:pt x="124003" y="2682058"/>
                </a:lnTo>
                <a:lnTo>
                  <a:pt x="111596" y="2752239"/>
                </a:lnTo>
                <a:lnTo>
                  <a:pt x="98386" y="2817371"/>
                </a:lnTo>
                <a:lnTo>
                  <a:pt x="84641" y="2879136"/>
                </a:lnTo>
                <a:lnTo>
                  <a:pt x="71244" y="2931602"/>
                </a:lnTo>
                <a:lnTo>
                  <a:pt x="58079" y="2977868"/>
                </a:lnTo>
                <a:lnTo>
                  <a:pt x="45069" y="3020001"/>
                </a:lnTo>
                <a:lnTo>
                  <a:pt x="34279" y="3053029"/>
                </a:lnTo>
                <a:lnTo>
                  <a:pt x="24970" y="3079986"/>
                </a:lnTo>
                <a:lnTo>
                  <a:pt x="11097" y="3118170"/>
                </a:lnTo>
                <a:lnTo>
                  <a:pt x="0" y="314871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3" name="SMARTInkShape-Group837"/>
          <p:cNvGrpSpPr/>
          <p:nvPr/>
        </p:nvGrpSpPr>
        <p:grpSpPr>
          <a:xfrm>
            <a:off x="6921500" y="166607"/>
            <a:ext cx="1098551" cy="430679"/>
            <a:chOff x="6921500" y="166607"/>
            <a:chExt cx="1098551" cy="430679"/>
          </a:xfrm>
        </p:grpSpPr>
        <p:sp>
          <p:nvSpPr>
            <p:cNvPr id="547" name="SMARTInkShape-4715"/>
            <p:cNvSpPr/>
            <p:nvPr>
              <p:custDataLst>
                <p:tags r:id="rId64"/>
              </p:custDataLst>
            </p:nvPr>
          </p:nvSpPr>
          <p:spPr>
            <a:xfrm>
              <a:off x="6921500" y="255562"/>
              <a:ext cx="177801" cy="180518"/>
            </a:xfrm>
            <a:custGeom>
              <a:avLst/>
              <a:gdLst/>
              <a:ahLst/>
              <a:cxnLst/>
              <a:rect l="0" t="0" r="0" b="0"/>
              <a:pathLst>
                <a:path w="177801" h="180518">
                  <a:moveTo>
                    <a:pt x="0" y="74638"/>
                  </a:moveTo>
                  <a:lnTo>
                    <a:pt x="0" y="74638"/>
                  </a:lnTo>
                  <a:lnTo>
                    <a:pt x="17676" y="83476"/>
                  </a:lnTo>
                  <a:lnTo>
                    <a:pt x="29493" y="83740"/>
                  </a:lnTo>
                  <a:lnTo>
                    <a:pt x="52012" y="78041"/>
                  </a:lnTo>
                  <a:lnTo>
                    <a:pt x="67566" y="69800"/>
                  </a:lnTo>
                  <a:lnTo>
                    <a:pt x="86813" y="50000"/>
                  </a:lnTo>
                  <a:lnTo>
                    <a:pt x="94558" y="36876"/>
                  </a:lnTo>
                  <a:lnTo>
                    <a:pt x="95493" y="30414"/>
                  </a:lnTo>
                  <a:lnTo>
                    <a:pt x="92772" y="17588"/>
                  </a:lnTo>
                  <a:lnTo>
                    <a:pt x="84977" y="6714"/>
                  </a:lnTo>
                  <a:lnTo>
                    <a:pt x="79935" y="1839"/>
                  </a:lnTo>
                  <a:lnTo>
                    <a:pt x="73751" y="0"/>
                  </a:lnTo>
                  <a:lnTo>
                    <a:pt x="59354" y="1719"/>
                  </a:lnTo>
                  <a:lnTo>
                    <a:pt x="35382" y="17363"/>
                  </a:lnTo>
                  <a:lnTo>
                    <a:pt x="22546" y="39540"/>
                  </a:lnTo>
                  <a:lnTo>
                    <a:pt x="9267" y="83759"/>
                  </a:lnTo>
                  <a:lnTo>
                    <a:pt x="5529" y="114675"/>
                  </a:lnTo>
                  <a:lnTo>
                    <a:pt x="8572" y="142527"/>
                  </a:lnTo>
                  <a:lnTo>
                    <a:pt x="20273" y="163372"/>
                  </a:lnTo>
                  <a:lnTo>
                    <a:pt x="28332" y="171894"/>
                  </a:lnTo>
                  <a:lnTo>
                    <a:pt x="39350" y="176870"/>
                  </a:lnTo>
                  <a:lnTo>
                    <a:pt x="66642" y="180517"/>
                  </a:lnTo>
                  <a:lnTo>
                    <a:pt x="113742" y="171861"/>
                  </a:lnTo>
                  <a:lnTo>
                    <a:pt x="153332" y="155891"/>
                  </a:lnTo>
                  <a:lnTo>
                    <a:pt x="177800" y="1444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SMARTInkShape-4716"/>
            <p:cNvSpPr/>
            <p:nvPr>
              <p:custDataLst>
                <p:tags r:id="rId65"/>
              </p:custDataLst>
            </p:nvPr>
          </p:nvSpPr>
          <p:spPr>
            <a:xfrm>
              <a:off x="7175793" y="166607"/>
              <a:ext cx="153573" cy="430679"/>
            </a:xfrm>
            <a:custGeom>
              <a:avLst/>
              <a:gdLst/>
              <a:ahLst/>
              <a:cxnLst/>
              <a:rect l="0" t="0" r="0" b="0"/>
              <a:pathLst>
                <a:path w="153573" h="430679">
                  <a:moveTo>
                    <a:pt x="31457" y="157243"/>
                  </a:moveTo>
                  <a:lnTo>
                    <a:pt x="31457" y="157243"/>
                  </a:lnTo>
                  <a:lnTo>
                    <a:pt x="36526" y="195525"/>
                  </a:lnTo>
                  <a:lnTo>
                    <a:pt x="41583" y="235300"/>
                  </a:lnTo>
                  <a:lnTo>
                    <a:pt x="43013" y="268841"/>
                  </a:lnTo>
                  <a:lnTo>
                    <a:pt x="43647" y="304914"/>
                  </a:lnTo>
                  <a:lnTo>
                    <a:pt x="42520" y="342113"/>
                  </a:lnTo>
                  <a:lnTo>
                    <a:pt x="37315" y="379813"/>
                  </a:lnTo>
                  <a:lnTo>
                    <a:pt x="36272" y="423222"/>
                  </a:lnTo>
                  <a:lnTo>
                    <a:pt x="34067" y="430678"/>
                  </a:lnTo>
                  <a:lnTo>
                    <a:pt x="33197" y="429844"/>
                  </a:lnTo>
                  <a:lnTo>
                    <a:pt x="28315" y="390653"/>
                  </a:lnTo>
                  <a:lnTo>
                    <a:pt x="26058" y="350266"/>
                  </a:lnTo>
                  <a:lnTo>
                    <a:pt x="22017" y="310390"/>
                  </a:lnTo>
                  <a:lnTo>
                    <a:pt x="14331" y="263355"/>
                  </a:lnTo>
                  <a:lnTo>
                    <a:pt x="7900" y="215911"/>
                  </a:lnTo>
                  <a:lnTo>
                    <a:pt x="4721" y="190619"/>
                  </a:lnTo>
                  <a:lnTo>
                    <a:pt x="0" y="171664"/>
                  </a:lnTo>
                  <a:lnTo>
                    <a:pt x="608" y="171090"/>
                  </a:lnTo>
                  <a:lnTo>
                    <a:pt x="3164" y="170453"/>
                  </a:lnTo>
                  <a:lnTo>
                    <a:pt x="4128" y="169577"/>
                  </a:lnTo>
                  <a:lnTo>
                    <a:pt x="10251" y="153367"/>
                  </a:lnTo>
                  <a:lnTo>
                    <a:pt x="16581" y="113733"/>
                  </a:lnTo>
                  <a:lnTo>
                    <a:pt x="21841" y="72421"/>
                  </a:lnTo>
                  <a:lnTo>
                    <a:pt x="30881" y="47130"/>
                  </a:lnTo>
                  <a:lnTo>
                    <a:pt x="45867" y="25134"/>
                  </a:lnTo>
                  <a:lnTo>
                    <a:pt x="60344" y="11953"/>
                  </a:lnTo>
                  <a:lnTo>
                    <a:pt x="81535" y="1883"/>
                  </a:lnTo>
                  <a:lnTo>
                    <a:pt x="88522" y="0"/>
                  </a:lnTo>
                  <a:lnTo>
                    <a:pt x="97741" y="4807"/>
                  </a:lnTo>
                  <a:lnTo>
                    <a:pt x="128275" y="34003"/>
                  </a:lnTo>
                  <a:lnTo>
                    <a:pt x="142460" y="54876"/>
                  </a:lnTo>
                  <a:lnTo>
                    <a:pt x="153572" y="80891"/>
                  </a:lnTo>
                  <a:lnTo>
                    <a:pt x="152378" y="87997"/>
                  </a:lnTo>
                  <a:lnTo>
                    <a:pt x="143526" y="103419"/>
                  </a:lnTo>
                  <a:lnTo>
                    <a:pt x="128302" y="115918"/>
                  </a:lnTo>
                  <a:lnTo>
                    <a:pt x="96526" y="132068"/>
                  </a:lnTo>
                  <a:lnTo>
                    <a:pt x="82955" y="133589"/>
                  </a:lnTo>
                  <a:lnTo>
                    <a:pt x="63207" y="1318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SMARTInkShape-4717"/>
            <p:cNvSpPr/>
            <p:nvPr>
              <p:custDataLst>
                <p:tags r:id="rId66"/>
              </p:custDataLst>
            </p:nvPr>
          </p:nvSpPr>
          <p:spPr>
            <a:xfrm>
              <a:off x="7378700" y="206347"/>
              <a:ext cx="285751" cy="308004"/>
            </a:xfrm>
            <a:custGeom>
              <a:avLst/>
              <a:gdLst/>
              <a:ahLst/>
              <a:cxnLst/>
              <a:rect l="0" t="0" r="0" b="0"/>
              <a:pathLst>
                <a:path w="285751" h="308004">
                  <a:moveTo>
                    <a:pt x="0" y="73053"/>
                  </a:moveTo>
                  <a:lnTo>
                    <a:pt x="0" y="73053"/>
                  </a:lnTo>
                  <a:lnTo>
                    <a:pt x="0" y="69682"/>
                  </a:lnTo>
                  <a:lnTo>
                    <a:pt x="705" y="69395"/>
                  </a:lnTo>
                  <a:lnTo>
                    <a:pt x="3370" y="70957"/>
                  </a:lnTo>
                  <a:lnTo>
                    <a:pt x="12209" y="82545"/>
                  </a:lnTo>
                  <a:lnTo>
                    <a:pt x="20394" y="102755"/>
                  </a:lnTo>
                  <a:lnTo>
                    <a:pt x="27287" y="136730"/>
                  </a:lnTo>
                  <a:lnTo>
                    <a:pt x="30428" y="181447"/>
                  </a:lnTo>
                  <a:lnTo>
                    <a:pt x="29280" y="215773"/>
                  </a:lnTo>
                  <a:lnTo>
                    <a:pt x="22786" y="263272"/>
                  </a:lnTo>
                  <a:lnTo>
                    <a:pt x="13586" y="306454"/>
                  </a:lnTo>
                  <a:lnTo>
                    <a:pt x="13291" y="306970"/>
                  </a:lnTo>
                  <a:lnTo>
                    <a:pt x="12778" y="265804"/>
                  </a:lnTo>
                  <a:lnTo>
                    <a:pt x="14146" y="229981"/>
                  </a:lnTo>
                  <a:lnTo>
                    <a:pt x="16486" y="206599"/>
                  </a:lnTo>
                  <a:lnTo>
                    <a:pt x="19458" y="181134"/>
                  </a:lnTo>
                  <a:lnTo>
                    <a:pt x="24261" y="152868"/>
                  </a:lnTo>
                  <a:lnTo>
                    <a:pt x="30285" y="122735"/>
                  </a:lnTo>
                  <a:lnTo>
                    <a:pt x="37123" y="91358"/>
                  </a:lnTo>
                  <a:lnTo>
                    <a:pt x="46603" y="47087"/>
                  </a:lnTo>
                  <a:lnTo>
                    <a:pt x="55065" y="3405"/>
                  </a:lnTo>
                  <a:lnTo>
                    <a:pt x="56466" y="515"/>
                  </a:lnTo>
                  <a:lnTo>
                    <a:pt x="58105" y="0"/>
                  </a:lnTo>
                  <a:lnTo>
                    <a:pt x="59903" y="1068"/>
                  </a:lnTo>
                  <a:lnTo>
                    <a:pt x="81866" y="44367"/>
                  </a:lnTo>
                  <a:lnTo>
                    <a:pt x="92126" y="65948"/>
                  </a:lnTo>
                  <a:lnTo>
                    <a:pt x="106090" y="82595"/>
                  </a:lnTo>
                  <a:lnTo>
                    <a:pt x="123586" y="91405"/>
                  </a:lnTo>
                  <a:lnTo>
                    <a:pt x="133191" y="93754"/>
                  </a:lnTo>
                  <a:lnTo>
                    <a:pt x="153270" y="90720"/>
                  </a:lnTo>
                  <a:lnTo>
                    <a:pt x="174658" y="80200"/>
                  </a:lnTo>
                  <a:lnTo>
                    <a:pt x="221002" y="42715"/>
                  </a:lnTo>
                  <a:lnTo>
                    <a:pt x="247986" y="23847"/>
                  </a:lnTo>
                  <a:lnTo>
                    <a:pt x="254222" y="21199"/>
                  </a:lnTo>
                  <a:lnTo>
                    <a:pt x="259087" y="22962"/>
                  </a:lnTo>
                  <a:lnTo>
                    <a:pt x="263036" y="27664"/>
                  </a:lnTo>
                  <a:lnTo>
                    <a:pt x="266374" y="34327"/>
                  </a:lnTo>
                  <a:lnTo>
                    <a:pt x="271073" y="74043"/>
                  </a:lnTo>
                  <a:lnTo>
                    <a:pt x="268408" y="113710"/>
                  </a:lnTo>
                  <a:lnTo>
                    <a:pt x="264636" y="158151"/>
                  </a:lnTo>
                  <a:lnTo>
                    <a:pt x="265312" y="201420"/>
                  </a:lnTo>
                  <a:lnTo>
                    <a:pt x="267963" y="238526"/>
                  </a:lnTo>
                  <a:lnTo>
                    <a:pt x="275306" y="279656"/>
                  </a:lnTo>
                  <a:lnTo>
                    <a:pt x="285750" y="30800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SMARTInkShape-4718"/>
            <p:cNvSpPr/>
            <p:nvPr>
              <p:custDataLst>
                <p:tags r:id="rId67"/>
              </p:custDataLst>
            </p:nvPr>
          </p:nvSpPr>
          <p:spPr>
            <a:xfrm>
              <a:off x="7811643" y="241300"/>
              <a:ext cx="17908" cy="241301"/>
            </a:xfrm>
            <a:custGeom>
              <a:avLst/>
              <a:gdLst/>
              <a:ahLst/>
              <a:cxnLst/>
              <a:rect l="0" t="0" r="0" b="0"/>
              <a:pathLst>
                <a:path w="17908" h="241301">
                  <a:moveTo>
                    <a:pt x="11557" y="0"/>
                  </a:moveTo>
                  <a:lnTo>
                    <a:pt x="11557" y="0"/>
                  </a:lnTo>
                  <a:lnTo>
                    <a:pt x="6488" y="13667"/>
                  </a:lnTo>
                  <a:lnTo>
                    <a:pt x="1431" y="49127"/>
                  </a:lnTo>
                  <a:lnTo>
                    <a:pt x="0" y="84158"/>
                  </a:lnTo>
                  <a:lnTo>
                    <a:pt x="1247" y="121365"/>
                  </a:lnTo>
                  <a:lnTo>
                    <a:pt x="4151" y="156951"/>
                  </a:lnTo>
                  <a:lnTo>
                    <a:pt x="9754" y="199374"/>
                  </a:lnTo>
                  <a:lnTo>
                    <a:pt x="17907" y="241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SMARTInkShape-4719"/>
            <p:cNvSpPr/>
            <p:nvPr>
              <p:custDataLst>
                <p:tags r:id="rId68"/>
              </p:custDataLst>
            </p:nvPr>
          </p:nvSpPr>
          <p:spPr>
            <a:xfrm>
              <a:off x="7773282" y="184150"/>
              <a:ext cx="246769" cy="76201"/>
            </a:xfrm>
            <a:custGeom>
              <a:avLst/>
              <a:gdLst/>
              <a:ahLst/>
              <a:cxnLst/>
              <a:rect l="0" t="0" r="0" b="0"/>
              <a:pathLst>
                <a:path w="246769" h="76201">
                  <a:moveTo>
                    <a:pt x="5468" y="76200"/>
                  </a:moveTo>
                  <a:lnTo>
                    <a:pt x="5468" y="76200"/>
                  </a:lnTo>
                  <a:lnTo>
                    <a:pt x="2097" y="72829"/>
                  </a:lnTo>
                  <a:lnTo>
                    <a:pt x="441" y="69293"/>
                  </a:lnTo>
                  <a:lnTo>
                    <a:pt x="0" y="67362"/>
                  </a:lnTo>
                  <a:lnTo>
                    <a:pt x="42560" y="48312"/>
                  </a:lnTo>
                  <a:lnTo>
                    <a:pt x="73458" y="36289"/>
                  </a:lnTo>
                  <a:lnTo>
                    <a:pt x="117766" y="21538"/>
                  </a:lnTo>
                  <a:lnTo>
                    <a:pt x="142422" y="15769"/>
                  </a:lnTo>
                  <a:lnTo>
                    <a:pt x="168031" y="11219"/>
                  </a:lnTo>
                  <a:lnTo>
                    <a:pt x="211774" y="4986"/>
                  </a:lnTo>
                  <a:lnTo>
                    <a:pt x="24676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SMARTInkShape-4720"/>
            <p:cNvSpPr/>
            <p:nvPr>
              <p:custDataLst>
                <p:tags r:id="rId69"/>
              </p:custDataLst>
            </p:nvPr>
          </p:nvSpPr>
          <p:spPr>
            <a:xfrm>
              <a:off x="7868532" y="323850"/>
              <a:ext cx="151519" cy="31751"/>
            </a:xfrm>
            <a:custGeom>
              <a:avLst/>
              <a:gdLst/>
              <a:ahLst/>
              <a:cxnLst/>
              <a:rect l="0" t="0" r="0" b="0"/>
              <a:pathLst>
                <a:path w="151519" h="31751">
                  <a:moveTo>
                    <a:pt x="5468" y="31750"/>
                  </a:moveTo>
                  <a:lnTo>
                    <a:pt x="5468" y="31750"/>
                  </a:lnTo>
                  <a:lnTo>
                    <a:pt x="2097" y="28379"/>
                  </a:lnTo>
                  <a:lnTo>
                    <a:pt x="441" y="24843"/>
                  </a:lnTo>
                  <a:lnTo>
                    <a:pt x="0" y="22912"/>
                  </a:lnTo>
                  <a:lnTo>
                    <a:pt x="1822" y="20919"/>
                  </a:lnTo>
                  <a:lnTo>
                    <a:pt x="9492" y="16823"/>
                  </a:lnTo>
                  <a:lnTo>
                    <a:pt x="55327" y="6336"/>
                  </a:lnTo>
                  <a:lnTo>
                    <a:pt x="99733" y="1877"/>
                  </a:lnTo>
                  <a:lnTo>
                    <a:pt x="15151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1" name="SMARTInkShape-Group838"/>
          <p:cNvGrpSpPr/>
          <p:nvPr/>
        </p:nvGrpSpPr>
        <p:grpSpPr>
          <a:xfrm>
            <a:off x="6890413" y="829227"/>
            <a:ext cx="1093287" cy="926443"/>
            <a:chOff x="6890413" y="829227"/>
            <a:chExt cx="1093287" cy="926443"/>
          </a:xfrm>
        </p:grpSpPr>
        <p:sp>
          <p:nvSpPr>
            <p:cNvPr id="554" name="SMARTInkShape-4721"/>
            <p:cNvSpPr/>
            <p:nvPr>
              <p:custDataLst>
                <p:tags r:id="rId57"/>
              </p:custDataLst>
            </p:nvPr>
          </p:nvSpPr>
          <p:spPr>
            <a:xfrm>
              <a:off x="6890413" y="1134016"/>
              <a:ext cx="199726" cy="621654"/>
            </a:xfrm>
            <a:custGeom>
              <a:avLst/>
              <a:gdLst/>
              <a:ahLst/>
              <a:cxnLst/>
              <a:rect l="0" t="0" r="0" b="0"/>
              <a:pathLst>
                <a:path w="199726" h="621654">
                  <a:moveTo>
                    <a:pt x="18387" y="243934"/>
                  </a:moveTo>
                  <a:lnTo>
                    <a:pt x="18387" y="243934"/>
                  </a:lnTo>
                  <a:lnTo>
                    <a:pt x="21757" y="247305"/>
                  </a:lnTo>
                  <a:lnTo>
                    <a:pt x="29218" y="293074"/>
                  </a:lnTo>
                  <a:lnTo>
                    <a:pt x="33313" y="334213"/>
                  </a:lnTo>
                  <a:lnTo>
                    <a:pt x="36099" y="358448"/>
                  </a:lnTo>
                  <a:lnTo>
                    <a:pt x="39367" y="384482"/>
                  </a:lnTo>
                  <a:lnTo>
                    <a:pt x="42958" y="411716"/>
                  </a:lnTo>
                  <a:lnTo>
                    <a:pt x="45350" y="438339"/>
                  </a:lnTo>
                  <a:lnTo>
                    <a:pt x="46946" y="464554"/>
                  </a:lnTo>
                  <a:lnTo>
                    <a:pt x="48009" y="490497"/>
                  </a:lnTo>
                  <a:lnTo>
                    <a:pt x="47311" y="536256"/>
                  </a:lnTo>
                  <a:lnTo>
                    <a:pt x="45352" y="574233"/>
                  </a:lnTo>
                  <a:lnTo>
                    <a:pt x="43994" y="621070"/>
                  </a:lnTo>
                  <a:lnTo>
                    <a:pt x="42513" y="621653"/>
                  </a:lnTo>
                  <a:lnTo>
                    <a:pt x="37106" y="614774"/>
                  </a:lnTo>
                  <a:lnTo>
                    <a:pt x="26128" y="574808"/>
                  </a:lnTo>
                  <a:lnTo>
                    <a:pt x="22137" y="552006"/>
                  </a:lnTo>
                  <a:lnTo>
                    <a:pt x="18066" y="524809"/>
                  </a:lnTo>
                  <a:lnTo>
                    <a:pt x="13938" y="494684"/>
                  </a:lnTo>
                  <a:lnTo>
                    <a:pt x="9777" y="457668"/>
                  </a:lnTo>
                  <a:lnTo>
                    <a:pt x="5592" y="416056"/>
                  </a:lnTo>
                  <a:lnTo>
                    <a:pt x="1390" y="371382"/>
                  </a:lnTo>
                  <a:lnTo>
                    <a:pt x="0" y="326783"/>
                  </a:lnTo>
                  <a:lnTo>
                    <a:pt x="485" y="282233"/>
                  </a:lnTo>
                  <a:lnTo>
                    <a:pt x="2218" y="237717"/>
                  </a:lnTo>
                  <a:lnTo>
                    <a:pt x="6197" y="198867"/>
                  </a:lnTo>
                  <a:lnTo>
                    <a:pt x="11670" y="163795"/>
                  </a:lnTo>
                  <a:lnTo>
                    <a:pt x="18143" y="131241"/>
                  </a:lnTo>
                  <a:lnTo>
                    <a:pt x="25986" y="103189"/>
                  </a:lnTo>
                  <a:lnTo>
                    <a:pt x="34741" y="78137"/>
                  </a:lnTo>
                  <a:lnTo>
                    <a:pt x="54583" y="37602"/>
                  </a:lnTo>
                  <a:lnTo>
                    <a:pt x="77513" y="12531"/>
                  </a:lnTo>
                  <a:lnTo>
                    <a:pt x="99934" y="1859"/>
                  </a:lnTo>
                  <a:lnTo>
                    <a:pt x="110852" y="0"/>
                  </a:lnTo>
                  <a:lnTo>
                    <a:pt x="122364" y="3700"/>
                  </a:lnTo>
                  <a:lnTo>
                    <a:pt x="146444" y="20982"/>
                  </a:lnTo>
                  <a:lnTo>
                    <a:pt x="177058" y="68591"/>
                  </a:lnTo>
                  <a:lnTo>
                    <a:pt x="191448" y="107208"/>
                  </a:lnTo>
                  <a:lnTo>
                    <a:pt x="199725" y="148594"/>
                  </a:lnTo>
                  <a:lnTo>
                    <a:pt x="198701" y="192859"/>
                  </a:lnTo>
                  <a:lnTo>
                    <a:pt x="186015" y="232758"/>
                  </a:lnTo>
                  <a:lnTo>
                    <a:pt x="166266" y="267189"/>
                  </a:lnTo>
                  <a:lnTo>
                    <a:pt x="131346" y="304290"/>
                  </a:lnTo>
                  <a:lnTo>
                    <a:pt x="81887" y="3328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SMARTInkShape-4722"/>
            <p:cNvSpPr/>
            <p:nvPr>
              <p:custDataLst>
                <p:tags r:id="rId58"/>
              </p:custDataLst>
            </p:nvPr>
          </p:nvSpPr>
          <p:spPr>
            <a:xfrm>
              <a:off x="7137400" y="1416050"/>
              <a:ext cx="127001" cy="146051"/>
            </a:xfrm>
            <a:custGeom>
              <a:avLst/>
              <a:gdLst/>
              <a:ahLst/>
              <a:cxnLst/>
              <a:rect l="0" t="0" r="0" b="0"/>
              <a:pathLst>
                <a:path w="127001" h="1460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5779" y="47385"/>
                  </a:lnTo>
                  <a:lnTo>
                    <a:pt x="81950" y="87363"/>
                  </a:lnTo>
                  <a:lnTo>
                    <a:pt x="117552" y="134754"/>
                  </a:lnTo>
                  <a:lnTo>
                    <a:pt x="127000" y="146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SMARTInkShape-4723"/>
            <p:cNvSpPr/>
            <p:nvPr>
              <p:custDataLst>
                <p:tags r:id="rId59"/>
              </p:custDataLst>
            </p:nvPr>
          </p:nvSpPr>
          <p:spPr>
            <a:xfrm>
              <a:off x="7188200" y="1403350"/>
              <a:ext cx="76201" cy="158751"/>
            </a:xfrm>
            <a:custGeom>
              <a:avLst/>
              <a:gdLst/>
              <a:ahLst/>
              <a:cxnLst/>
              <a:rect l="0" t="0" r="0" b="0"/>
              <a:pathLst>
                <a:path w="76201" h="158751">
                  <a:moveTo>
                    <a:pt x="76200" y="0"/>
                  </a:moveTo>
                  <a:lnTo>
                    <a:pt x="76200" y="0"/>
                  </a:lnTo>
                  <a:lnTo>
                    <a:pt x="54524" y="38282"/>
                  </a:lnTo>
                  <a:lnTo>
                    <a:pt x="33167" y="75940"/>
                  </a:lnTo>
                  <a:lnTo>
                    <a:pt x="14530" y="113517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SMARTInkShape-4724"/>
            <p:cNvSpPr/>
            <p:nvPr>
              <p:custDataLst>
                <p:tags r:id="rId60"/>
              </p:custDataLst>
            </p:nvPr>
          </p:nvSpPr>
          <p:spPr>
            <a:xfrm>
              <a:off x="7383728" y="1153879"/>
              <a:ext cx="141023" cy="344722"/>
            </a:xfrm>
            <a:custGeom>
              <a:avLst/>
              <a:gdLst/>
              <a:ahLst/>
              <a:cxnLst/>
              <a:rect l="0" t="0" r="0" b="0"/>
              <a:pathLst>
                <a:path w="141023" h="344722">
                  <a:moveTo>
                    <a:pt x="141022" y="8171"/>
                  </a:moveTo>
                  <a:lnTo>
                    <a:pt x="141022" y="8171"/>
                  </a:lnTo>
                  <a:lnTo>
                    <a:pt x="134280" y="1429"/>
                  </a:lnTo>
                  <a:lnTo>
                    <a:pt x="121563" y="0"/>
                  </a:lnTo>
                  <a:lnTo>
                    <a:pt x="113232" y="607"/>
                  </a:lnTo>
                  <a:lnTo>
                    <a:pt x="84653" y="14945"/>
                  </a:lnTo>
                  <a:lnTo>
                    <a:pt x="53843" y="47181"/>
                  </a:lnTo>
                  <a:lnTo>
                    <a:pt x="34777" y="81483"/>
                  </a:lnTo>
                  <a:lnTo>
                    <a:pt x="18308" y="123304"/>
                  </a:lnTo>
                  <a:lnTo>
                    <a:pt x="6284" y="170113"/>
                  </a:lnTo>
                  <a:lnTo>
                    <a:pt x="0" y="217259"/>
                  </a:lnTo>
                  <a:lnTo>
                    <a:pt x="28" y="261260"/>
                  </a:lnTo>
                  <a:lnTo>
                    <a:pt x="9449" y="297279"/>
                  </a:lnTo>
                  <a:lnTo>
                    <a:pt x="18733" y="310271"/>
                  </a:lnTo>
                  <a:lnTo>
                    <a:pt x="71172" y="3447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SMARTInkShape-4725"/>
            <p:cNvSpPr/>
            <p:nvPr>
              <p:custDataLst>
                <p:tags r:id="rId61"/>
              </p:custDataLst>
            </p:nvPr>
          </p:nvSpPr>
          <p:spPr>
            <a:xfrm>
              <a:off x="7573609" y="1219200"/>
              <a:ext cx="167042" cy="194745"/>
            </a:xfrm>
            <a:custGeom>
              <a:avLst/>
              <a:gdLst/>
              <a:ahLst/>
              <a:cxnLst/>
              <a:rect l="0" t="0" r="0" b="0"/>
              <a:pathLst>
                <a:path w="167042" h="194745">
                  <a:moveTo>
                    <a:pt x="167041" y="0"/>
                  </a:moveTo>
                  <a:lnTo>
                    <a:pt x="167041" y="0"/>
                  </a:lnTo>
                  <a:lnTo>
                    <a:pt x="153226" y="47089"/>
                  </a:lnTo>
                  <a:lnTo>
                    <a:pt x="143262" y="79490"/>
                  </a:lnTo>
                  <a:lnTo>
                    <a:pt x="127074" y="112705"/>
                  </a:lnTo>
                  <a:lnTo>
                    <a:pt x="98127" y="156396"/>
                  </a:lnTo>
                  <a:lnTo>
                    <a:pt x="67208" y="186040"/>
                  </a:lnTo>
                  <a:lnTo>
                    <a:pt x="46235" y="193691"/>
                  </a:lnTo>
                  <a:lnTo>
                    <a:pt x="35704" y="194744"/>
                  </a:lnTo>
                  <a:lnTo>
                    <a:pt x="26567" y="191919"/>
                  </a:lnTo>
                  <a:lnTo>
                    <a:pt x="10768" y="179371"/>
                  </a:lnTo>
                  <a:lnTo>
                    <a:pt x="2336" y="162035"/>
                  </a:lnTo>
                  <a:lnTo>
                    <a:pt x="0" y="144688"/>
                  </a:lnTo>
                  <a:lnTo>
                    <a:pt x="3666" y="132274"/>
                  </a:lnTo>
                  <a:lnTo>
                    <a:pt x="8735" y="128399"/>
                  </a:lnTo>
                  <a:lnTo>
                    <a:pt x="23776" y="124094"/>
                  </a:lnTo>
                  <a:lnTo>
                    <a:pt x="55447" y="128412"/>
                  </a:lnTo>
                  <a:lnTo>
                    <a:pt x="91643" y="142000"/>
                  </a:lnTo>
                  <a:lnTo>
                    <a:pt x="147991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SMARTInkShape-4726"/>
            <p:cNvSpPr/>
            <p:nvPr>
              <p:custDataLst>
                <p:tags r:id="rId62"/>
              </p:custDataLst>
            </p:nvPr>
          </p:nvSpPr>
          <p:spPr>
            <a:xfrm>
              <a:off x="7924800" y="1098550"/>
              <a:ext cx="58900" cy="292101"/>
            </a:xfrm>
            <a:custGeom>
              <a:avLst/>
              <a:gdLst/>
              <a:ahLst/>
              <a:cxnLst/>
              <a:rect l="0" t="0" r="0" b="0"/>
              <a:pathLst>
                <a:path w="58900" h="292101">
                  <a:moveTo>
                    <a:pt x="6350" y="0"/>
                  </a:moveTo>
                  <a:lnTo>
                    <a:pt x="6350" y="0"/>
                  </a:lnTo>
                  <a:lnTo>
                    <a:pt x="16463" y="0"/>
                  </a:lnTo>
                  <a:lnTo>
                    <a:pt x="28954" y="11289"/>
                  </a:lnTo>
                  <a:lnTo>
                    <a:pt x="36236" y="20226"/>
                  </a:lnTo>
                  <a:lnTo>
                    <a:pt x="49971" y="54615"/>
                  </a:lnTo>
                  <a:lnTo>
                    <a:pt x="58899" y="100473"/>
                  </a:lnTo>
                  <a:lnTo>
                    <a:pt x="58316" y="125543"/>
                  </a:lnTo>
                  <a:lnTo>
                    <a:pt x="55812" y="151429"/>
                  </a:lnTo>
                  <a:lnTo>
                    <a:pt x="48495" y="178564"/>
                  </a:lnTo>
                  <a:lnTo>
                    <a:pt x="37974" y="206531"/>
                  </a:lnTo>
                  <a:lnTo>
                    <a:pt x="16878" y="254069"/>
                  </a:lnTo>
                  <a:lnTo>
                    <a:pt x="0" y="292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SMARTInkShape-4727"/>
            <p:cNvSpPr/>
            <p:nvPr>
              <p:custDataLst>
                <p:tags r:id="rId63"/>
              </p:custDataLst>
            </p:nvPr>
          </p:nvSpPr>
          <p:spPr>
            <a:xfrm>
              <a:off x="7026340" y="829227"/>
              <a:ext cx="231711" cy="174074"/>
            </a:xfrm>
            <a:custGeom>
              <a:avLst/>
              <a:gdLst/>
              <a:ahLst/>
              <a:cxnLst/>
              <a:rect l="0" t="0" r="0" b="0"/>
              <a:pathLst>
                <a:path w="231711" h="174074">
                  <a:moveTo>
                    <a:pt x="9460" y="78823"/>
                  </a:moveTo>
                  <a:lnTo>
                    <a:pt x="9460" y="78823"/>
                  </a:lnTo>
                  <a:lnTo>
                    <a:pt x="9460" y="72081"/>
                  </a:lnTo>
                  <a:lnTo>
                    <a:pt x="8755" y="70095"/>
                  </a:lnTo>
                  <a:lnTo>
                    <a:pt x="7578" y="68771"/>
                  </a:lnTo>
                  <a:lnTo>
                    <a:pt x="6089" y="67888"/>
                  </a:lnTo>
                  <a:lnTo>
                    <a:pt x="4433" y="76315"/>
                  </a:lnTo>
                  <a:lnTo>
                    <a:pt x="0" y="113840"/>
                  </a:lnTo>
                  <a:lnTo>
                    <a:pt x="2512" y="155899"/>
                  </a:lnTo>
                  <a:lnTo>
                    <a:pt x="4828" y="155607"/>
                  </a:lnTo>
                  <a:lnTo>
                    <a:pt x="13046" y="149638"/>
                  </a:lnTo>
                  <a:lnTo>
                    <a:pt x="40638" y="106870"/>
                  </a:lnTo>
                  <a:lnTo>
                    <a:pt x="56713" y="74355"/>
                  </a:lnTo>
                  <a:lnTo>
                    <a:pt x="78258" y="30462"/>
                  </a:lnTo>
                  <a:lnTo>
                    <a:pt x="98048" y="4130"/>
                  </a:lnTo>
                  <a:lnTo>
                    <a:pt x="103797" y="805"/>
                  </a:lnTo>
                  <a:lnTo>
                    <a:pt x="109040" y="0"/>
                  </a:lnTo>
                  <a:lnTo>
                    <a:pt x="113947" y="874"/>
                  </a:lnTo>
                  <a:lnTo>
                    <a:pt x="125043" y="13135"/>
                  </a:lnTo>
                  <a:lnTo>
                    <a:pt x="149413" y="58870"/>
                  </a:lnTo>
                  <a:lnTo>
                    <a:pt x="175027" y="100976"/>
                  </a:lnTo>
                  <a:lnTo>
                    <a:pt x="208330" y="144732"/>
                  </a:lnTo>
                  <a:lnTo>
                    <a:pt x="231710" y="1740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4" name="SMARTInkShape-Group839"/>
          <p:cNvGrpSpPr/>
          <p:nvPr/>
        </p:nvGrpSpPr>
        <p:grpSpPr>
          <a:xfrm>
            <a:off x="8216900" y="1270000"/>
            <a:ext cx="209551" cy="152401"/>
            <a:chOff x="8216900" y="1270000"/>
            <a:chExt cx="209551" cy="152401"/>
          </a:xfrm>
        </p:grpSpPr>
        <p:sp>
          <p:nvSpPr>
            <p:cNvPr id="562" name="SMARTInkShape-4728"/>
            <p:cNvSpPr/>
            <p:nvPr>
              <p:custDataLst>
                <p:tags r:id="rId55"/>
              </p:custDataLst>
            </p:nvPr>
          </p:nvSpPr>
          <p:spPr>
            <a:xfrm>
              <a:off x="8216900" y="1270000"/>
              <a:ext cx="177801" cy="31751"/>
            </a:xfrm>
            <a:custGeom>
              <a:avLst/>
              <a:gdLst/>
              <a:ahLst/>
              <a:cxnLst/>
              <a:rect l="0" t="0" r="0" b="0"/>
              <a:pathLst>
                <a:path w="177801" h="31751">
                  <a:moveTo>
                    <a:pt x="0" y="31750"/>
                  </a:moveTo>
                  <a:lnTo>
                    <a:pt x="0" y="31750"/>
                  </a:lnTo>
                  <a:lnTo>
                    <a:pt x="38301" y="24842"/>
                  </a:lnTo>
                  <a:lnTo>
                    <a:pt x="81904" y="17003"/>
                  </a:lnTo>
                  <a:lnTo>
                    <a:pt x="115424" y="10379"/>
                  </a:lnTo>
                  <a:lnTo>
                    <a:pt x="157123" y="3389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SMARTInkShape-4729"/>
            <p:cNvSpPr/>
            <p:nvPr>
              <p:custDataLst>
                <p:tags r:id="rId56"/>
              </p:custDataLst>
            </p:nvPr>
          </p:nvSpPr>
          <p:spPr>
            <a:xfrm>
              <a:off x="8242300" y="1371600"/>
              <a:ext cx="184151" cy="50801"/>
            </a:xfrm>
            <a:custGeom>
              <a:avLst/>
              <a:gdLst/>
              <a:ahLst/>
              <a:cxnLst/>
              <a:rect l="0" t="0" r="0" b="0"/>
              <a:pathLst>
                <a:path w="184151" h="50801">
                  <a:moveTo>
                    <a:pt x="0" y="50800"/>
                  </a:moveTo>
                  <a:lnTo>
                    <a:pt x="0" y="50800"/>
                  </a:lnTo>
                  <a:lnTo>
                    <a:pt x="43945" y="38248"/>
                  </a:lnTo>
                  <a:lnTo>
                    <a:pt x="82325" y="25466"/>
                  </a:lnTo>
                  <a:lnTo>
                    <a:pt x="106389" y="19094"/>
                  </a:lnTo>
                  <a:lnTo>
                    <a:pt x="149589" y="8486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9" name="SMARTInkShape-Group840"/>
          <p:cNvGrpSpPr/>
          <p:nvPr/>
        </p:nvGrpSpPr>
        <p:grpSpPr>
          <a:xfrm>
            <a:off x="9034727" y="877901"/>
            <a:ext cx="2559492" cy="1103300"/>
            <a:chOff x="9034727" y="877901"/>
            <a:chExt cx="2559492" cy="1103300"/>
          </a:xfrm>
        </p:grpSpPr>
        <p:sp>
          <p:nvSpPr>
            <p:cNvPr id="565" name="SMARTInkShape-4730"/>
            <p:cNvSpPr/>
            <p:nvPr>
              <p:custDataLst>
                <p:tags r:id="rId41"/>
              </p:custDataLst>
            </p:nvPr>
          </p:nvSpPr>
          <p:spPr>
            <a:xfrm>
              <a:off x="10585450" y="952475"/>
              <a:ext cx="33620" cy="84798"/>
            </a:xfrm>
            <a:custGeom>
              <a:avLst/>
              <a:gdLst/>
              <a:ahLst/>
              <a:cxnLst/>
              <a:rect l="0" t="0" r="0" b="0"/>
              <a:pathLst>
                <a:path w="33620" h="84798">
                  <a:moveTo>
                    <a:pt x="12700" y="25"/>
                  </a:moveTo>
                  <a:lnTo>
                    <a:pt x="12700" y="25"/>
                  </a:lnTo>
                  <a:lnTo>
                    <a:pt x="9329" y="25"/>
                  </a:lnTo>
                  <a:lnTo>
                    <a:pt x="5793" y="3788"/>
                  </a:lnTo>
                  <a:lnTo>
                    <a:pt x="3861" y="6767"/>
                  </a:lnTo>
                  <a:lnTo>
                    <a:pt x="1143" y="27815"/>
                  </a:lnTo>
                  <a:lnTo>
                    <a:pt x="7058" y="68029"/>
                  </a:lnTo>
                  <a:lnTo>
                    <a:pt x="8938" y="74995"/>
                  </a:lnTo>
                  <a:lnTo>
                    <a:pt x="11603" y="79638"/>
                  </a:lnTo>
                  <a:lnTo>
                    <a:pt x="14792" y="82734"/>
                  </a:lnTo>
                  <a:lnTo>
                    <a:pt x="18327" y="84797"/>
                  </a:lnTo>
                  <a:lnTo>
                    <a:pt x="21391" y="84762"/>
                  </a:lnTo>
                  <a:lnTo>
                    <a:pt x="24138" y="83327"/>
                  </a:lnTo>
                  <a:lnTo>
                    <a:pt x="26675" y="80960"/>
                  </a:lnTo>
                  <a:lnTo>
                    <a:pt x="33619" y="64144"/>
                  </a:lnTo>
                  <a:lnTo>
                    <a:pt x="33402" y="41287"/>
                  </a:lnTo>
                  <a:lnTo>
                    <a:pt x="25497" y="20012"/>
                  </a:lnTo>
                  <a:lnTo>
                    <a:pt x="14217" y="3674"/>
                  </a:lnTo>
                  <a:lnTo>
                    <a:pt x="10892" y="1046"/>
                  </a:lnTo>
                  <a:lnTo>
                    <a:pt x="7965" y="0"/>
                  </a:lnTo>
                  <a:lnTo>
                    <a:pt x="0" y="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SMARTInkShape-4731"/>
            <p:cNvSpPr/>
            <p:nvPr>
              <p:custDataLst>
                <p:tags r:id="rId42"/>
              </p:custDataLst>
            </p:nvPr>
          </p:nvSpPr>
          <p:spPr>
            <a:xfrm>
              <a:off x="10566400" y="1152329"/>
              <a:ext cx="18788" cy="136722"/>
            </a:xfrm>
            <a:custGeom>
              <a:avLst/>
              <a:gdLst/>
              <a:ahLst/>
              <a:cxnLst/>
              <a:rect l="0" t="0" r="0" b="0"/>
              <a:pathLst>
                <a:path w="18788" h="136722">
                  <a:moveTo>
                    <a:pt x="12700" y="3371"/>
                  </a:moveTo>
                  <a:lnTo>
                    <a:pt x="12700" y="3371"/>
                  </a:lnTo>
                  <a:lnTo>
                    <a:pt x="16070" y="0"/>
                  </a:lnTo>
                  <a:lnTo>
                    <a:pt x="17063" y="1124"/>
                  </a:lnTo>
                  <a:lnTo>
                    <a:pt x="18787" y="30539"/>
                  </a:lnTo>
                  <a:lnTo>
                    <a:pt x="13930" y="74119"/>
                  </a:lnTo>
                  <a:lnTo>
                    <a:pt x="4115" y="121352"/>
                  </a:lnTo>
                  <a:lnTo>
                    <a:pt x="0" y="1367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SMARTInkShape-4732"/>
            <p:cNvSpPr/>
            <p:nvPr>
              <p:custDataLst>
                <p:tags r:id="rId43"/>
              </p:custDataLst>
            </p:nvPr>
          </p:nvSpPr>
          <p:spPr>
            <a:xfrm>
              <a:off x="10242550" y="961829"/>
              <a:ext cx="234951" cy="276422"/>
            </a:xfrm>
            <a:custGeom>
              <a:avLst/>
              <a:gdLst/>
              <a:ahLst/>
              <a:cxnLst/>
              <a:rect l="0" t="0" r="0" b="0"/>
              <a:pathLst>
                <a:path w="234951" h="276422">
                  <a:moveTo>
                    <a:pt x="234950" y="3371"/>
                  </a:moveTo>
                  <a:lnTo>
                    <a:pt x="234950" y="3371"/>
                  </a:lnTo>
                  <a:lnTo>
                    <a:pt x="228207" y="0"/>
                  </a:lnTo>
                  <a:lnTo>
                    <a:pt x="210532" y="1275"/>
                  </a:lnTo>
                  <a:lnTo>
                    <a:pt x="177307" y="29718"/>
                  </a:lnTo>
                  <a:lnTo>
                    <a:pt x="144654" y="63999"/>
                  </a:lnTo>
                  <a:lnTo>
                    <a:pt x="108034" y="105811"/>
                  </a:lnTo>
                  <a:lnTo>
                    <a:pt x="72944" y="152617"/>
                  </a:lnTo>
                  <a:lnTo>
                    <a:pt x="57097" y="176951"/>
                  </a:lnTo>
                  <a:lnTo>
                    <a:pt x="42296" y="201641"/>
                  </a:lnTo>
                  <a:lnTo>
                    <a:pt x="18799" y="243186"/>
                  </a:lnTo>
                  <a:lnTo>
                    <a:pt x="0" y="2764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SMARTInkShape-4733"/>
            <p:cNvSpPr/>
            <p:nvPr>
              <p:custDataLst>
                <p:tags r:id="rId44"/>
              </p:custDataLst>
            </p:nvPr>
          </p:nvSpPr>
          <p:spPr>
            <a:xfrm>
              <a:off x="10833100" y="1035312"/>
              <a:ext cx="190501" cy="6089"/>
            </a:xfrm>
            <a:custGeom>
              <a:avLst/>
              <a:gdLst/>
              <a:ahLst/>
              <a:cxnLst/>
              <a:rect l="0" t="0" r="0" b="0"/>
              <a:pathLst>
                <a:path w="190501" h="6089">
                  <a:moveTo>
                    <a:pt x="0" y="6088"/>
                  </a:moveTo>
                  <a:lnTo>
                    <a:pt x="0" y="6088"/>
                  </a:lnTo>
                  <a:lnTo>
                    <a:pt x="18031" y="1724"/>
                  </a:lnTo>
                  <a:lnTo>
                    <a:pt x="54887" y="326"/>
                  </a:lnTo>
                  <a:lnTo>
                    <a:pt x="90246" y="0"/>
                  </a:lnTo>
                  <a:lnTo>
                    <a:pt x="129478" y="1736"/>
                  </a:lnTo>
                  <a:lnTo>
                    <a:pt x="190500" y="60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SMARTInkShape-4734"/>
            <p:cNvSpPr/>
            <p:nvPr>
              <p:custDataLst>
                <p:tags r:id="rId45"/>
              </p:custDataLst>
            </p:nvPr>
          </p:nvSpPr>
          <p:spPr>
            <a:xfrm>
              <a:off x="10871200" y="1143000"/>
              <a:ext cx="260351" cy="25401"/>
            </a:xfrm>
            <a:custGeom>
              <a:avLst/>
              <a:gdLst/>
              <a:ahLst/>
              <a:cxnLst/>
              <a:rect l="0" t="0" r="0" b="0"/>
              <a:pathLst>
                <a:path w="260351" h="25401">
                  <a:moveTo>
                    <a:pt x="0" y="25400"/>
                  </a:moveTo>
                  <a:lnTo>
                    <a:pt x="0" y="25400"/>
                  </a:lnTo>
                  <a:lnTo>
                    <a:pt x="37036" y="25400"/>
                  </a:lnTo>
                  <a:lnTo>
                    <a:pt x="72198" y="23989"/>
                  </a:lnTo>
                  <a:lnTo>
                    <a:pt x="95406" y="21637"/>
                  </a:lnTo>
                  <a:lnTo>
                    <a:pt x="120753" y="18658"/>
                  </a:lnTo>
                  <a:lnTo>
                    <a:pt x="147531" y="15261"/>
                  </a:lnTo>
                  <a:lnTo>
                    <a:pt x="175260" y="11585"/>
                  </a:lnTo>
                  <a:lnTo>
                    <a:pt x="222532" y="5149"/>
                  </a:lnTo>
                  <a:lnTo>
                    <a:pt x="260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SMARTInkShape-4735"/>
            <p:cNvSpPr/>
            <p:nvPr>
              <p:custDataLst>
                <p:tags r:id="rId46"/>
              </p:custDataLst>
            </p:nvPr>
          </p:nvSpPr>
          <p:spPr>
            <a:xfrm>
              <a:off x="11208475" y="990600"/>
              <a:ext cx="227876" cy="165101"/>
            </a:xfrm>
            <a:custGeom>
              <a:avLst/>
              <a:gdLst/>
              <a:ahLst/>
              <a:cxnLst/>
              <a:rect l="0" t="0" r="0" b="0"/>
              <a:pathLst>
                <a:path w="227876" h="165101">
                  <a:moveTo>
                    <a:pt x="227875" y="0"/>
                  </a:moveTo>
                  <a:lnTo>
                    <a:pt x="227875" y="0"/>
                  </a:lnTo>
                  <a:lnTo>
                    <a:pt x="194618" y="39999"/>
                  </a:lnTo>
                  <a:lnTo>
                    <a:pt x="162047" y="76763"/>
                  </a:lnTo>
                  <a:lnTo>
                    <a:pt x="118843" y="114467"/>
                  </a:lnTo>
                  <a:lnTo>
                    <a:pt x="73667" y="142336"/>
                  </a:lnTo>
                  <a:lnTo>
                    <a:pt x="39114" y="157258"/>
                  </a:lnTo>
                  <a:lnTo>
                    <a:pt x="30067" y="157755"/>
                  </a:lnTo>
                  <a:lnTo>
                    <a:pt x="14371" y="152663"/>
                  </a:lnTo>
                  <a:lnTo>
                    <a:pt x="4102" y="141463"/>
                  </a:lnTo>
                  <a:lnTo>
                    <a:pt x="376" y="134526"/>
                  </a:lnTo>
                  <a:lnTo>
                    <a:pt x="0" y="117409"/>
                  </a:lnTo>
                  <a:lnTo>
                    <a:pt x="5243" y="99454"/>
                  </a:lnTo>
                  <a:lnTo>
                    <a:pt x="14627" y="84418"/>
                  </a:lnTo>
                  <a:lnTo>
                    <a:pt x="25853" y="76325"/>
                  </a:lnTo>
                  <a:lnTo>
                    <a:pt x="31810" y="74167"/>
                  </a:lnTo>
                  <a:lnTo>
                    <a:pt x="49718" y="77413"/>
                  </a:lnTo>
                  <a:lnTo>
                    <a:pt x="71788" y="87322"/>
                  </a:lnTo>
                  <a:lnTo>
                    <a:pt x="118569" y="122429"/>
                  </a:lnTo>
                  <a:lnTo>
                    <a:pt x="170725" y="165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SMARTInkShape-4736"/>
            <p:cNvSpPr/>
            <p:nvPr>
              <p:custDataLst>
                <p:tags r:id="rId47"/>
              </p:custDataLst>
            </p:nvPr>
          </p:nvSpPr>
          <p:spPr>
            <a:xfrm>
              <a:off x="11468100" y="908050"/>
              <a:ext cx="126119" cy="336551"/>
            </a:xfrm>
            <a:custGeom>
              <a:avLst/>
              <a:gdLst/>
              <a:ahLst/>
              <a:cxnLst/>
              <a:rect l="0" t="0" r="0" b="0"/>
              <a:pathLst>
                <a:path w="126119" h="336551">
                  <a:moveTo>
                    <a:pt x="120650" y="0"/>
                  </a:moveTo>
                  <a:lnTo>
                    <a:pt x="120650" y="0"/>
                  </a:lnTo>
                  <a:lnTo>
                    <a:pt x="124020" y="0"/>
                  </a:lnTo>
                  <a:lnTo>
                    <a:pt x="126118" y="26968"/>
                  </a:lnTo>
                  <a:lnTo>
                    <a:pt x="119082" y="62786"/>
                  </a:lnTo>
                  <a:lnTo>
                    <a:pt x="106547" y="107633"/>
                  </a:lnTo>
                  <a:lnTo>
                    <a:pt x="99254" y="132433"/>
                  </a:lnTo>
                  <a:lnTo>
                    <a:pt x="91569" y="158138"/>
                  </a:lnTo>
                  <a:lnTo>
                    <a:pt x="82212" y="183037"/>
                  </a:lnTo>
                  <a:lnTo>
                    <a:pt x="71741" y="207397"/>
                  </a:lnTo>
                  <a:lnTo>
                    <a:pt x="48818" y="253748"/>
                  </a:lnTo>
                  <a:lnTo>
                    <a:pt x="24517" y="295516"/>
                  </a:lnTo>
                  <a:lnTo>
                    <a:pt x="0" y="336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SMARTInkShape-4737"/>
            <p:cNvSpPr/>
            <p:nvPr>
              <p:custDataLst>
                <p:tags r:id="rId48"/>
              </p:custDataLst>
            </p:nvPr>
          </p:nvSpPr>
          <p:spPr>
            <a:xfrm>
              <a:off x="9099550" y="1530350"/>
              <a:ext cx="1873251" cy="63501"/>
            </a:xfrm>
            <a:custGeom>
              <a:avLst/>
              <a:gdLst/>
              <a:ahLst/>
              <a:cxnLst/>
              <a:rect l="0" t="0" r="0" b="0"/>
              <a:pathLst>
                <a:path w="1873251" h="63501">
                  <a:moveTo>
                    <a:pt x="0" y="63500"/>
                  </a:moveTo>
                  <a:lnTo>
                    <a:pt x="0" y="63500"/>
                  </a:lnTo>
                  <a:lnTo>
                    <a:pt x="46201" y="54772"/>
                  </a:lnTo>
                  <a:lnTo>
                    <a:pt x="70311" y="53448"/>
                  </a:lnTo>
                  <a:lnTo>
                    <a:pt x="97675" y="52565"/>
                  </a:lnTo>
                  <a:lnTo>
                    <a:pt x="134261" y="51977"/>
                  </a:lnTo>
                  <a:lnTo>
                    <a:pt x="176997" y="51585"/>
                  </a:lnTo>
                  <a:lnTo>
                    <a:pt x="223831" y="51323"/>
                  </a:lnTo>
                  <a:lnTo>
                    <a:pt x="279043" y="49032"/>
                  </a:lnTo>
                  <a:lnTo>
                    <a:pt x="339839" y="45388"/>
                  </a:lnTo>
                  <a:lnTo>
                    <a:pt x="404360" y="40842"/>
                  </a:lnTo>
                  <a:lnTo>
                    <a:pt x="480535" y="35695"/>
                  </a:lnTo>
                  <a:lnTo>
                    <a:pt x="564478" y="30147"/>
                  </a:lnTo>
                  <a:lnTo>
                    <a:pt x="653601" y="24331"/>
                  </a:lnTo>
                  <a:lnTo>
                    <a:pt x="747591" y="19748"/>
                  </a:lnTo>
                  <a:lnTo>
                    <a:pt x="844821" y="15988"/>
                  </a:lnTo>
                  <a:lnTo>
                    <a:pt x="944213" y="12775"/>
                  </a:lnTo>
                  <a:lnTo>
                    <a:pt x="1043638" y="9928"/>
                  </a:lnTo>
                  <a:lnTo>
                    <a:pt x="1143081" y="7324"/>
                  </a:lnTo>
                  <a:lnTo>
                    <a:pt x="1242537" y="4883"/>
                  </a:lnTo>
                  <a:lnTo>
                    <a:pt x="1337769" y="3255"/>
                  </a:lnTo>
                  <a:lnTo>
                    <a:pt x="1430185" y="2170"/>
                  </a:lnTo>
                  <a:lnTo>
                    <a:pt x="1520723" y="1447"/>
                  </a:lnTo>
                  <a:lnTo>
                    <a:pt x="1600132" y="964"/>
                  </a:lnTo>
                  <a:lnTo>
                    <a:pt x="1672121" y="643"/>
                  </a:lnTo>
                  <a:lnTo>
                    <a:pt x="1739164" y="429"/>
                  </a:lnTo>
                  <a:lnTo>
                    <a:pt x="1783859" y="286"/>
                  </a:lnTo>
                  <a:lnTo>
                    <a:pt x="1873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SMARTInkShape-4738"/>
            <p:cNvSpPr/>
            <p:nvPr>
              <p:custDataLst>
                <p:tags r:id="rId49"/>
              </p:custDataLst>
            </p:nvPr>
          </p:nvSpPr>
          <p:spPr>
            <a:xfrm>
              <a:off x="10426698" y="1754252"/>
              <a:ext cx="285753" cy="226949"/>
            </a:xfrm>
            <a:custGeom>
              <a:avLst/>
              <a:gdLst/>
              <a:ahLst/>
              <a:cxnLst/>
              <a:rect l="0" t="0" r="0" b="0"/>
              <a:pathLst>
                <a:path w="285753" h="226949">
                  <a:moveTo>
                    <a:pt x="2" y="99948"/>
                  </a:moveTo>
                  <a:lnTo>
                    <a:pt x="2" y="99948"/>
                  </a:lnTo>
                  <a:lnTo>
                    <a:pt x="0" y="57214"/>
                  </a:lnTo>
                  <a:lnTo>
                    <a:pt x="3372" y="103726"/>
                  </a:lnTo>
                  <a:lnTo>
                    <a:pt x="14491" y="150789"/>
                  </a:lnTo>
                  <a:lnTo>
                    <a:pt x="16996" y="181883"/>
                  </a:lnTo>
                  <a:lnTo>
                    <a:pt x="13407" y="204193"/>
                  </a:lnTo>
                  <a:lnTo>
                    <a:pt x="13014" y="200607"/>
                  </a:lnTo>
                  <a:lnTo>
                    <a:pt x="14255" y="189135"/>
                  </a:lnTo>
                  <a:lnTo>
                    <a:pt x="23588" y="151382"/>
                  </a:lnTo>
                  <a:lnTo>
                    <a:pt x="33768" y="110813"/>
                  </a:lnTo>
                  <a:lnTo>
                    <a:pt x="47230" y="72086"/>
                  </a:lnTo>
                  <a:lnTo>
                    <a:pt x="63325" y="39587"/>
                  </a:lnTo>
                  <a:lnTo>
                    <a:pt x="82238" y="18087"/>
                  </a:lnTo>
                  <a:lnTo>
                    <a:pt x="102404" y="5240"/>
                  </a:lnTo>
                  <a:lnTo>
                    <a:pt x="112718" y="826"/>
                  </a:lnTo>
                  <a:lnTo>
                    <a:pt x="123124" y="0"/>
                  </a:lnTo>
                  <a:lnTo>
                    <a:pt x="144095" y="4726"/>
                  </a:lnTo>
                  <a:lnTo>
                    <a:pt x="185846" y="36143"/>
                  </a:lnTo>
                  <a:lnTo>
                    <a:pt x="230592" y="81199"/>
                  </a:lnTo>
                  <a:lnTo>
                    <a:pt x="254651" y="117485"/>
                  </a:lnTo>
                  <a:lnTo>
                    <a:pt x="271929" y="155720"/>
                  </a:lnTo>
                  <a:lnTo>
                    <a:pt x="281656" y="203335"/>
                  </a:lnTo>
                  <a:lnTo>
                    <a:pt x="285752" y="2269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SMARTInkShape-4739"/>
            <p:cNvSpPr/>
            <p:nvPr>
              <p:custDataLst>
                <p:tags r:id="rId50"/>
              </p:custDataLst>
            </p:nvPr>
          </p:nvSpPr>
          <p:spPr>
            <a:xfrm>
              <a:off x="10192633" y="954265"/>
              <a:ext cx="234068" cy="283986"/>
            </a:xfrm>
            <a:custGeom>
              <a:avLst/>
              <a:gdLst/>
              <a:ahLst/>
              <a:cxnLst/>
              <a:rect l="0" t="0" r="0" b="0"/>
              <a:pathLst>
                <a:path w="234068" h="283986">
                  <a:moveTo>
                    <a:pt x="5467" y="10935"/>
                  </a:moveTo>
                  <a:lnTo>
                    <a:pt x="5467" y="10935"/>
                  </a:lnTo>
                  <a:lnTo>
                    <a:pt x="0" y="0"/>
                  </a:lnTo>
                  <a:lnTo>
                    <a:pt x="37450" y="43793"/>
                  </a:lnTo>
                  <a:lnTo>
                    <a:pt x="77894" y="91226"/>
                  </a:lnTo>
                  <a:lnTo>
                    <a:pt x="114092" y="127053"/>
                  </a:lnTo>
                  <a:lnTo>
                    <a:pt x="149936" y="166025"/>
                  </a:lnTo>
                  <a:lnTo>
                    <a:pt x="182564" y="206158"/>
                  </a:lnTo>
                  <a:lnTo>
                    <a:pt x="208825" y="245162"/>
                  </a:lnTo>
                  <a:lnTo>
                    <a:pt x="234067" y="2839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SMARTInkShape-4740"/>
            <p:cNvSpPr/>
            <p:nvPr>
              <p:custDataLst>
                <p:tags r:id="rId51"/>
              </p:custDataLst>
            </p:nvPr>
          </p:nvSpPr>
          <p:spPr>
            <a:xfrm>
              <a:off x="9910431" y="877901"/>
              <a:ext cx="179720" cy="367256"/>
            </a:xfrm>
            <a:custGeom>
              <a:avLst/>
              <a:gdLst/>
              <a:ahLst/>
              <a:cxnLst/>
              <a:rect l="0" t="0" r="0" b="0"/>
              <a:pathLst>
                <a:path w="179720" h="367256">
                  <a:moveTo>
                    <a:pt x="179719" y="61899"/>
                  </a:moveTo>
                  <a:lnTo>
                    <a:pt x="179719" y="61899"/>
                  </a:lnTo>
                  <a:lnTo>
                    <a:pt x="167786" y="48084"/>
                  </a:lnTo>
                  <a:lnTo>
                    <a:pt x="157243" y="32249"/>
                  </a:lnTo>
                  <a:lnTo>
                    <a:pt x="153163" y="9501"/>
                  </a:lnTo>
                  <a:lnTo>
                    <a:pt x="147691" y="3803"/>
                  </a:lnTo>
                  <a:lnTo>
                    <a:pt x="140555" y="801"/>
                  </a:lnTo>
                  <a:lnTo>
                    <a:pt x="136674" y="0"/>
                  </a:lnTo>
                  <a:lnTo>
                    <a:pt x="122959" y="8518"/>
                  </a:lnTo>
                  <a:lnTo>
                    <a:pt x="87876" y="42555"/>
                  </a:lnTo>
                  <a:lnTo>
                    <a:pt x="57054" y="80113"/>
                  </a:lnTo>
                  <a:lnTo>
                    <a:pt x="29245" y="127379"/>
                  </a:lnTo>
                  <a:lnTo>
                    <a:pt x="18727" y="152825"/>
                  </a:lnTo>
                  <a:lnTo>
                    <a:pt x="10301" y="178961"/>
                  </a:lnTo>
                  <a:lnTo>
                    <a:pt x="3273" y="205557"/>
                  </a:lnTo>
                  <a:lnTo>
                    <a:pt x="0" y="230343"/>
                  </a:lnTo>
                  <a:lnTo>
                    <a:pt x="125" y="276698"/>
                  </a:lnTo>
                  <a:lnTo>
                    <a:pt x="14293" y="313293"/>
                  </a:lnTo>
                  <a:lnTo>
                    <a:pt x="24984" y="328978"/>
                  </a:lnTo>
                  <a:lnTo>
                    <a:pt x="57561" y="352051"/>
                  </a:lnTo>
                  <a:lnTo>
                    <a:pt x="97203" y="365833"/>
                  </a:lnTo>
                  <a:lnTo>
                    <a:pt x="138342" y="367255"/>
                  </a:lnTo>
                  <a:lnTo>
                    <a:pt x="179719" y="3666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SMARTInkShape-4741"/>
            <p:cNvSpPr/>
            <p:nvPr>
              <p:custDataLst>
                <p:tags r:id="rId52"/>
              </p:custDataLst>
            </p:nvPr>
          </p:nvSpPr>
          <p:spPr>
            <a:xfrm>
              <a:off x="9525000" y="1250950"/>
              <a:ext cx="279401" cy="81668"/>
            </a:xfrm>
            <a:custGeom>
              <a:avLst/>
              <a:gdLst/>
              <a:ahLst/>
              <a:cxnLst/>
              <a:rect l="0" t="0" r="0" b="0"/>
              <a:pathLst>
                <a:path w="279401" h="81668">
                  <a:moveTo>
                    <a:pt x="0" y="76200"/>
                  </a:moveTo>
                  <a:lnTo>
                    <a:pt x="0" y="76200"/>
                  </a:lnTo>
                  <a:lnTo>
                    <a:pt x="0" y="79571"/>
                  </a:lnTo>
                  <a:lnTo>
                    <a:pt x="1411" y="80564"/>
                  </a:lnTo>
                  <a:lnTo>
                    <a:pt x="6741" y="81667"/>
                  </a:lnTo>
                  <a:lnTo>
                    <a:pt x="49126" y="67167"/>
                  </a:lnTo>
                  <a:lnTo>
                    <a:pt x="84158" y="55958"/>
                  </a:lnTo>
                  <a:lnTo>
                    <a:pt x="125127" y="45802"/>
                  </a:lnTo>
                  <a:lnTo>
                    <a:pt x="167090" y="36584"/>
                  </a:lnTo>
                  <a:lnTo>
                    <a:pt x="204554" y="27784"/>
                  </a:lnTo>
                  <a:lnTo>
                    <a:pt x="250637" y="11525"/>
                  </a:lnTo>
                  <a:lnTo>
                    <a:pt x="279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SMARTInkShape-4742"/>
            <p:cNvSpPr/>
            <p:nvPr>
              <p:custDataLst>
                <p:tags r:id="rId53"/>
              </p:custDataLst>
            </p:nvPr>
          </p:nvSpPr>
          <p:spPr>
            <a:xfrm>
              <a:off x="9464479" y="944907"/>
              <a:ext cx="301822" cy="32994"/>
            </a:xfrm>
            <a:custGeom>
              <a:avLst/>
              <a:gdLst/>
              <a:ahLst/>
              <a:cxnLst/>
              <a:rect l="0" t="0" r="0" b="0"/>
              <a:pathLst>
                <a:path w="301822" h="32994">
                  <a:moveTo>
                    <a:pt x="3371" y="32993"/>
                  </a:moveTo>
                  <a:lnTo>
                    <a:pt x="3371" y="32993"/>
                  </a:lnTo>
                  <a:lnTo>
                    <a:pt x="0" y="26251"/>
                  </a:lnTo>
                  <a:lnTo>
                    <a:pt x="1829" y="23559"/>
                  </a:lnTo>
                  <a:lnTo>
                    <a:pt x="11388" y="18687"/>
                  </a:lnTo>
                  <a:lnTo>
                    <a:pt x="52860" y="11978"/>
                  </a:lnTo>
                  <a:lnTo>
                    <a:pt x="97569" y="5779"/>
                  </a:lnTo>
                  <a:lnTo>
                    <a:pt x="123318" y="2150"/>
                  </a:lnTo>
                  <a:lnTo>
                    <a:pt x="148953" y="437"/>
                  </a:lnTo>
                  <a:lnTo>
                    <a:pt x="174509" y="0"/>
                  </a:lnTo>
                  <a:lnTo>
                    <a:pt x="200012" y="414"/>
                  </a:lnTo>
                  <a:lnTo>
                    <a:pt x="243403" y="2756"/>
                  </a:lnTo>
                  <a:lnTo>
                    <a:pt x="301821" y="75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SMARTInkShape-4743"/>
            <p:cNvSpPr/>
            <p:nvPr>
              <p:custDataLst>
                <p:tags r:id="rId54"/>
              </p:custDataLst>
            </p:nvPr>
          </p:nvSpPr>
          <p:spPr>
            <a:xfrm>
              <a:off x="9034727" y="965723"/>
              <a:ext cx="293424" cy="390286"/>
            </a:xfrm>
            <a:custGeom>
              <a:avLst/>
              <a:gdLst/>
              <a:ahLst/>
              <a:cxnLst/>
              <a:rect l="0" t="0" r="0" b="0"/>
              <a:pathLst>
                <a:path w="293424" h="390286">
                  <a:moveTo>
                    <a:pt x="223573" y="12177"/>
                  </a:moveTo>
                  <a:lnTo>
                    <a:pt x="223573" y="12177"/>
                  </a:lnTo>
                  <a:lnTo>
                    <a:pt x="229040" y="1242"/>
                  </a:lnTo>
                  <a:lnTo>
                    <a:pt x="228629" y="654"/>
                  </a:lnTo>
                  <a:lnTo>
                    <a:pt x="226291" y="0"/>
                  </a:lnTo>
                  <a:lnTo>
                    <a:pt x="180442" y="44989"/>
                  </a:lnTo>
                  <a:lnTo>
                    <a:pt x="148664" y="71681"/>
                  </a:lnTo>
                  <a:lnTo>
                    <a:pt x="112669" y="100006"/>
                  </a:lnTo>
                  <a:lnTo>
                    <a:pt x="73152" y="129059"/>
                  </a:lnTo>
                  <a:lnTo>
                    <a:pt x="28093" y="159697"/>
                  </a:lnTo>
                  <a:lnTo>
                    <a:pt x="2511" y="178810"/>
                  </a:lnTo>
                  <a:lnTo>
                    <a:pt x="0" y="182532"/>
                  </a:lnTo>
                  <a:lnTo>
                    <a:pt x="440" y="185014"/>
                  </a:lnTo>
                  <a:lnTo>
                    <a:pt x="2852" y="186668"/>
                  </a:lnTo>
                  <a:lnTo>
                    <a:pt x="39253" y="184959"/>
                  </a:lnTo>
                  <a:lnTo>
                    <a:pt x="70392" y="184219"/>
                  </a:lnTo>
                  <a:lnTo>
                    <a:pt x="103518" y="182009"/>
                  </a:lnTo>
                  <a:lnTo>
                    <a:pt x="148256" y="182442"/>
                  </a:lnTo>
                  <a:lnTo>
                    <a:pt x="160661" y="184954"/>
                  </a:lnTo>
                  <a:lnTo>
                    <a:pt x="169638" y="189450"/>
                  </a:lnTo>
                  <a:lnTo>
                    <a:pt x="181492" y="201973"/>
                  </a:lnTo>
                  <a:lnTo>
                    <a:pt x="180702" y="210674"/>
                  </a:lnTo>
                  <a:lnTo>
                    <a:pt x="168535" y="231631"/>
                  </a:lnTo>
                  <a:lnTo>
                    <a:pt x="131144" y="267230"/>
                  </a:lnTo>
                  <a:lnTo>
                    <a:pt x="84317" y="307960"/>
                  </a:lnTo>
                  <a:lnTo>
                    <a:pt x="41435" y="344566"/>
                  </a:lnTo>
                  <a:lnTo>
                    <a:pt x="15403" y="367642"/>
                  </a:lnTo>
                  <a:lnTo>
                    <a:pt x="12122" y="373331"/>
                  </a:lnTo>
                  <a:lnTo>
                    <a:pt x="11344" y="378535"/>
                  </a:lnTo>
                  <a:lnTo>
                    <a:pt x="12237" y="383416"/>
                  </a:lnTo>
                  <a:lnTo>
                    <a:pt x="17771" y="386670"/>
                  </a:lnTo>
                  <a:lnTo>
                    <a:pt x="37091" y="390285"/>
                  </a:lnTo>
                  <a:lnTo>
                    <a:pt x="69666" y="388129"/>
                  </a:lnTo>
                  <a:lnTo>
                    <a:pt x="111427" y="381761"/>
                  </a:lnTo>
                  <a:lnTo>
                    <a:pt x="135402" y="377100"/>
                  </a:lnTo>
                  <a:lnTo>
                    <a:pt x="160559" y="371875"/>
                  </a:lnTo>
                  <a:lnTo>
                    <a:pt x="186500" y="365570"/>
                  </a:lnTo>
                  <a:lnTo>
                    <a:pt x="212971" y="358545"/>
                  </a:lnTo>
                  <a:lnTo>
                    <a:pt x="257665" y="346035"/>
                  </a:lnTo>
                  <a:lnTo>
                    <a:pt x="293423" y="3360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0" name="SMARTInkShape-4744"/>
          <p:cNvSpPr/>
          <p:nvPr>
            <p:custDataLst>
              <p:tags r:id="rId8"/>
            </p:custDataLst>
          </p:nvPr>
        </p:nvSpPr>
        <p:spPr>
          <a:xfrm>
            <a:off x="9652000" y="933439"/>
            <a:ext cx="21769" cy="361962"/>
          </a:xfrm>
          <a:custGeom>
            <a:avLst/>
            <a:gdLst/>
            <a:ahLst/>
            <a:cxnLst/>
            <a:rect l="0" t="0" r="0" b="0"/>
            <a:pathLst>
              <a:path w="21769" h="361962">
                <a:moveTo>
                  <a:pt x="0" y="31761"/>
                </a:moveTo>
                <a:lnTo>
                  <a:pt x="0" y="31761"/>
                </a:lnTo>
                <a:lnTo>
                  <a:pt x="5762" y="0"/>
                </a:lnTo>
                <a:lnTo>
                  <a:pt x="9643" y="32212"/>
                </a:lnTo>
                <a:lnTo>
                  <a:pt x="11342" y="66769"/>
                </a:lnTo>
                <a:lnTo>
                  <a:pt x="12802" y="109409"/>
                </a:lnTo>
                <a:lnTo>
                  <a:pt x="14179" y="133621"/>
                </a:lnTo>
                <a:lnTo>
                  <a:pt x="15803" y="158934"/>
                </a:lnTo>
                <a:lnTo>
                  <a:pt x="17590" y="184982"/>
                </a:lnTo>
                <a:lnTo>
                  <a:pt x="19488" y="211520"/>
                </a:lnTo>
                <a:lnTo>
                  <a:pt x="21458" y="238383"/>
                </a:lnTo>
                <a:lnTo>
                  <a:pt x="21768" y="283284"/>
                </a:lnTo>
                <a:lnTo>
                  <a:pt x="19855" y="330888"/>
                </a:lnTo>
                <a:lnTo>
                  <a:pt x="19050" y="36196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1" name="SMARTInkShape-4745"/>
          <p:cNvSpPr/>
          <p:nvPr>
            <p:custDataLst>
              <p:tags r:id="rId9"/>
            </p:custDataLst>
          </p:nvPr>
        </p:nvSpPr>
        <p:spPr>
          <a:xfrm>
            <a:off x="10426700" y="1905000"/>
            <a:ext cx="44451" cy="6351"/>
          </a:xfrm>
          <a:custGeom>
            <a:avLst/>
            <a:gdLst/>
            <a:ahLst/>
            <a:cxnLst/>
            <a:rect l="0" t="0" r="0" b="0"/>
            <a:pathLst>
              <a:path w="44451" h="6351">
                <a:moveTo>
                  <a:pt x="44450" y="6350"/>
                </a:moveTo>
                <a:lnTo>
                  <a:pt x="44450" y="6350"/>
                </a:lnTo>
                <a:lnTo>
                  <a:pt x="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8" name="SMARTInkShape-Group843"/>
          <p:cNvGrpSpPr/>
          <p:nvPr/>
        </p:nvGrpSpPr>
        <p:grpSpPr>
          <a:xfrm>
            <a:off x="1744429" y="518542"/>
            <a:ext cx="1005122" cy="286533"/>
            <a:chOff x="1744429" y="518542"/>
            <a:chExt cx="1005122" cy="286533"/>
          </a:xfrm>
        </p:grpSpPr>
        <p:sp>
          <p:nvSpPr>
            <p:cNvPr id="582" name="SMARTInkShape-4746"/>
            <p:cNvSpPr/>
            <p:nvPr>
              <p:custDataLst>
                <p:tags r:id="rId35"/>
              </p:custDataLst>
            </p:nvPr>
          </p:nvSpPr>
          <p:spPr>
            <a:xfrm>
              <a:off x="2609850" y="660400"/>
              <a:ext cx="133351" cy="16269"/>
            </a:xfrm>
            <a:custGeom>
              <a:avLst/>
              <a:gdLst/>
              <a:ahLst/>
              <a:cxnLst/>
              <a:rect l="0" t="0" r="0" b="0"/>
              <a:pathLst>
                <a:path w="133351" h="16269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6742" y="12209"/>
                  </a:lnTo>
                  <a:lnTo>
                    <a:pt x="19459" y="16010"/>
                  </a:lnTo>
                  <a:lnTo>
                    <a:pt x="48334" y="16268"/>
                  </a:lnTo>
                  <a:lnTo>
                    <a:pt x="87463" y="13757"/>
                  </a:lnTo>
                  <a:lnTo>
                    <a:pt x="1333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SMARTInkShape-4747"/>
            <p:cNvSpPr/>
            <p:nvPr>
              <p:custDataLst>
                <p:tags r:id="rId36"/>
              </p:custDataLst>
            </p:nvPr>
          </p:nvSpPr>
          <p:spPr>
            <a:xfrm>
              <a:off x="2578100" y="531307"/>
              <a:ext cx="171451" cy="33844"/>
            </a:xfrm>
            <a:custGeom>
              <a:avLst/>
              <a:gdLst/>
              <a:ahLst/>
              <a:cxnLst/>
              <a:rect l="0" t="0" r="0" b="0"/>
              <a:pathLst>
                <a:path w="171451" h="33844">
                  <a:moveTo>
                    <a:pt x="0" y="33843"/>
                  </a:moveTo>
                  <a:lnTo>
                    <a:pt x="0" y="33843"/>
                  </a:lnTo>
                  <a:lnTo>
                    <a:pt x="3371" y="30472"/>
                  </a:lnTo>
                  <a:lnTo>
                    <a:pt x="46139" y="14070"/>
                  </a:lnTo>
                  <a:lnTo>
                    <a:pt x="91282" y="3760"/>
                  </a:lnTo>
                  <a:lnTo>
                    <a:pt x="134761" y="0"/>
                  </a:lnTo>
                  <a:lnTo>
                    <a:pt x="171450" y="20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SMARTInkShape-4748"/>
            <p:cNvSpPr/>
            <p:nvPr>
              <p:custDataLst>
                <p:tags r:id="rId37"/>
              </p:custDataLst>
            </p:nvPr>
          </p:nvSpPr>
          <p:spPr>
            <a:xfrm>
              <a:off x="2591824" y="565150"/>
              <a:ext cx="49777" cy="227505"/>
            </a:xfrm>
            <a:custGeom>
              <a:avLst/>
              <a:gdLst/>
              <a:ahLst/>
              <a:cxnLst/>
              <a:rect l="0" t="0" r="0" b="0"/>
              <a:pathLst>
                <a:path w="49777" h="227505">
                  <a:moveTo>
                    <a:pt x="49776" y="0"/>
                  </a:moveTo>
                  <a:lnTo>
                    <a:pt x="49776" y="0"/>
                  </a:lnTo>
                  <a:lnTo>
                    <a:pt x="43034" y="3371"/>
                  </a:lnTo>
                  <a:lnTo>
                    <a:pt x="32099" y="22322"/>
                  </a:lnTo>
                  <a:lnTo>
                    <a:pt x="19922" y="63764"/>
                  </a:lnTo>
                  <a:lnTo>
                    <a:pt x="13460" y="98190"/>
                  </a:lnTo>
                  <a:lnTo>
                    <a:pt x="8941" y="133951"/>
                  </a:lnTo>
                  <a:lnTo>
                    <a:pt x="6932" y="168660"/>
                  </a:lnTo>
                  <a:lnTo>
                    <a:pt x="2431" y="209821"/>
                  </a:lnTo>
                  <a:lnTo>
                    <a:pt x="0" y="227504"/>
                  </a:lnTo>
                  <a:lnTo>
                    <a:pt x="364" y="227164"/>
                  </a:lnTo>
                  <a:lnTo>
                    <a:pt x="5326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SMARTInkShape-4749"/>
            <p:cNvSpPr/>
            <p:nvPr>
              <p:custDataLst>
                <p:tags r:id="rId38"/>
              </p:custDataLst>
            </p:nvPr>
          </p:nvSpPr>
          <p:spPr>
            <a:xfrm>
              <a:off x="2357256" y="518542"/>
              <a:ext cx="117640" cy="241372"/>
            </a:xfrm>
            <a:custGeom>
              <a:avLst/>
              <a:gdLst/>
              <a:ahLst/>
              <a:cxnLst/>
              <a:rect l="0" t="0" r="0" b="0"/>
              <a:pathLst>
                <a:path w="117640" h="241372">
                  <a:moveTo>
                    <a:pt x="17644" y="40258"/>
                  </a:moveTo>
                  <a:lnTo>
                    <a:pt x="17644" y="40258"/>
                  </a:lnTo>
                  <a:lnTo>
                    <a:pt x="10902" y="47000"/>
                  </a:lnTo>
                  <a:lnTo>
                    <a:pt x="3338" y="71419"/>
                  </a:lnTo>
                  <a:lnTo>
                    <a:pt x="0" y="112207"/>
                  </a:lnTo>
                  <a:lnTo>
                    <a:pt x="1100" y="143732"/>
                  </a:lnTo>
                  <a:lnTo>
                    <a:pt x="3805" y="189450"/>
                  </a:lnTo>
                  <a:lnTo>
                    <a:pt x="8090" y="232711"/>
                  </a:lnTo>
                  <a:lnTo>
                    <a:pt x="10345" y="241371"/>
                  </a:lnTo>
                  <a:lnTo>
                    <a:pt x="6143" y="204883"/>
                  </a:lnTo>
                  <a:lnTo>
                    <a:pt x="5477" y="175513"/>
                  </a:lnTo>
                  <a:lnTo>
                    <a:pt x="5181" y="134238"/>
                  </a:lnTo>
                  <a:lnTo>
                    <a:pt x="7219" y="110673"/>
                  </a:lnTo>
                  <a:lnTo>
                    <a:pt x="10694" y="85790"/>
                  </a:lnTo>
                  <a:lnTo>
                    <a:pt x="20199" y="40739"/>
                  </a:lnTo>
                  <a:lnTo>
                    <a:pt x="31480" y="13661"/>
                  </a:lnTo>
                  <a:lnTo>
                    <a:pt x="38157" y="6299"/>
                  </a:lnTo>
                  <a:lnTo>
                    <a:pt x="45430" y="2096"/>
                  </a:lnTo>
                  <a:lnTo>
                    <a:pt x="53101" y="0"/>
                  </a:lnTo>
                  <a:lnTo>
                    <a:pt x="61038" y="1425"/>
                  </a:lnTo>
                  <a:lnTo>
                    <a:pt x="77382" y="10534"/>
                  </a:lnTo>
                  <a:lnTo>
                    <a:pt x="102450" y="41642"/>
                  </a:lnTo>
                  <a:lnTo>
                    <a:pt x="117639" y="88881"/>
                  </a:lnTo>
                  <a:lnTo>
                    <a:pt x="116414" y="124663"/>
                  </a:lnTo>
                  <a:lnTo>
                    <a:pt x="107403" y="160321"/>
                  </a:lnTo>
                  <a:lnTo>
                    <a:pt x="91639" y="192632"/>
                  </a:lnTo>
                  <a:lnTo>
                    <a:pt x="70992" y="215930"/>
                  </a:lnTo>
                  <a:lnTo>
                    <a:pt x="48410" y="231223"/>
                  </a:lnTo>
                  <a:lnTo>
                    <a:pt x="26614" y="238020"/>
                  </a:lnTo>
                  <a:lnTo>
                    <a:pt x="19390" y="237011"/>
                  </a:lnTo>
                  <a:lnTo>
                    <a:pt x="14575" y="233515"/>
                  </a:lnTo>
                  <a:lnTo>
                    <a:pt x="4944" y="218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SMARTInkShape-4750"/>
            <p:cNvSpPr/>
            <p:nvPr>
              <p:custDataLst>
                <p:tags r:id="rId39"/>
              </p:custDataLst>
            </p:nvPr>
          </p:nvSpPr>
          <p:spPr>
            <a:xfrm>
              <a:off x="2088409" y="540535"/>
              <a:ext cx="165842" cy="200921"/>
            </a:xfrm>
            <a:custGeom>
              <a:avLst/>
              <a:gdLst/>
              <a:ahLst/>
              <a:cxnLst/>
              <a:rect l="0" t="0" r="0" b="0"/>
              <a:pathLst>
                <a:path w="165842" h="200921">
                  <a:moveTo>
                    <a:pt x="134091" y="18265"/>
                  </a:moveTo>
                  <a:lnTo>
                    <a:pt x="134091" y="18265"/>
                  </a:lnTo>
                  <a:lnTo>
                    <a:pt x="123978" y="8152"/>
                  </a:lnTo>
                  <a:lnTo>
                    <a:pt x="113369" y="3187"/>
                  </a:lnTo>
                  <a:lnTo>
                    <a:pt x="85940" y="0"/>
                  </a:lnTo>
                  <a:lnTo>
                    <a:pt x="68005" y="7090"/>
                  </a:lnTo>
                  <a:lnTo>
                    <a:pt x="48980" y="21059"/>
                  </a:lnTo>
                  <a:lnTo>
                    <a:pt x="23814" y="53430"/>
                  </a:lnTo>
                  <a:lnTo>
                    <a:pt x="7499" y="94693"/>
                  </a:lnTo>
                  <a:lnTo>
                    <a:pt x="0" y="140942"/>
                  </a:lnTo>
                  <a:lnTo>
                    <a:pt x="2998" y="168744"/>
                  </a:lnTo>
                  <a:lnTo>
                    <a:pt x="9302" y="179262"/>
                  </a:lnTo>
                  <a:lnTo>
                    <a:pt x="29475" y="194712"/>
                  </a:lnTo>
                  <a:lnTo>
                    <a:pt x="58667" y="200638"/>
                  </a:lnTo>
                  <a:lnTo>
                    <a:pt x="92808" y="200920"/>
                  </a:lnTo>
                  <a:lnTo>
                    <a:pt x="129149" y="198693"/>
                  </a:lnTo>
                  <a:lnTo>
                    <a:pt x="165841" y="1960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SMARTInkShape-4751"/>
            <p:cNvSpPr/>
            <p:nvPr>
              <p:custDataLst>
                <p:tags r:id="rId40"/>
              </p:custDataLst>
            </p:nvPr>
          </p:nvSpPr>
          <p:spPr>
            <a:xfrm>
              <a:off x="1744429" y="631963"/>
              <a:ext cx="179622" cy="173112"/>
            </a:xfrm>
            <a:custGeom>
              <a:avLst/>
              <a:gdLst/>
              <a:ahLst/>
              <a:cxnLst/>
              <a:rect l="0" t="0" r="0" b="0"/>
              <a:pathLst>
                <a:path w="179622" h="173112">
                  <a:moveTo>
                    <a:pt x="8171" y="104637"/>
                  </a:moveTo>
                  <a:lnTo>
                    <a:pt x="8171" y="104637"/>
                  </a:lnTo>
                  <a:lnTo>
                    <a:pt x="1429" y="108008"/>
                  </a:lnTo>
                  <a:lnTo>
                    <a:pt x="148" y="109707"/>
                  </a:lnTo>
                  <a:lnTo>
                    <a:pt x="0" y="111545"/>
                  </a:lnTo>
                  <a:lnTo>
                    <a:pt x="607" y="113475"/>
                  </a:lnTo>
                  <a:lnTo>
                    <a:pt x="5044" y="117502"/>
                  </a:lnTo>
                  <a:lnTo>
                    <a:pt x="8203" y="119564"/>
                  </a:lnTo>
                  <a:lnTo>
                    <a:pt x="29504" y="119094"/>
                  </a:lnTo>
                  <a:lnTo>
                    <a:pt x="58158" y="111116"/>
                  </a:lnTo>
                  <a:lnTo>
                    <a:pt x="88990" y="89702"/>
                  </a:lnTo>
                  <a:lnTo>
                    <a:pt x="113727" y="57643"/>
                  </a:lnTo>
                  <a:lnTo>
                    <a:pt x="120231" y="35538"/>
                  </a:lnTo>
                  <a:lnTo>
                    <a:pt x="120977" y="24704"/>
                  </a:lnTo>
                  <a:lnTo>
                    <a:pt x="119359" y="16071"/>
                  </a:lnTo>
                  <a:lnTo>
                    <a:pt x="111915" y="2715"/>
                  </a:lnTo>
                  <a:lnTo>
                    <a:pt x="104851" y="0"/>
                  </a:lnTo>
                  <a:lnTo>
                    <a:pt x="85712" y="746"/>
                  </a:lnTo>
                  <a:lnTo>
                    <a:pt x="47766" y="22584"/>
                  </a:lnTo>
                  <a:lnTo>
                    <a:pt x="15356" y="59237"/>
                  </a:lnTo>
                  <a:lnTo>
                    <a:pt x="4309" y="88928"/>
                  </a:lnTo>
                  <a:lnTo>
                    <a:pt x="1516" y="118822"/>
                  </a:lnTo>
                  <a:lnTo>
                    <a:pt x="7330" y="143867"/>
                  </a:lnTo>
                  <a:lnTo>
                    <a:pt x="14666" y="153368"/>
                  </a:lnTo>
                  <a:lnTo>
                    <a:pt x="35987" y="167688"/>
                  </a:lnTo>
                  <a:lnTo>
                    <a:pt x="63808" y="173111"/>
                  </a:lnTo>
                  <a:lnTo>
                    <a:pt x="97104" y="171759"/>
                  </a:lnTo>
                  <a:lnTo>
                    <a:pt x="137773" y="164102"/>
                  </a:lnTo>
                  <a:lnTo>
                    <a:pt x="179621" y="1554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8" name="SMARTInkShape-Group844"/>
          <p:cNvGrpSpPr/>
          <p:nvPr/>
        </p:nvGrpSpPr>
        <p:grpSpPr>
          <a:xfrm>
            <a:off x="698500" y="1177200"/>
            <a:ext cx="1146908" cy="1032601"/>
            <a:chOff x="698500" y="1177200"/>
            <a:chExt cx="1146908" cy="1032601"/>
          </a:xfrm>
        </p:grpSpPr>
        <p:sp>
          <p:nvSpPr>
            <p:cNvPr id="589" name="SMARTInkShape-4752"/>
            <p:cNvSpPr/>
            <p:nvPr>
              <p:custDataLst>
                <p:tags r:id="rId26"/>
              </p:custDataLst>
            </p:nvPr>
          </p:nvSpPr>
          <p:spPr>
            <a:xfrm>
              <a:off x="698500" y="1638300"/>
              <a:ext cx="361951" cy="100718"/>
            </a:xfrm>
            <a:custGeom>
              <a:avLst/>
              <a:gdLst/>
              <a:ahLst/>
              <a:cxnLst/>
              <a:rect l="0" t="0" r="0" b="0"/>
              <a:pathLst>
                <a:path w="361951" h="100718">
                  <a:moveTo>
                    <a:pt x="0" y="95250"/>
                  </a:moveTo>
                  <a:lnTo>
                    <a:pt x="0" y="95250"/>
                  </a:lnTo>
                  <a:lnTo>
                    <a:pt x="0" y="98621"/>
                  </a:lnTo>
                  <a:lnTo>
                    <a:pt x="7526" y="100276"/>
                  </a:lnTo>
                  <a:lnTo>
                    <a:pt x="13484" y="100717"/>
                  </a:lnTo>
                  <a:lnTo>
                    <a:pt x="58950" y="91225"/>
                  </a:lnTo>
                  <a:lnTo>
                    <a:pt x="81634" y="84806"/>
                  </a:lnTo>
                  <a:lnTo>
                    <a:pt x="107339" y="76998"/>
                  </a:lnTo>
                  <a:lnTo>
                    <a:pt x="135059" y="68266"/>
                  </a:lnTo>
                  <a:lnTo>
                    <a:pt x="164828" y="58916"/>
                  </a:lnTo>
                  <a:lnTo>
                    <a:pt x="195963" y="49155"/>
                  </a:lnTo>
                  <a:lnTo>
                    <a:pt x="228009" y="39120"/>
                  </a:lnTo>
                  <a:lnTo>
                    <a:pt x="257134" y="30313"/>
                  </a:lnTo>
                  <a:lnTo>
                    <a:pt x="284311" y="22326"/>
                  </a:lnTo>
                  <a:lnTo>
                    <a:pt x="327444" y="9922"/>
                  </a:lnTo>
                  <a:lnTo>
                    <a:pt x="361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SMARTInkShape-4753"/>
            <p:cNvSpPr/>
            <p:nvPr>
              <p:custDataLst>
                <p:tags r:id="rId27"/>
              </p:custDataLst>
            </p:nvPr>
          </p:nvSpPr>
          <p:spPr>
            <a:xfrm>
              <a:off x="742950" y="1466850"/>
              <a:ext cx="234951" cy="76201"/>
            </a:xfrm>
            <a:custGeom>
              <a:avLst/>
              <a:gdLst/>
              <a:ahLst/>
              <a:cxnLst/>
              <a:rect l="0" t="0" r="0" b="0"/>
              <a:pathLst>
                <a:path w="234951" h="76201">
                  <a:moveTo>
                    <a:pt x="0" y="76200"/>
                  </a:moveTo>
                  <a:lnTo>
                    <a:pt x="0" y="76200"/>
                  </a:lnTo>
                  <a:lnTo>
                    <a:pt x="46741" y="51781"/>
                  </a:lnTo>
                  <a:lnTo>
                    <a:pt x="89448" y="36655"/>
                  </a:lnTo>
                  <a:lnTo>
                    <a:pt x="114665" y="28670"/>
                  </a:lnTo>
                  <a:lnTo>
                    <a:pt x="139238" y="21935"/>
                  </a:lnTo>
                  <a:lnTo>
                    <a:pt x="163381" y="16034"/>
                  </a:lnTo>
                  <a:lnTo>
                    <a:pt x="203141" y="7126"/>
                  </a:lnTo>
                  <a:lnTo>
                    <a:pt x="234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SMARTInkShape-4754"/>
            <p:cNvSpPr/>
            <p:nvPr>
              <p:custDataLst>
                <p:tags r:id="rId28"/>
              </p:custDataLst>
            </p:nvPr>
          </p:nvSpPr>
          <p:spPr>
            <a:xfrm>
              <a:off x="744701" y="1517650"/>
              <a:ext cx="17300" cy="387351"/>
            </a:xfrm>
            <a:custGeom>
              <a:avLst/>
              <a:gdLst/>
              <a:ahLst/>
              <a:cxnLst/>
              <a:rect l="0" t="0" r="0" b="0"/>
              <a:pathLst>
                <a:path w="17300" h="387351">
                  <a:moveTo>
                    <a:pt x="17299" y="0"/>
                  </a:moveTo>
                  <a:lnTo>
                    <a:pt x="17299" y="0"/>
                  </a:lnTo>
                  <a:lnTo>
                    <a:pt x="17299" y="43370"/>
                  </a:lnTo>
                  <a:lnTo>
                    <a:pt x="15417" y="78777"/>
                  </a:lnTo>
                  <a:lnTo>
                    <a:pt x="12935" y="121090"/>
                  </a:lnTo>
                  <a:lnTo>
                    <a:pt x="11832" y="168118"/>
                  </a:lnTo>
                  <a:lnTo>
                    <a:pt x="10832" y="193217"/>
                  </a:lnTo>
                  <a:lnTo>
                    <a:pt x="9460" y="219123"/>
                  </a:lnTo>
                  <a:lnTo>
                    <a:pt x="7840" y="245565"/>
                  </a:lnTo>
                  <a:lnTo>
                    <a:pt x="6054" y="270249"/>
                  </a:lnTo>
                  <a:lnTo>
                    <a:pt x="2188" y="316490"/>
                  </a:lnTo>
                  <a:lnTo>
                    <a:pt x="0" y="351153"/>
                  </a:lnTo>
                  <a:lnTo>
                    <a:pt x="649" y="379212"/>
                  </a:lnTo>
                  <a:lnTo>
                    <a:pt x="4599" y="387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SMARTInkShape-4755"/>
            <p:cNvSpPr/>
            <p:nvPr>
              <p:custDataLst>
                <p:tags r:id="rId29"/>
              </p:custDataLst>
            </p:nvPr>
          </p:nvSpPr>
          <p:spPr>
            <a:xfrm>
              <a:off x="851999" y="1177200"/>
              <a:ext cx="208452" cy="196830"/>
            </a:xfrm>
            <a:custGeom>
              <a:avLst/>
              <a:gdLst/>
              <a:ahLst/>
              <a:cxnLst/>
              <a:rect l="0" t="0" r="0" b="0"/>
              <a:pathLst>
                <a:path w="208452" h="196830">
                  <a:moveTo>
                    <a:pt x="49701" y="73750"/>
                  </a:moveTo>
                  <a:lnTo>
                    <a:pt x="49701" y="73750"/>
                  </a:lnTo>
                  <a:lnTo>
                    <a:pt x="46330" y="77121"/>
                  </a:lnTo>
                  <a:lnTo>
                    <a:pt x="29928" y="116126"/>
                  </a:lnTo>
                  <a:lnTo>
                    <a:pt x="13575" y="163495"/>
                  </a:lnTo>
                  <a:lnTo>
                    <a:pt x="6190" y="191928"/>
                  </a:lnTo>
                  <a:lnTo>
                    <a:pt x="4466" y="194868"/>
                  </a:lnTo>
                  <a:lnTo>
                    <a:pt x="2611" y="196829"/>
                  </a:lnTo>
                  <a:lnTo>
                    <a:pt x="1374" y="196725"/>
                  </a:lnTo>
                  <a:lnTo>
                    <a:pt x="550" y="195244"/>
                  </a:lnTo>
                  <a:lnTo>
                    <a:pt x="0" y="192846"/>
                  </a:lnTo>
                  <a:lnTo>
                    <a:pt x="7835" y="152263"/>
                  </a:lnTo>
                  <a:lnTo>
                    <a:pt x="22480" y="109478"/>
                  </a:lnTo>
                  <a:lnTo>
                    <a:pt x="36897" y="74107"/>
                  </a:lnTo>
                  <a:lnTo>
                    <a:pt x="60881" y="29249"/>
                  </a:lnTo>
                  <a:lnTo>
                    <a:pt x="77483" y="9522"/>
                  </a:lnTo>
                  <a:lnTo>
                    <a:pt x="90506" y="1224"/>
                  </a:lnTo>
                  <a:lnTo>
                    <a:pt x="95954" y="0"/>
                  </a:lnTo>
                  <a:lnTo>
                    <a:pt x="101703" y="2711"/>
                  </a:lnTo>
                  <a:lnTo>
                    <a:pt x="113735" y="15131"/>
                  </a:lnTo>
                  <a:lnTo>
                    <a:pt x="138707" y="61282"/>
                  </a:lnTo>
                  <a:lnTo>
                    <a:pt x="158388" y="99219"/>
                  </a:lnTo>
                  <a:lnTo>
                    <a:pt x="181074" y="136565"/>
                  </a:lnTo>
                  <a:lnTo>
                    <a:pt x="208451" y="181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SMARTInkShape-4756"/>
            <p:cNvSpPr/>
            <p:nvPr>
              <p:custDataLst>
                <p:tags r:id="rId30"/>
              </p:custDataLst>
            </p:nvPr>
          </p:nvSpPr>
          <p:spPr>
            <a:xfrm>
              <a:off x="882650" y="1956683"/>
              <a:ext cx="146051" cy="170568"/>
            </a:xfrm>
            <a:custGeom>
              <a:avLst/>
              <a:gdLst/>
              <a:ahLst/>
              <a:cxnLst/>
              <a:rect l="0" t="0" r="0" b="0"/>
              <a:pathLst>
                <a:path w="146051" h="1705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41427" y="46536"/>
                  </a:lnTo>
                  <a:lnTo>
                    <a:pt x="87833" y="86486"/>
                  </a:lnTo>
                  <a:lnTo>
                    <a:pt x="127233" y="132008"/>
                  </a:lnTo>
                  <a:lnTo>
                    <a:pt x="146050" y="170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SMARTInkShape-4757"/>
            <p:cNvSpPr/>
            <p:nvPr>
              <p:custDataLst>
                <p:tags r:id="rId31"/>
              </p:custDataLst>
            </p:nvPr>
          </p:nvSpPr>
          <p:spPr>
            <a:xfrm>
              <a:off x="882795" y="1936750"/>
              <a:ext cx="120506" cy="273051"/>
            </a:xfrm>
            <a:custGeom>
              <a:avLst/>
              <a:gdLst/>
              <a:ahLst/>
              <a:cxnLst/>
              <a:rect l="0" t="0" r="0" b="0"/>
              <a:pathLst>
                <a:path w="120506" h="273051">
                  <a:moveTo>
                    <a:pt x="120505" y="0"/>
                  </a:moveTo>
                  <a:lnTo>
                    <a:pt x="120505" y="0"/>
                  </a:lnTo>
                  <a:lnTo>
                    <a:pt x="92715" y="36628"/>
                  </a:lnTo>
                  <a:lnTo>
                    <a:pt x="64136" y="81408"/>
                  </a:lnTo>
                  <a:lnTo>
                    <a:pt x="43712" y="118496"/>
                  </a:lnTo>
                  <a:lnTo>
                    <a:pt x="24991" y="156382"/>
                  </a:lnTo>
                  <a:lnTo>
                    <a:pt x="11967" y="189682"/>
                  </a:lnTo>
                  <a:lnTo>
                    <a:pt x="73" y="229455"/>
                  </a:lnTo>
                  <a:lnTo>
                    <a:pt x="0" y="239754"/>
                  </a:lnTo>
                  <a:lnTo>
                    <a:pt x="12555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SMARTInkShape-4758"/>
            <p:cNvSpPr/>
            <p:nvPr>
              <p:custDataLst>
                <p:tags r:id="rId32"/>
              </p:custDataLst>
            </p:nvPr>
          </p:nvSpPr>
          <p:spPr>
            <a:xfrm>
              <a:off x="1243267" y="1495229"/>
              <a:ext cx="172784" cy="347897"/>
            </a:xfrm>
            <a:custGeom>
              <a:avLst/>
              <a:gdLst/>
              <a:ahLst/>
              <a:cxnLst/>
              <a:rect l="0" t="0" r="0" b="0"/>
              <a:pathLst>
                <a:path w="172784" h="347897">
                  <a:moveTo>
                    <a:pt x="134683" y="3371"/>
                  </a:moveTo>
                  <a:lnTo>
                    <a:pt x="134683" y="3371"/>
                  </a:lnTo>
                  <a:lnTo>
                    <a:pt x="127941" y="0"/>
                  </a:lnTo>
                  <a:lnTo>
                    <a:pt x="110264" y="1275"/>
                  </a:lnTo>
                  <a:lnTo>
                    <a:pt x="73938" y="18871"/>
                  </a:lnTo>
                  <a:lnTo>
                    <a:pt x="53593" y="33073"/>
                  </a:lnTo>
                  <a:lnTo>
                    <a:pt x="25676" y="73790"/>
                  </a:lnTo>
                  <a:lnTo>
                    <a:pt x="11917" y="113691"/>
                  </a:lnTo>
                  <a:lnTo>
                    <a:pt x="2509" y="159646"/>
                  </a:lnTo>
                  <a:lnTo>
                    <a:pt x="0" y="183755"/>
                  </a:lnTo>
                  <a:lnTo>
                    <a:pt x="35" y="230297"/>
                  </a:lnTo>
                  <a:lnTo>
                    <a:pt x="9458" y="269797"/>
                  </a:lnTo>
                  <a:lnTo>
                    <a:pt x="37372" y="317027"/>
                  </a:lnTo>
                  <a:lnTo>
                    <a:pt x="66034" y="337036"/>
                  </a:lnTo>
                  <a:lnTo>
                    <a:pt x="99939" y="347811"/>
                  </a:lnTo>
                  <a:lnTo>
                    <a:pt x="136174" y="347896"/>
                  </a:lnTo>
                  <a:lnTo>
                    <a:pt x="172783" y="346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SMARTInkShape-4759"/>
            <p:cNvSpPr/>
            <p:nvPr>
              <p:custDataLst>
                <p:tags r:id="rId33"/>
              </p:custDataLst>
            </p:nvPr>
          </p:nvSpPr>
          <p:spPr>
            <a:xfrm>
              <a:off x="1422564" y="1543050"/>
              <a:ext cx="247487" cy="241301"/>
            </a:xfrm>
            <a:custGeom>
              <a:avLst/>
              <a:gdLst/>
              <a:ahLst/>
              <a:cxnLst/>
              <a:rect l="0" t="0" r="0" b="0"/>
              <a:pathLst>
                <a:path w="247487" h="241301">
                  <a:moveTo>
                    <a:pt x="247486" y="0"/>
                  </a:moveTo>
                  <a:lnTo>
                    <a:pt x="247486" y="0"/>
                  </a:lnTo>
                  <a:lnTo>
                    <a:pt x="235230" y="7892"/>
                  </a:lnTo>
                  <a:lnTo>
                    <a:pt x="194488" y="53651"/>
                  </a:lnTo>
                  <a:lnTo>
                    <a:pt x="172516" y="96487"/>
                  </a:lnTo>
                  <a:lnTo>
                    <a:pt x="149229" y="141556"/>
                  </a:lnTo>
                  <a:lnTo>
                    <a:pt x="121085" y="182818"/>
                  </a:lnTo>
                  <a:lnTo>
                    <a:pt x="96999" y="199551"/>
                  </a:lnTo>
                  <a:lnTo>
                    <a:pt x="71242" y="207222"/>
                  </a:lnTo>
                  <a:lnTo>
                    <a:pt x="48035" y="205929"/>
                  </a:lnTo>
                  <a:lnTo>
                    <a:pt x="29724" y="196887"/>
                  </a:lnTo>
                  <a:lnTo>
                    <a:pt x="21878" y="190524"/>
                  </a:lnTo>
                  <a:lnTo>
                    <a:pt x="4094" y="157973"/>
                  </a:lnTo>
                  <a:lnTo>
                    <a:pt x="82" y="136768"/>
                  </a:lnTo>
                  <a:lnTo>
                    <a:pt x="0" y="127162"/>
                  </a:lnTo>
                  <a:lnTo>
                    <a:pt x="2062" y="119347"/>
                  </a:lnTo>
                  <a:lnTo>
                    <a:pt x="9997" y="106900"/>
                  </a:lnTo>
                  <a:lnTo>
                    <a:pt x="16488" y="103723"/>
                  </a:lnTo>
                  <a:lnTo>
                    <a:pt x="33107" y="102073"/>
                  </a:lnTo>
                  <a:lnTo>
                    <a:pt x="69039" y="115224"/>
                  </a:lnTo>
                  <a:lnTo>
                    <a:pt x="100443" y="131174"/>
                  </a:lnTo>
                  <a:lnTo>
                    <a:pt x="133450" y="150022"/>
                  </a:lnTo>
                  <a:lnTo>
                    <a:pt x="174422" y="180466"/>
                  </a:lnTo>
                  <a:lnTo>
                    <a:pt x="208620" y="218595"/>
                  </a:lnTo>
                  <a:lnTo>
                    <a:pt x="222086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SMARTInkShape-4760"/>
            <p:cNvSpPr/>
            <p:nvPr>
              <p:custDataLst>
                <p:tags r:id="rId34"/>
              </p:custDataLst>
            </p:nvPr>
          </p:nvSpPr>
          <p:spPr>
            <a:xfrm>
              <a:off x="1746250" y="1454150"/>
              <a:ext cx="99158" cy="406401"/>
            </a:xfrm>
            <a:custGeom>
              <a:avLst/>
              <a:gdLst/>
              <a:ahLst/>
              <a:cxnLst/>
              <a:rect l="0" t="0" r="0" b="0"/>
              <a:pathLst>
                <a:path w="99158" h="406401">
                  <a:moveTo>
                    <a:pt x="12700" y="0"/>
                  </a:moveTo>
                  <a:lnTo>
                    <a:pt x="12700" y="0"/>
                  </a:lnTo>
                  <a:lnTo>
                    <a:pt x="16071" y="0"/>
                  </a:lnTo>
                  <a:lnTo>
                    <a:pt x="43143" y="40182"/>
                  </a:lnTo>
                  <a:lnTo>
                    <a:pt x="61508" y="71481"/>
                  </a:lnTo>
                  <a:lnTo>
                    <a:pt x="81429" y="111262"/>
                  </a:lnTo>
                  <a:lnTo>
                    <a:pt x="94517" y="158575"/>
                  </a:lnTo>
                  <a:lnTo>
                    <a:pt x="98994" y="184034"/>
                  </a:lnTo>
                  <a:lnTo>
                    <a:pt x="99157" y="209472"/>
                  </a:lnTo>
                  <a:lnTo>
                    <a:pt x="96444" y="234898"/>
                  </a:lnTo>
                  <a:lnTo>
                    <a:pt x="91812" y="260316"/>
                  </a:lnTo>
                  <a:lnTo>
                    <a:pt x="77259" y="307372"/>
                  </a:lnTo>
                  <a:lnTo>
                    <a:pt x="59032" y="348276"/>
                  </a:lnTo>
                  <a:lnTo>
                    <a:pt x="30348" y="387610"/>
                  </a:lnTo>
                  <a:lnTo>
                    <a:pt x="0" y="406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1" name="SMARTInkShape-Group845"/>
          <p:cNvGrpSpPr/>
          <p:nvPr/>
        </p:nvGrpSpPr>
        <p:grpSpPr>
          <a:xfrm>
            <a:off x="2114550" y="1663907"/>
            <a:ext cx="279401" cy="133144"/>
            <a:chOff x="2114550" y="1663907"/>
            <a:chExt cx="279401" cy="133144"/>
          </a:xfrm>
        </p:grpSpPr>
        <p:sp>
          <p:nvSpPr>
            <p:cNvPr id="599" name="SMARTInkShape-4761"/>
            <p:cNvSpPr/>
            <p:nvPr>
              <p:custDataLst>
                <p:tags r:id="rId24"/>
              </p:custDataLst>
            </p:nvPr>
          </p:nvSpPr>
          <p:spPr>
            <a:xfrm>
              <a:off x="2120900" y="1663907"/>
              <a:ext cx="222251" cy="6144"/>
            </a:xfrm>
            <a:custGeom>
              <a:avLst/>
              <a:gdLst/>
              <a:ahLst/>
              <a:cxnLst/>
              <a:rect l="0" t="0" r="0" b="0"/>
              <a:pathLst>
                <a:path w="222251" h="6144">
                  <a:moveTo>
                    <a:pt x="0" y="6143"/>
                  </a:moveTo>
                  <a:lnTo>
                    <a:pt x="0" y="6143"/>
                  </a:lnTo>
                  <a:lnTo>
                    <a:pt x="0" y="2772"/>
                  </a:lnTo>
                  <a:lnTo>
                    <a:pt x="2117" y="2485"/>
                  </a:lnTo>
                  <a:lnTo>
                    <a:pt x="28248" y="3330"/>
                  </a:lnTo>
                  <a:lnTo>
                    <a:pt x="69988" y="841"/>
                  </a:lnTo>
                  <a:lnTo>
                    <a:pt x="104484" y="259"/>
                  </a:lnTo>
                  <a:lnTo>
                    <a:pt x="140982" y="0"/>
                  </a:lnTo>
                  <a:lnTo>
                    <a:pt x="174607" y="1766"/>
                  </a:lnTo>
                  <a:lnTo>
                    <a:pt x="222250" y="61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SMARTInkShape-4762"/>
            <p:cNvSpPr/>
            <p:nvPr>
              <p:custDataLst>
                <p:tags r:id="rId25"/>
              </p:custDataLst>
            </p:nvPr>
          </p:nvSpPr>
          <p:spPr>
            <a:xfrm>
              <a:off x="2114550" y="1765300"/>
              <a:ext cx="279401" cy="31751"/>
            </a:xfrm>
            <a:custGeom>
              <a:avLst/>
              <a:gdLst/>
              <a:ahLst/>
              <a:cxnLst/>
              <a:rect l="0" t="0" r="0" b="0"/>
              <a:pathLst>
                <a:path w="279401" h="31751">
                  <a:moveTo>
                    <a:pt x="0" y="31750"/>
                  </a:moveTo>
                  <a:lnTo>
                    <a:pt x="0" y="31750"/>
                  </a:lnTo>
                  <a:lnTo>
                    <a:pt x="44071" y="31044"/>
                  </a:lnTo>
                  <a:lnTo>
                    <a:pt x="81441" y="28379"/>
                  </a:lnTo>
                  <a:lnTo>
                    <a:pt x="104388" y="25975"/>
                  </a:lnTo>
                  <a:lnTo>
                    <a:pt x="129564" y="22961"/>
                  </a:lnTo>
                  <a:lnTo>
                    <a:pt x="156226" y="19540"/>
                  </a:lnTo>
                  <a:lnTo>
                    <a:pt x="181762" y="15849"/>
                  </a:lnTo>
                  <a:lnTo>
                    <a:pt x="206547" y="11977"/>
                  </a:lnTo>
                  <a:lnTo>
                    <a:pt x="247021" y="5323"/>
                  </a:lnTo>
                  <a:lnTo>
                    <a:pt x="279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5" name="SMARTInkShape-Group846"/>
          <p:cNvGrpSpPr/>
          <p:nvPr/>
        </p:nvGrpSpPr>
        <p:grpSpPr>
          <a:xfrm>
            <a:off x="2936111" y="1244600"/>
            <a:ext cx="2309240" cy="946151"/>
            <a:chOff x="2936111" y="1244600"/>
            <a:chExt cx="2309240" cy="946151"/>
          </a:xfrm>
        </p:grpSpPr>
        <p:sp>
          <p:nvSpPr>
            <p:cNvPr id="602" name="SMARTInkShape-4763"/>
            <p:cNvSpPr/>
            <p:nvPr>
              <p:custDataLst>
                <p:tags r:id="rId11"/>
              </p:custDataLst>
            </p:nvPr>
          </p:nvSpPr>
          <p:spPr>
            <a:xfrm>
              <a:off x="3946068" y="1244600"/>
              <a:ext cx="136983" cy="311151"/>
            </a:xfrm>
            <a:custGeom>
              <a:avLst/>
              <a:gdLst/>
              <a:ahLst/>
              <a:cxnLst/>
              <a:rect l="0" t="0" r="0" b="0"/>
              <a:pathLst>
                <a:path w="136983" h="311151">
                  <a:moveTo>
                    <a:pt x="136982" y="0"/>
                  </a:moveTo>
                  <a:lnTo>
                    <a:pt x="136982" y="0"/>
                  </a:lnTo>
                  <a:lnTo>
                    <a:pt x="103077" y="1411"/>
                  </a:lnTo>
                  <a:lnTo>
                    <a:pt x="85460" y="6742"/>
                  </a:lnTo>
                  <a:lnTo>
                    <a:pt x="55708" y="31161"/>
                  </a:lnTo>
                  <a:lnTo>
                    <a:pt x="24549" y="75320"/>
                  </a:lnTo>
                  <a:lnTo>
                    <a:pt x="11047" y="112263"/>
                  </a:lnTo>
                  <a:lnTo>
                    <a:pt x="3399" y="151494"/>
                  </a:lnTo>
                  <a:lnTo>
                    <a:pt x="0" y="190097"/>
                  </a:lnTo>
                  <a:lnTo>
                    <a:pt x="6016" y="224658"/>
                  </a:lnTo>
                  <a:lnTo>
                    <a:pt x="20214" y="255070"/>
                  </a:lnTo>
                  <a:lnTo>
                    <a:pt x="42987" y="280346"/>
                  </a:lnTo>
                  <a:lnTo>
                    <a:pt x="71453" y="295813"/>
                  </a:lnTo>
                  <a:lnTo>
                    <a:pt x="117932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SMARTInkShape-4764"/>
            <p:cNvSpPr/>
            <p:nvPr>
              <p:custDataLst>
                <p:tags r:id="rId12"/>
              </p:custDataLst>
            </p:nvPr>
          </p:nvSpPr>
          <p:spPr>
            <a:xfrm>
              <a:off x="4143179" y="1295400"/>
              <a:ext cx="143072" cy="234951"/>
            </a:xfrm>
            <a:custGeom>
              <a:avLst/>
              <a:gdLst/>
              <a:ahLst/>
              <a:cxnLst/>
              <a:rect l="0" t="0" r="0" b="0"/>
              <a:pathLst>
                <a:path w="143072" h="23495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418" y="6481"/>
                  </a:lnTo>
                  <a:lnTo>
                    <a:pt x="4646" y="15580"/>
                  </a:lnTo>
                  <a:lnTo>
                    <a:pt x="39841" y="59653"/>
                  </a:lnTo>
                  <a:lnTo>
                    <a:pt x="78069" y="105713"/>
                  </a:lnTo>
                  <a:lnTo>
                    <a:pt x="101246" y="138470"/>
                  </a:lnTo>
                  <a:lnTo>
                    <a:pt x="127386" y="185275"/>
                  </a:lnTo>
                  <a:lnTo>
                    <a:pt x="143071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SMARTInkShape-4765"/>
            <p:cNvSpPr/>
            <p:nvPr>
              <p:custDataLst>
                <p:tags r:id="rId13"/>
              </p:custDataLst>
            </p:nvPr>
          </p:nvSpPr>
          <p:spPr>
            <a:xfrm>
              <a:off x="4146550" y="1276350"/>
              <a:ext cx="165101" cy="304801"/>
            </a:xfrm>
            <a:custGeom>
              <a:avLst/>
              <a:gdLst/>
              <a:ahLst/>
              <a:cxnLst/>
              <a:rect l="0" t="0" r="0" b="0"/>
              <a:pathLst>
                <a:path w="165101" h="304801">
                  <a:moveTo>
                    <a:pt x="165100" y="0"/>
                  </a:moveTo>
                  <a:lnTo>
                    <a:pt x="165100" y="0"/>
                  </a:lnTo>
                  <a:lnTo>
                    <a:pt x="131843" y="27790"/>
                  </a:lnTo>
                  <a:lnTo>
                    <a:pt x="102643" y="66481"/>
                  </a:lnTo>
                  <a:lnTo>
                    <a:pt x="68278" y="113694"/>
                  </a:lnTo>
                  <a:lnTo>
                    <a:pt x="49395" y="148603"/>
                  </a:lnTo>
                  <a:lnTo>
                    <a:pt x="33243" y="184579"/>
                  </a:lnTo>
                  <a:lnTo>
                    <a:pt x="16656" y="219383"/>
                  </a:lnTo>
                  <a:lnTo>
                    <a:pt x="1564" y="263969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SMARTInkShape-4766"/>
            <p:cNvSpPr/>
            <p:nvPr>
              <p:custDataLst>
                <p:tags r:id="rId14"/>
              </p:custDataLst>
            </p:nvPr>
          </p:nvSpPr>
          <p:spPr>
            <a:xfrm>
              <a:off x="4357865" y="1524000"/>
              <a:ext cx="10936" cy="69851"/>
            </a:xfrm>
            <a:custGeom>
              <a:avLst/>
              <a:gdLst/>
              <a:ahLst/>
              <a:cxnLst/>
              <a:rect l="0" t="0" r="0" b="0"/>
              <a:pathLst>
                <a:path w="10936" h="69851">
                  <a:moveTo>
                    <a:pt x="10935" y="0"/>
                  </a:moveTo>
                  <a:lnTo>
                    <a:pt x="10935" y="0"/>
                  </a:lnTo>
                  <a:lnTo>
                    <a:pt x="4193" y="10113"/>
                  </a:lnTo>
                  <a:lnTo>
                    <a:pt x="0" y="29886"/>
                  </a:lnTo>
                  <a:lnTo>
                    <a:pt x="2129" y="46877"/>
                  </a:lnTo>
                  <a:lnTo>
                    <a:pt x="10935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SMARTInkShape-4767"/>
            <p:cNvSpPr/>
            <p:nvPr>
              <p:custDataLst>
                <p:tags r:id="rId15"/>
              </p:custDataLst>
            </p:nvPr>
          </p:nvSpPr>
          <p:spPr>
            <a:xfrm>
              <a:off x="4334568" y="1390650"/>
              <a:ext cx="59479" cy="48358"/>
            </a:xfrm>
            <a:custGeom>
              <a:avLst/>
              <a:gdLst/>
              <a:ahLst/>
              <a:cxnLst/>
              <a:rect l="0" t="0" r="0" b="0"/>
              <a:pathLst>
                <a:path w="59479" h="48358">
                  <a:moveTo>
                    <a:pt x="15182" y="12700"/>
                  </a:moveTo>
                  <a:lnTo>
                    <a:pt x="15182" y="12700"/>
                  </a:lnTo>
                  <a:lnTo>
                    <a:pt x="3248" y="26515"/>
                  </a:lnTo>
                  <a:lnTo>
                    <a:pt x="876" y="30377"/>
                  </a:lnTo>
                  <a:lnTo>
                    <a:pt x="0" y="34362"/>
                  </a:lnTo>
                  <a:lnTo>
                    <a:pt x="909" y="42554"/>
                  </a:lnTo>
                  <a:lnTo>
                    <a:pt x="4256" y="45302"/>
                  </a:lnTo>
                  <a:lnTo>
                    <a:pt x="15500" y="48357"/>
                  </a:lnTo>
                  <a:lnTo>
                    <a:pt x="37697" y="46705"/>
                  </a:lnTo>
                  <a:lnTo>
                    <a:pt x="50119" y="39808"/>
                  </a:lnTo>
                  <a:lnTo>
                    <a:pt x="55406" y="35005"/>
                  </a:lnTo>
                  <a:lnTo>
                    <a:pt x="58226" y="29687"/>
                  </a:lnTo>
                  <a:lnTo>
                    <a:pt x="59478" y="18133"/>
                  </a:lnTo>
                  <a:lnTo>
                    <a:pt x="57412" y="12794"/>
                  </a:lnTo>
                  <a:lnTo>
                    <a:pt x="49473" y="3099"/>
                  </a:lnTo>
                  <a:lnTo>
                    <a:pt x="43687" y="655"/>
                  </a:lnTo>
                  <a:lnTo>
                    <a:pt x="151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SMARTInkShape-4768"/>
            <p:cNvSpPr/>
            <p:nvPr>
              <p:custDataLst>
                <p:tags r:id="rId16"/>
              </p:custDataLst>
            </p:nvPr>
          </p:nvSpPr>
          <p:spPr>
            <a:xfrm>
              <a:off x="4575187" y="1346200"/>
              <a:ext cx="231764" cy="215901"/>
            </a:xfrm>
            <a:custGeom>
              <a:avLst/>
              <a:gdLst/>
              <a:ahLst/>
              <a:cxnLst/>
              <a:rect l="0" t="0" r="0" b="0"/>
              <a:pathLst>
                <a:path w="231764" h="215901">
                  <a:moveTo>
                    <a:pt x="219063" y="0"/>
                  </a:moveTo>
                  <a:lnTo>
                    <a:pt x="219063" y="0"/>
                  </a:lnTo>
                  <a:lnTo>
                    <a:pt x="219063" y="3371"/>
                  </a:lnTo>
                  <a:lnTo>
                    <a:pt x="171500" y="27136"/>
                  </a:lnTo>
                  <a:lnTo>
                    <a:pt x="140303" y="40753"/>
                  </a:lnTo>
                  <a:lnTo>
                    <a:pt x="102920" y="56918"/>
                  </a:lnTo>
                  <a:lnTo>
                    <a:pt x="62786" y="75862"/>
                  </a:lnTo>
                  <a:lnTo>
                    <a:pt x="20751" y="99618"/>
                  </a:lnTo>
                  <a:lnTo>
                    <a:pt x="535" y="116692"/>
                  </a:lnTo>
                  <a:lnTo>
                    <a:pt x="0" y="121539"/>
                  </a:lnTo>
                  <a:lnTo>
                    <a:pt x="2465" y="126182"/>
                  </a:lnTo>
                  <a:lnTo>
                    <a:pt x="6931" y="130688"/>
                  </a:lnTo>
                  <a:lnTo>
                    <a:pt x="43555" y="147143"/>
                  </a:lnTo>
                  <a:lnTo>
                    <a:pt x="76853" y="157354"/>
                  </a:lnTo>
                  <a:lnTo>
                    <a:pt x="112114" y="167302"/>
                  </a:lnTo>
                  <a:lnTo>
                    <a:pt x="146600" y="178779"/>
                  </a:lnTo>
                  <a:lnTo>
                    <a:pt x="187636" y="193769"/>
                  </a:lnTo>
                  <a:lnTo>
                    <a:pt x="231763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SMARTInkShape-4769"/>
            <p:cNvSpPr/>
            <p:nvPr>
              <p:custDataLst>
                <p:tags r:id="rId17"/>
              </p:custDataLst>
            </p:nvPr>
          </p:nvSpPr>
          <p:spPr>
            <a:xfrm>
              <a:off x="4853760" y="1339850"/>
              <a:ext cx="223549" cy="228601"/>
            </a:xfrm>
            <a:custGeom>
              <a:avLst/>
              <a:gdLst/>
              <a:ahLst/>
              <a:cxnLst/>
              <a:rect l="0" t="0" r="0" b="0"/>
              <a:pathLst>
                <a:path w="223549" h="228601">
                  <a:moveTo>
                    <a:pt x="219890" y="0"/>
                  </a:moveTo>
                  <a:lnTo>
                    <a:pt x="219890" y="0"/>
                  </a:lnTo>
                  <a:lnTo>
                    <a:pt x="223261" y="0"/>
                  </a:lnTo>
                  <a:lnTo>
                    <a:pt x="223548" y="2117"/>
                  </a:lnTo>
                  <a:lnTo>
                    <a:pt x="221986" y="10113"/>
                  </a:lnTo>
                  <a:lnTo>
                    <a:pt x="190655" y="49266"/>
                  </a:lnTo>
                  <a:lnTo>
                    <a:pt x="148028" y="96201"/>
                  </a:lnTo>
                  <a:lnTo>
                    <a:pt x="116220" y="119192"/>
                  </a:lnTo>
                  <a:lnTo>
                    <a:pt x="81386" y="138346"/>
                  </a:lnTo>
                  <a:lnTo>
                    <a:pt x="51794" y="149211"/>
                  </a:lnTo>
                  <a:lnTo>
                    <a:pt x="30175" y="150748"/>
                  </a:lnTo>
                  <a:lnTo>
                    <a:pt x="21447" y="149182"/>
                  </a:lnTo>
                  <a:lnTo>
                    <a:pt x="7985" y="141797"/>
                  </a:lnTo>
                  <a:lnTo>
                    <a:pt x="2420" y="136865"/>
                  </a:lnTo>
                  <a:lnTo>
                    <a:pt x="121" y="131460"/>
                  </a:lnTo>
                  <a:lnTo>
                    <a:pt x="0" y="125740"/>
                  </a:lnTo>
                  <a:lnTo>
                    <a:pt x="1330" y="119810"/>
                  </a:lnTo>
                  <a:lnTo>
                    <a:pt x="5745" y="115151"/>
                  </a:lnTo>
                  <a:lnTo>
                    <a:pt x="20056" y="108093"/>
                  </a:lnTo>
                  <a:lnTo>
                    <a:pt x="40059" y="110130"/>
                  </a:lnTo>
                  <a:lnTo>
                    <a:pt x="87393" y="132056"/>
                  </a:lnTo>
                  <a:lnTo>
                    <a:pt x="121522" y="158759"/>
                  </a:lnTo>
                  <a:lnTo>
                    <a:pt x="135720" y="178745"/>
                  </a:lnTo>
                  <a:lnTo>
                    <a:pt x="16274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SMARTInkShape-4770"/>
            <p:cNvSpPr/>
            <p:nvPr>
              <p:custDataLst>
                <p:tags r:id="rId18"/>
              </p:custDataLst>
            </p:nvPr>
          </p:nvSpPr>
          <p:spPr>
            <a:xfrm>
              <a:off x="5048250" y="1250950"/>
              <a:ext cx="197101" cy="393701"/>
            </a:xfrm>
            <a:custGeom>
              <a:avLst/>
              <a:gdLst/>
              <a:ahLst/>
              <a:cxnLst/>
              <a:rect l="0" t="0" r="0" b="0"/>
              <a:pathLst>
                <a:path w="197101" h="393701">
                  <a:moveTo>
                    <a:pt x="158750" y="0"/>
                  </a:moveTo>
                  <a:lnTo>
                    <a:pt x="158750" y="0"/>
                  </a:lnTo>
                  <a:lnTo>
                    <a:pt x="170300" y="14372"/>
                  </a:lnTo>
                  <a:lnTo>
                    <a:pt x="188435" y="54902"/>
                  </a:lnTo>
                  <a:lnTo>
                    <a:pt x="196167" y="96367"/>
                  </a:lnTo>
                  <a:lnTo>
                    <a:pt x="197100" y="120689"/>
                  </a:lnTo>
                  <a:lnTo>
                    <a:pt x="196311" y="146782"/>
                  </a:lnTo>
                  <a:lnTo>
                    <a:pt x="194374" y="174055"/>
                  </a:lnTo>
                  <a:lnTo>
                    <a:pt x="188144" y="200703"/>
                  </a:lnTo>
                  <a:lnTo>
                    <a:pt x="179051" y="226935"/>
                  </a:lnTo>
                  <a:lnTo>
                    <a:pt x="168051" y="252890"/>
                  </a:lnTo>
                  <a:lnTo>
                    <a:pt x="135132" y="296781"/>
                  </a:lnTo>
                  <a:lnTo>
                    <a:pt x="93925" y="333691"/>
                  </a:lnTo>
                  <a:lnTo>
                    <a:pt x="47389" y="364207"/>
                  </a:lnTo>
                  <a:lnTo>
                    <a:pt x="0" y="393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SMARTInkShape-4771"/>
            <p:cNvSpPr/>
            <p:nvPr>
              <p:custDataLst>
                <p:tags r:id="rId19"/>
              </p:custDataLst>
            </p:nvPr>
          </p:nvSpPr>
          <p:spPr>
            <a:xfrm>
              <a:off x="2990850" y="1739900"/>
              <a:ext cx="1879601" cy="101601"/>
            </a:xfrm>
            <a:custGeom>
              <a:avLst/>
              <a:gdLst/>
              <a:ahLst/>
              <a:cxnLst/>
              <a:rect l="0" t="0" r="0" b="0"/>
              <a:pathLst>
                <a:path w="1879601" h="101601">
                  <a:moveTo>
                    <a:pt x="0" y="101600"/>
                  </a:moveTo>
                  <a:lnTo>
                    <a:pt x="0" y="101600"/>
                  </a:lnTo>
                  <a:lnTo>
                    <a:pt x="33867" y="97837"/>
                  </a:lnTo>
                  <a:lnTo>
                    <a:pt x="60678" y="94858"/>
                  </a:lnTo>
                  <a:lnTo>
                    <a:pt x="100424" y="91461"/>
                  </a:lnTo>
                  <a:lnTo>
                    <a:pt x="148794" y="87785"/>
                  </a:lnTo>
                  <a:lnTo>
                    <a:pt x="202913" y="83923"/>
                  </a:lnTo>
                  <a:lnTo>
                    <a:pt x="272153" y="79232"/>
                  </a:lnTo>
                  <a:lnTo>
                    <a:pt x="351474" y="73988"/>
                  </a:lnTo>
                  <a:lnTo>
                    <a:pt x="437516" y="68375"/>
                  </a:lnTo>
                  <a:lnTo>
                    <a:pt x="535799" y="62517"/>
                  </a:lnTo>
                  <a:lnTo>
                    <a:pt x="642244" y="56494"/>
                  </a:lnTo>
                  <a:lnTo>
                    <a:pt x="754129" y="50363"/>
                  </a:lnTo>
                  <a:lnTo>
                    <a:pt x="871758" y="44159"/>
                  </a:lnTo>
                  <a:lnTo>
                    <a:pt x="993217" y="37906"/>
                  </a:lnTo>
                  <a:lnTo>
                    <a:pt x="1117228" y="31620"/>
                  </a:lnTo>
                  <a:lnTo>
                    <a:pt x="1235885" y="26019"/>
                  </a:lnTo>
                  <a:lnTo>
                    <a:pt x="1350973" y="20874"/>
                  </a:lnTo>
                  <a:lnTo>
                    <a:pt x="1463682" y="16033"/>
                  </a:lnTo>
                  <a:lnTo>
                    <a:pt x="1559988" y="12099"/>
                  </a:lnTo>
                  <a:lnTo>
                    <a:pt x="1645358" y="8772"/>
                  </a:lnTo>
                  <a:lnTo>
                    <a:pt x="1723439" y="5848"/>
                  </a:lnTo>
                  <a:lnTo>
                    <a:pt x="1775493" y="3899"/>
                  </a:lnTo>
                  <a:lnTo>
                    <a:pt x="1879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SMARTInkShape-4772"/>
            <p:cNvSpPr/>
            <p:nvPr>
              <p:custDataLst>
                <p:tags r:id="rId20"/>
              </p:custDataLst>
            </p:nvPr>
          </p:nvSpPr>
          <p:spPr>
            <a:xfrm>
              <a:off x="3835400" y="1993090"/>
              <a:ext cx="157777" cy="197661"/>
            </a:xfrm>
            <a:custGeom>
              <a:avLst/>
              <a:gdLst/>
              <a:ahLst/>
              <a:cxnLst/>
              <a:rect l="0" t="0" r="0" b="0"/>
              <a:pathLst>
                <a:path w="157777" h="197661">
                  <a:moveTo>
                    <a:pt x="0" y="89710"/>
                  </a:moveTo>
                  <a:lnTo>
                    <a:pt x="0" y="89710"/>
                  </a:lnTo>
                  <a:lnTo>
                    <a:pt x="10125" y="131637"/>
                  </a:lnTo>
                  <a:lnTo>
                    <a:pt x="11231" y="156617"/>
                  </a:lnTo>
                  <a:lnTo>
                    <a:pt x="7132" y="184181"/>
                  </a:lnTo>
                  <a:lnTo>
                    <a:pt x="6166" y="184440"/>
                  </a:lnTo>
                  <a:lnTo>
                    <a:pt x="3211" y="179085"/>
                  </a:lnTo>
                  <a:lnTo>
                    <a:pt x="634" y="135299"/>
                  </a:lnTo>
                  <a:lnTo>
                    <a:pt x="282" y="97507"/>
                  </a:lnTo>
                  <a:lnTo>
                    <a:pt x="7651" y="58603"/>
                  </a:lnTo>
                  <a:lnTo>
                    <a:pt x="21039" y="25084"/>
                  </a:lnTo>
                  <a:lnTo>
                    <a:pt x="38749" y="5484"/>
                  </a:lnTo>
                  <a:lnTo>
                    <a:pt x="48411" y="1104"/>
                  </a:lnTo>
                  <a:lnTo>
                    <a:pt x="68552" y="0"/>
                  </a:lnTo>
                  <a:lnTo>
                    <a:pt x="106468" y="17425"/>
                  </a:lnTo>
                  <a:lnTo>
                    <a:pt x="138869" y="51672"/>
                  </a:lnTo>
                  <a:lnTo>
                    <a:pt x="151795" y="84564"/>
                  </a:lnTo>
                  <a:lnTo>
                    <a:pt x="157776" y="121995"/>
                  </a:lnTo>
                  <a:lnTo>
                    <a:pt x="155730" y="159798"/>
                  </a:lnTo>
                  <a:lnTo>
                    <a:pt x="152400" y="1976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SMARTInkShape-4773"/>
            <p:cNvSpPr/>
            <p:nvPr>
              <p:custDataLst>
                <p:tags r:id="rId21"/>
              </p:custDataLst>
            </p:nvPr>
          </p:nvSpPr>
          <p:spPr>
            <a:xfrm>
              <a:off x="2936111" y="1321323"/>
              <a:ext cx="467490" cy="336632"/>
            </a:xfrm>
            <a:custGeom>
              <a:avLst/>
              <a:gdLst/>
              <a:ahLst/>
              <a:cxnLst/>
              <a:rect l="0" t="0" r="0" b="0"/>
              <a:pathLst>
                <a:path w="467490" h="336632">
                  <a:moveTo>
                    <a:pt x="251589" y="12177"/>
                  </a:moveTo>
                  <a:lnTo>
                    <a:pt x="251589" y="12177"/>
                  </a:lnTo>
                  <a:lnTo>
                    <a:pt x="257678" y="0"/>
                  </a:lnTo>
                  <a:lnTo>
                    <a:pt x="223992" y="26958"/>
                  </a:lnTo>
                  <a:lnTo>
                    <a:pt x="177325" y="59125"/>
                  </a:lnTo>
                  <a:lnTo>
                    <a:pt x="141677" y="83137"/>
                  </a:lnTo>
                  <a:lnTo>
                    <a:pt x="108430" y="106039"/>
                  </a:lnTo>
                  <a:lnTo>
                    <a:pt x="69472" y="136884"/>
                  </a:lnTo>
                  <a:lnTo>
                    <a:pt x="60327" y="146115"/>
                  </a:lnTo>
                  <a:lnTo>
                    <a:pt x="55642" y="153680"/>
                  </a:lnTo>
                  <a:lnTo>
                    <a:pt x="53930" y="160135"/>
                  </a:lnTo>
                  <a:lnTo>
                    <a:pt x="54199" y="165849"/>
                  </a:lnTo>
                  <a:lnTo>
                    <a:pt x="56496" y="171069"/>
                  </a:lnTo>
                  <a:lnTo>
                    <a:pt x="64692" y="180633"/>
                  </a:lnTo>
                  <a:lnTo>
                    <a:pt x="88561" y="183943"/>
                  </a:lnTo>
                  <a:lnTo>
                    <a:pt x="123393" y="183767"/>
                  </a:lnTo>
                  <a:lnTo>
                    <a:pt x="164744" y="183689"/>
                  </a:lnTo>
                  <a:lnTo>
                    <a:pt x="208062" y="187016"/>
                  </a:lnTo>
                  <a:lnTo>
                    <a:pt x="214809" y="190120"/>
                  </a:lnTo>
                  <a:lnTo>
                    <a:pt x="217897" y="194306"/>
                  </a:lnTo>
                  <a:lnTo>
                    <a:pt x="218544" y="199213"/>
                  </a:lnTo>
                  <a:lnTo>
                    <a:pt x="200449" y="215954"/>
                  </a:lnTo>
                  <a:lnTo>
                    <a:pt x="168182" y="237506"/>
                  </a:lnTo>
                  <a:lnTo>
                    <a:pt x="127971" y="261195"/>
                  </a:lnTo>
                  <a:lnTo>
                    <a:pt x="84229" y="283954"/>
                  </a:lnTo>
                  <a:lnTo>
                    <a:pt x="43151" y="304417"/>
                  </a:lnTo>
                  <a:lnTo>
                    <a:pt x="5131" y="326426"/>
                  </a:lnTo>
                  <a:lnTo>
                    <a:pt x="1206" y="331037"/>
                  </a:lnTo>
                  <a:lnTo>
                    <a:pt x="0" y="334817"/>
                  </a:lnTo>
                  <a:lnTo>
                    <a:pt x="5546" y="336631"/>
                  </a:lnTo>
                  <a:lnTo>
                    <a:pt x="50041" y="333697"/>
                  </a:lnTo>
                  <a:lnTo>
                    <a:pt x="77007" y="328829"/>
                  </a:lnTo>
                  <a:lnTo>
                    <a:pt x="107685" y="322762"/>
                  </a:lnTo>
                  <a:lnTo>
                    <a:pt x="145069" y="314484"/>
                  </a:lnTo>
                  <a:lnTo>
                    <a:pt x="186926" y="304731"/>
                  </a:lnTo>
                  <a:lnTo>
                    <a:pt x="231764" y="293997"/>
                  </a:lnTo>
                  <a:lnTo>
                    <a:pt x="273650" y="285429"/>
                  </a:lnTo>
                  <a:lnTo>
                    <a:pt x="313569" y="278306"/>
                  </a:lnTo>
                  <a:lnTo>
                    <a:pt x="352175" y="272146"/>
                  </a:lnTo>
                  <a:lnTo>
                    <a:pt x="382147" y="268040"/>
                  </a:lnTo>
                  <a:lnTo>
                    <a:pt x="426737" y="263477"/>
                  </a:lnTo>
                  <a:lnTo>
                    <a:pt x="467489" y="259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SMARTInkShape-4774"/>
            <p:cNvSpPr/>
            <p:nvPr>
              <p:custDataLst>
                <p:tags r:id="rId22"/>
              </p:custDataLst>
            </p:nvPr>
          </p:nvSpPr>
          <p:spPr>
            <a:xfrm>
              <a:off x="3535130" y="1263328"/>
              <a:ext cx="281221" cy="44773"/>
            </a:xfrm>
            <a:custGeom>
              <a:avLst/>
              <a:gdLst/>
              <a:ahLst/>
              <a:cxnLst/>
              <a:rect l="0" t="0" r="0" b="0"/>
              <a:pathLst>
                <a:path w="281221" h="44773">
                  <a:moveTo>
                    <a:pt x="8170" y="44772"/>
                  </a:moveTo>
                  <a:lnTo>
                    <a:pt x="8170" y="44772"/>
                  </a:lnTo>
                  <a:lnTo>
                    <a:pt x="1428" y="41401"/>
                  </a:lnTo>
                  <a:lnTo>
                    <a:pt x="147" y="39702"/>
                  </a:lnTo>
                  <a:lnTo>
                    <a:pt x="0" y="37864"/>
                  </a:lnTo>
                  <a:lnTo>
                    <a:pt x="606" y="35934"/>
                  </a:lnTo>
                  <a:lnTo>
                    <a:pt x="18315" y="29845"/>
                  </a:lnTo>
                  <a:lnTo>
                    <a:pt x="53131" y="21910"/>
                  </a:lnTo>
                  <a:lnTo>
                    <a:pt x="76244" y="16831"/>
                  </a:lnTo>
                  <a:lnTo>
                    <a:pt x="102941" y="12033"/>
                  </a:lnTo>
                  <a:lnTo>
                    <a:pt x="132029" y="7424"/>
                  </a:lnTo>
                  <a:lnTo>
                    <a:pt x="162709" y="2940"/>
                  </a:lnTo>
                  <a:lnTo>
                    <a:pt x="189512" y="656"/>
                  </a:lnTo>
                  <a:lnTo>
                    <a:pt x="236228" y="0"/>
                  </a:lnTo>
                  <a:lnTo>
                    <a:pt x="281220" y="3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SMARTInkShape-4775"/>
            <p:cNvSpPr/>
            <p:nvPr>
              <p:custDataLst>
                <p:tags r:id="rId23"/>
              </p:custDataLst>
            </p:nvPr>
          </p:nvSpPr>
          <p:spPr>
            <a:xfrm>
              <a:off x="3530600" y="1530350"/>
              <a:ext cx="323851" cy="76201"/>
            </a:xfrm>
            <a:custGeom>
              <a:avLst/>
              <a:gdLst/>
              <a:ahLst/>
              <a:cxnLst/>
              <a:rect l="0" t="0" r="0" b="0"/>
              <a:pathLst>
                <a:path w="323851" h="76201">
                  <a:moveTo>
                    <a:pt x="0" y="76200"/>
                  </a:moveTo>
                  <a:lnTo>
                    <a:pt x="0" y="76200"/>
                  </a:lnTo>
                  <a:lnTo>
                    <a:pt x="35156" y="67411"/>
                  </a:lnTo>
                  <a:lnTo>
                    <a:pt x="67130" y="59594"/>
                  </a:lnTo>
                  <a:lnTo>
                    <a:pt x="111915" y="49064"/>
                  </a:lnTo>
                  <a:lnTo>
                    <a:pt x="137404" y="42587"/>
                  </a:lnTo>
                  <a:lnTo>
                    <a:pt x="164274" y="35447"/>
                  </a:lnTo>
                  <a:lnTo>
                    <a:pt x="192067" y="27865"/>
                  </a:lnTo>
                  <a:lnTo>
                    <a:pt x="219061" y="21399"/>
                  </a:lnTo>
                  <a:lnTo>
                    <a:pt x="245524" y="15677"/>
                  </a:lnTo>
                  <a:lnTo>
                    <a:pt x="289038" y="6968"/>
                  </a:lnTo>
                  <a:lnTo>
                    <a:pt x="323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6" name="SMARTInkShape-4776"/>
          <p:cNvSpPr/>
          <p:nvPr>
            <p:custDataLst>
              <p:tags r:id="rId10"/>
            </p:custDataLst>
          </p:nvPr>
        </p:nvSpPr>
        <p:spPr>
          <a:xfrm>
            <a:off x="3670300" y="1276350"/>
            <a:ext cx="19051" cy="304801"/>
          </a:xfrm>
          <a:custGeom>
            <a:avLst/>
            <a:gdLst/>
            <a:ahLst/>
            <a:cxnLst/>
            <a:rect l="0" t="0" r="0" b="0"/>
            <a:pathLst>
              <a:path w="19051" h="304801">
                <a:moveTo>
                  <a:pt x="0" y="0"/>
                </a:moveTo>
                <a:lnTo>
                  <a:pt x="0" y="0"/>
                </a:lnTo>
                <a:lnTo>
                  <a:pt x="6742" y="13484"/>
                </a:lnTo>
                <a:lnTo>
                  <a:pt x="10935" y="52208"/>
                </a:lnTo>
                <a:lnTo>
                  <a:pt x="11916" y="91643"/>
                </a:lnTo>
                <a:lnTo>
                  <a:pt x="12351" y="136686"/>
                </a:lnTo>
                <a:lnTo>
                  <a:pt x="12545" y="182575"/>
                </a:lnTo>
                <a:lnTo>
                  <a:pt x="12631" y="223196"/>
                </a:lnTo>
                <a:lnTo>
                  <a:pt x="12679" y="270273"/>
                </a:lnTo>
                <a:lnTo>
                  <a:pt x="13396" y="289455"/>
                </a:lnTo>
                <a:lnTo>
                  <a:pt x="19050" y="3048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010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SMARTInkShape-Group778"/>
          <p:cNvGrpSpPr/>
          <p:nvPr/>
        </p:nvGrpSpPr>
        <p:grpSpPr>
          <a:xfrm>
            <a:off x="9149957" y="5619750"/>
            <a:ext cx="203594" cy="393701"/>
            <a:chOff x="9149957" y="5619750"/>
            <a:chExt cx="203594" cy="393701"/>
          </a:xfrm>
        </p:grpSpPr>
        <p:sp>
          <p:nvSpPr>
            <p:cNvPr id="185" name="SMARTInkShape-4376"/>
            <p:cNvSpPr/>
            <p:nvPr>
              <p:custDataLst>
                <p:tags r:id="rId159"/>
              </p:custDataLst>
            </p:nvPr>
          </p:nvSpPr>
          <p:spPr>
            <a:xfrm>
              <a:off x="9149957" y="5619750"/>
              <a:ext cx="203594" cy="88901"/>
            </a:xfrm>
            <a:custGeom>
              <a:avLst/>
              <a:gdLst/>
              <a:ahLst/>
              <a:cxnLst/>
              <a:rect l="0" t="0" r="0" b="0"/>
              <a:pathLst>
                <a:path w="203594" h="88901">
                  <a:moveTo>
                    <a:pt x="6743" y="88900"/>
                  </a:moveTo>
                  <a:lnTo>
                    <a:pt x="6743" y="88900"/>
                  </a:lnTo>
                  <a:lnTo>
                    <a:pt x="0" y="72044"/>
                  </a:lnTo>
                  <a:lnTo>
                    <a:pt x="453" y="56243"/>
                  </a:lnTo>
                  <a:lnTo>
                    <a:pt x="2549" y="48080"/>
                  </a:lnTo>
                  <a:lnTo>
                    <a:pt x="9592" y="41225"/>
                  </a:lnTo>
                  <a:lnTo>
                    <a:pt x="49293" y="24131"/>
                  </a:lnTo>
                  <a:lnTo>
                    <a:pt x="90565" y="12136"/>
                  </a:lnTo>
                  <a:lnTo>
                    <a:pt x="135250" y="5394"/>
                  </a:lnTo>
                  <a:lnTo>
                    <a:pt x="173217" y="2398"/>
                  </a:lnTo>
                  <a:lnTo>
                    <a:pt x="203593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4377"/>
            <p:cNvSpPr/>
            <p:nvPr>
              <p:custDataLst>
                <p:tags r:id="rId160"/>
              </p:custDataLst>
            </p:nvPr>
          </p:nvSpPr>
          <p:spPr>
            <a:xfrm>
              <a:off x="9175750" y="5683250"/>
              <a:ext cx="44451" cy="330201"/>
            </a:xfrm>
            <a:custGeom>
              <a:avLst/>
              <a:gdLst/>
              <a:ahLst/>
              <a:cxnLst/>
              <a:rect l="0" t="0" r="0" b="0"/>
              <a:pathLst>
                <a:path w="44451" h="330201">
                  <a:moveTo>
                    <a:pt x="44450" y="0"/>
                  </a:moveTo>
                  <a:lnTo>
                    <a:pt x="44450" y="0"/>
                  </a:lnTo>
                  <a:lnTo>
                    <a:pt x="33606" y="20148"/>
                  </a:lnTo>
                  <a:lnTo>
                    <a:pt x="23401" y="50112"/>
                  </a:lnTo>
                  <a:lnTo>
                    <a:pt x="13694" y="88829"/>
                  </a:lnTo>
                  <a:lnTo>
                    <a:pt x="6086" y="134024"/>
                  </a:lnTo>
                  <a:lnTo>
                    <a:pt x="4057" y="159905"/>
                  </a:lnTo>
                  <a:lnTo>
                    <a:pt x="2704" y="187037"/>
                  </a:lnTo>
                  <a:lnTo>
                    <a:pt x="1802" y="212181"/>
                  </a:lnTo>
                  <a:lnTo>
                    <a:pt x="802" y="258932"/>
                  </a:lnTo>
                  <a:lnTo>
                    <a:pt x="238" y="304694"/>
                  </a:lnTo>
                  <a:lnTo>
                    <a:pt x="0" y="330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6" name="SMARTInkShape-Group779"/>
          <p:cNvGrpSpPr/>
          <p:nvPr/>
        </p:nvGrpSpPr>
        <p:grpSpPr>
          <a:xfrm>
            <a:off x="8655050" y="5683250"/>
            <a:ext cx="1346201" cy="419101"/>
            <a:chOff x="8655050" y="5683250"/>
            <a:chExt cx="1346201" cy="419101"/>
          </a:xfrm>
        </p:grpSpPr>
        <p:sp>
          <p:nvSpPr>
            <p:cNvPr id="188" name="SMARTInkShape-4378"/>
            <p:cNvSpPr/>
            <p:nvPr>
              <p:custDataLst>
                <p:tags r:id="rId151"/>
              </p:custDataLst>
            </p:nvPr>
          </p:nvSpPr>
          <p:spPr>
            <a:xfrm>
              <a:off x="9798050" y="5683250"/>
              <a:ext cx="203201" cy="419101"/>
            </a:xfrm>
            <a:custGeom>
              <a:avLst/>
              <a:gdLst/>
              <a:ahLst/>
              <a:cxnLst/>
              <a:rect l="0" t="0" r="0" b="0"/>
              <a:pathLst>
                <a:path w="203201" h="419101">
                  <a:moveTo>
                    <a:pt x="203200" y="0"/>
                  </a:moveTo>
                  <a:lnTo>
                    <a:pt x="203200" y="0"/>
                  </a:lnTo>
                  <a:lnTo>
                    <a:pt x="196457" y="13484"/>
                  </a:lnTo>
                  <a:lnTo>
                    <a:pt x="193148" y="50207"/>
                  </a:lnTo>
                  <a:lnTo>
                    <a:pt x="192265" y="75805"/>
                  </a:lnTo>
                  <a:lnTo>
                    <a:pt x="189560" y="105570"/>
                  </a:lnTo>
                  <a:lnTo>
                    <a:pt x="185641" y="138113"/>
                  </a:lnTo>
                  <a:lnTo>
                    <a:pt x="180911" y="172509"/>
                  </a:lnTo>
                  <a:lnTo>
                    <a:pt x="171407" y="206728"/>
                  </a:lnTo>
                  <a:lnTo>
                    <a:pt x="158721" y="240829"/>
                  </a:lnTo>
                  <a:lnTo>
                    <a:pt x="143914" y="274853"/>
                  </a:lnTo>
                  <a:lnTo>
                    <a:pt x="121342" y="306001"/>
                  </a:lnTo>
                  <a:lnTo>
                    <a:pt x="93595" y="335234"/>
                  </a:lnTo>
                  <a:lnTo>
                    <a:pt x="62398" y="363189"/>
                  </a:lnTo>
                  <a:lnTo>
                    <a:pt x="0" y="419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4379"/>
            <p:cNvSpPr/>
            <p:nvPr>
              <p:custDataLst>
                <p:tags r:id="rId152"/>
              </p:custDataLst>
            </p:nvPr>
          </p:nvSpPr>
          <p:spPr>
            <a:xfrm>
              <a:off x="9654454" y="5756079"/>
              <a:ext cx="245197" cy="168472"/>
            </a:xfrm>
            <a:custGeom>
              <a:avLst/>
              <a:gdLst/>
              <a:ahLst/>
              <a:cxnLst/>
              <a:rect l="0" t="0" r="0" b="0"/>
              <a:pathLst>
                <a:path w="245197" h="168472">
                  <a:moveTo>
                    <a:pt x="245196" y="3371"/>
                  </a:moveTo>
                  <a:lnTo>
                    <a:pt x="245196" y="3371"/>
                  </a:lnTo>
                  <a:lnTo>
                    <a:pt x="235083" y="0"/>
                  </a:lnTo>
                  <a:lnTo>
                    <a:pt x="222593" y="3990"/>
                  </a:lnTo>
                  <a:lnTo>
                    <a:pt x="195930" y="23780"/>
                  </a:lnTo>
                  <a:lnTo>
                    <a:pt x="159338" y="58337"/>
                  </a:lnTo>
                  <a:lnTo>
                    <a:pt x="115334" y="99856"/>
                  </a:lnTo>
                  <a:lnTo>
                    <a:pt x="68429" y="135911"/>
                  </a:lnTo>
                  <a:lnTo>
                    <a:pt x="30778" y="154355"/>
                  </a:lnTo>
                  <a:lnTo>
                    <a:pt x="21817" y="156944"/>
                  </a:lnTo>
                  <a:lnTo>
                    <a:pt x="15136" y="155847"/>
                  </a:lnTo>
                  <a:lnTo>
                    <a:pt x="9979" y="152294"/>
                  </a:lnTo>
                  <a:lnTo>
                    <a:pt x="5835" y="147103"/>
                  </a:lnTo>
                  <a:lnTo>
                    <a:pt x="1228" y="133809"/>
                  </a:lnTo>
                  <a:lnTo>
                    <a:pt x="0" y="126313"/>
                  </a:lnTo>
                  <a:lnTo>
                    <a:pt x="6163" y="106696"/>
                  </a:lnTo>
                  <a:lnTo>
                    <a:pt x="11758" y="95537"/>
                  </a:lnTo>
                  <a:lnTo>
                    <a:pt x="19013" y="88098"/>
                  </a:lnTo>
                  <a:lnTo>
                    <a:pt x="36485" y="79833"/>
                  </a:lnTo>
                  <a:lnTo>
                    <a:pt x="54128" y="78041"/>
                  </a:lnTo>
                  <a:lnTo>
                    <a:pt x="72083" y="81008"/>
                  </a:lnTo>
                  <a:lnTo>
                    <a:pt x="102730" y="96695"/>
                  </a:lnTo>
                  <a:lnTo>
                    <a:pt x="149634" y="140725"/>
                  </a:lnTo>
                  <a:lnTo>
                    <a:pt x="168996" y="1684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4380"/>
            <p:cNvSpPr/>
            <p:nvPr>
              <p:custDataLst>
                <p:tags r:id="rId153"/>
              </p:custDataLst>
            </p:nvPr>
          </p:nvSpPr>
          <p:spPr>
            <a:xfrm>
              <a:off x="9526491" y="5695227"/>
              <a:ext cx="150910" cy="286474"/>
            </a:xfrm>
            <a:custGeom>
              <a:avLst/>
              <a:gdLst/>
              <a:ahLst/>
              <a:cxnLst/>
              <a:rect l="0" t="0" r="0" b="0"/>
              <a:pathLst>
                <a:path w="150910" h="286474">
                  <a:moveTo>
                    <a:pt x="150909" y="19773"/>
                  </a:moveTo>
                  <a:lnTo>
                    <a:pt x="150909" y="19773"/>
                  </a:lnTo>
                  <a:lnTo>
                    <a:pt x="130629" y="5975"/>
                  </a:lnTo>
                  <a:lnTo>
                    <a:pt x="115555" y="0"/>
                  </a:lnTo>
                  <a:lnTo>
                    <a:pt x="99449" y="637"/>
                  </a:lnTo>
                  <a:lnTo>
                    <a:pt x="91202" y="2783"/>
                  </a:lnTo>
                  <a:lnTo>
                    <a:pt x="72632" y="22099"/>
                  </a:lnTo>
                  <a:lnTo>
                    <a:pt x="52618" y="53262"/>
                  </a:lnTo>
                  <a:lnTo>
                    <a:pt x="31965" y="92982"/>
                  </a:lnTo>
                  <a:lnTo>
                    <a:pt x="14789" y="136507"/>
                  </a:lnTo>
                  <a:lnTo>
                    <a:pt x="2922" y="180310"/>
                  </a:lnTo>
                  <a:lnTo>
                    <a:pt x="0" y="220944"/>
                  </a:lnTo>
                  <a:lnTo>
                    <a:pt x="4441" y="237143"/>
                  </a:lnTo>
                  <a:lnTo>
                    <a:pt x="42959" y="28647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4381"/>
            <p:cNvSpPr/>
            <p:nvPr>
              <p:custDataLst>
                <p:tags r:id="rId154"/>
              </p:custDataLst>
            </p:nvPr>
          </p:nvSpPr>
          <p:spPr>
            <a:xfrm>
              <a:off x="9302750" y="5914829"/>
              <a:ext cx="152401" cy="174822"/>
            </a:xfrm>
            <a:custGeom>
              <a:avLst/>
              <a:gdLst/>
              <a:ahLst/>
              <a:cxnLst/>
              <a:rect l="0" t="0" r="0" b="0"/>
              <a:pathLst>
                <a:path w="152401" h="174822">
                  <a:moveTo>
                    <a:pt x="152400" y="3371"/>
                  </a:moveTo>
                  <a:lnTo>
                    <a:pt x="152400" y="3371"/>
                  </a:lnTo>
                  <a:lnTo>
                    <a:pt x="138916" y="0"/>
                  </a:lnTo>
                  <a:lnTo>
                    <a:pt x="122889" y="7753"/>
                  </a:lnTo>
                  <a:lnTo>
                    <a:pt x="77112" y="48216"/>
                  </a:lnTo>
                  <a:lnTo>
                    <a:pt x="41741" y="92780"/>
                  </a:lnTo>
                  <a:lnTo>
                    <a:pt x="15660" y="134990"/>
                  </a:lnTo>
                  <a:lnTo>
                    <a:pt x="0" y="1748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4382"/>
            <p:cNvSpPr/>
            <p:nvPr>
              <p:custDataLst>
                <p:tags r:id="rId155"/>
              </p:custDataLst>
            </p:nvPr>
          </p:nvSpPr>
          <p:spPr>
            <a:xfrm>
              <a:off x="9293029" y="5935577"/>
              <a:ext cx="124022" cy="96924"/>
            </a:xfrm>
            <a:custGeom>
              <a:avLst/>
              <a:gdLst/>
              <a:ahLst/>
              <a:cxnLst/>
              <a:rect l="0" t="0" r="0" b="0"/>
              <a:pathLst>
                <a:path w="124022" h="96924">
                  <a:moveTo>
                    <a:pt x="3371" y="8023"/>
                  </a:moveTo>
                  <a:lnTo>
                    <a:pt x="3371" y="8023"/>
                  </a:lnTo>
                  <a:lnTo>
                    <a:pt x="0" y="1282"/>
                  </a:lnTo>
                  <a:lnTo>
                    <a:pt x="1829" y="0"/>
                  </a:lnTo>
                  <a:lnTo>
                    <a:pt x="11388" y="460"/>
                  </a:lnTo>
                  <a:lnTo>
                    <a:pt x="39377" y="14797"/>
                  </a:lnTo>
                  <a:lnTo>
                    <a:pt x="81692" y="54360"/>
                  </a:lnTo>
                  <a:lnTo>
                    <a:pt x="124021" y="9692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4383"/>
            <p:cNvSpPr/>
            <p:nvPr>
              <p:custDataLst>
                <p:tags r:id="rId156"/>
              </p:custDataLst>
            </p:nvPr>
          </p:nvSpPr>
          <p:spPr>
            <a:xfrm>
              <a:off x="9118600" y="5810250"/>
              <a:ext cx="234951" cy="31751"/>
            </a:xfrm>
            <a:custGeom>
              <a:avLst/>
              <a:gdLst/>
              <a:ahLst/>
              <a:cxnLst/>
              <a:rect l="0" t="0" r="0" b="0"/>
              <a:pathLst>
                <a:path w="234951" h="31751">
                  <a:moveTo>
                    <a:pt x="0" y="31750"/>
                  </a:moveTo>
                  <a:lnTo>
                    <a:pt x="0" y="31750"/>
                  </a:lnTo>
                  <a:lnTo>
                    <a:pt x="3370" y="28379"/>
                  </a:lnTo>
                  <a:lnTo>
                    <a:pt x="49140" y="15849"/>
                  </a:lnTo>
                  <a:lnTo>
                    <a:pt x="90279" y="7984"/>
                  </a:lnTo>
                  <a:lnTo>
                    <a:pt x="115923" y="5323"/>
                  </a:lnTo>
                  <a:lnTo>
                    <a:pt x="144311" y="3549"/>
                  </a:lnTo>
                  <a:lnTo>
                    <a:pt x="174523" y="2366"/>
                  </a:lnTo>
                  <a:lnTo>
                    <a:pt x="2349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4384"/>
            <p:cNvSpPr/>
            <p:nvPr>
              <p:custDataLst>
                <p:tags r:id="rId157"/>
              </p:custDataLst>
            </p:nvPr>
          </p:nvSpPr>
          <p:spPr>
            <a:xfrm>
              <a:off x="8689779" y="5994400"/>
              <a:ext cx="219272" cy="6351"/>
            </a:xfrm>
            <a:custGeom>
              <a:avLst/>
              <a:gdLst/>
              <a:ahLst/>
              <a:cxnLst/>
              <a:rect l="0" t="0" r="0" b="0"/>
              <a:pathLst>
                <a:path w="219272" h="6351">
                  <a:moveTo>
                    <a:pt x="3371" y="6350"/>
                  </a:moveTo>
                  <a:lnTo>
                    <a:pt x="3371" y="6350"/>
                  </a:lnTo>
                  <a:lnTo>
                    <a:pt x="0" y="6350"/>
                  </a:lnTo>
                  <a:lnTo>
                    <a:pt x="41692" y="5645"/>
                  </a:lnTo>
                  <a:lnTo>
                    <a:pt x="84844" y="2979"/>
                  </a:lnTo>
                  <a:lnTo>
                    <a:pt x="109897" y="1986"/>
                  </a:lnTo>
                  <a:lnTo>
                    <a:pt x="136477" y="1324"/>
                  </a:lnTo>
                  <a:lnTo>
                    <a:pt x="182473" y="588"/>
                  </a:lnTo>
                  <a:lnTo>
                    <a:pt x="21927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4385"/>
            <p:cNvSpPr/>
            <p:nvPr>
              <p:custDataLst>
                <p:tags r:id="rId158"/>
              </p:custDataLst>
            </p:nvPr>
          </p:nvSpPr>
          <p:spPr>
            <a:xfrm>
              <a:off x="8655050" y="5892800"/>
              <a:ext cx="158751" cy="25401"/>
            </a:xfrm>
            <a:custGeom>
              <a:avLst/>
              <a:gdLst/>
              <a:ahLst/>
              <a:cxnLst/>
              <a:rect l="0" t="0" r="0" b="0"/>
              <a:pathLst>
                <a:path w="158751" h="25401">
                  <a:moveTo>
                    <a:pt x="0" y="25400"/>
                  </a:moveTo>
                  <a:lnTo>
                    <a:pt x="0" y="25400"/>
                  </a:lnTo>
                  <a:lnTo>
                    <a:pt x="3370" y="22029"/>
                  </a:lnTo>
                  <a:lnTo>
                    <a:pt x="38295" y="14568"/>
                  </a:lnTo>
                  <a:lnTo>
                    <a:pt x="69231" y="10472"/>
                  </a:lnTo>
                  <a:lnTo>
                    <a:pt x="104148" y="6302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0" name="SMARTInkShape-Group780"/>
          <p:cNvGrpSpPr/>
          <p:nvPr/>
        </p:nvGrpSpPr>
        <p:grpSpPr>
          <a:xfrm>
            <a:off x="6519985" y="5449229"/>
            <a:ext cx="1901837" cy="662158"/>
            <a:chOff x="6519985" y="5449229"/>
            <a:chExt cx="1901837" cy="662158"/>
          </a:xfrm>
        </p:grpSpPr>
        <p:sp>
          <p:nvSpPr>
            <p:cNvPr id="197" name="SMARTInkShape-4386"/>
            <p:cNvSpPr/>
            <p:nvPr>
              <p:custDataLst>
                <p:tags r:id="rId138"/>
              </p:custDataLst>
            </p:nvPr>
          </p:nvSpPr>
          <p:spPr>
            <a:xfrm>
              <a:off x="8166100" y="5608194"/>
              <a:ext cx="255722" cy="503193"/>
            </a:xfrm>
            <a:custGeom>
              <a:avLst/>
              <a:gdLst/>
              <a:ahLst/>
              <a:cxnLst/>
              <a:rect l="0" t="0" r="0" b="0"/>
              <a:pathLst>
                <a:path w="255722" h="503193">
                  <a:moveTo>
                    <a:pt x="0" y="11556"/>
                  </a:moveTo>
                  <a:lnTo>
                    <a:pt x="0" y="11556"/>
                  </a:lnTo>
                  <a:lnTo>
                    <a:pt x="37037" y="4648"/>
                  </a:lnTo>
                  <a:lnTo>
                    <a:pt x="68672" y="1430"/>
                  </a:lnTo>
                  <a:lnTo>
                    <a:pt x="103898" y="0"/>
                  </a:lnTo>
                  <a:lnTo>
                    <a:pt x="138840" y="1246"/>
                  </a:lnTo>
                  <a:lnTo>
                    <a:pt x="184600" y="7796"/>
                  </a:lnTo>
                  <a:lnTo>
                    <a:pt x="207633" y="15529"/>
                  </a:lnTo>
                  <a:lnTo>
                    <a:pt x="224926" y="26022"/>
                  </a:lnTo>
                  <a:lnTo>
                    <a:pt x="237785" y="43385"/>
                  </a:lnTo>
                  <a:lnTo>
                    <a:pt x="251077" y="78843"/>
                  </a:lnTo>
                  <a:lnTo>
                    <a:pt x="255721" y="124391"/>
                  </a:lnTo>
                  <a:lnTo>
                    <a:pt x="252647" y="159071"/>
                  </a:lnTo>
                  <a:lnTo>
                    <a:pt x="244225" y="193300"/>
                  </a:lnTo>
                  <a:lnTo>
                    <a:pt x="239073" y="232972"/>
                  </a:lnTo>
                  <a:lnTo>
                    <a:pt x="237488" y="276474"/>
                  </a:lnTo>
                  <a:lnTo>
                    <a:pt x="239135" y="321679"/>
                  </a:lnTo>
                  <a:lnTo>
                    <a:pt x="242219" y="363877"/>
                  </a:lnTo>
                  <a:lnTo>
                    <a:pt x="245942" y="402388"/>
                  </a:lnTo>
                  <a:lnTo>
                    <a:pt x="249888" y="449720"/>
                  </a:lnTo>
                  <a:lnTo>
                    <a:pt x="246057" y="472525"/>
                  </a:lnTo>
                  <a:lnTo>
                    <a:pt x="235888" y="488305"/>
                  </a:lnTo>
                  <a:lnTo>
                    <a:pt x="229225" y="494489"/>
                  </a:lnTo>
                  <a:lnTo>
                    <a:pt x="208652" y="501360"/>
                  </a:lnTo>
                  <a:lnTo>
                    <a:pt x="196252" y="503192"/>
                  </a:lnTo>
                  <a:lnTo>
                    <a:pt x="167422" y="495820"/>
                  </a:lnTo>
                  <a:lnTo>
                    <a:pt x="120650" y="4751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4387"/>
            <p:cNvSpPr/>
            <p:nvPr>
              <p:custDataLst>
                <p:tags r:id="rId139"/>
              </p:custDataLst>
            </p:nvPr>
          </p:nvSpPr>
          <p:spPr>
            <a:xfrm>
              <a:off x="8096250" y="5705279"/>
              <a:ext cx="30868" cy="219272"/>
            </a:xfrm>
            <a:custGeom>
              <a:avLst/>
              <a:gdLst/>
              <a:ahLst/>
              <a:cxnLst/>
              <a:rect l="0" t="0" r="0" b="0"/>
              <a:pathLst>
                <a:path w="30868" h="219272">
                  <a:moveTo>
                    <a:pt x="25400" y="3371"/>
                  </a:moveTo>
                  <a:lnTo>
                    <a:pt x="25400" y="3371"/>
                  </a:lnTo>
                  <a:lnTo>
                    <a:pt x="25400" y="0"/>
                  </a:lnTo>
                  <a:lnTo>
                    <a:pt x="28770" y="8016"/>
                  </a:lnTo>
                  <a:lnTo>
                    <a:pt x="30867" y="47394"/>
                  </a:lnTo>
                  <a:lnTo>
                    <a:pt x="27595" y="87848"/>
                  </a:lnTo>
                  <a:lnTo>
                    <a:pt x="20731" y="132639"/>
                  </a:lnTo>
                  <a:lnTo>
                    <a:pt x="10625" y="176063"/>
                  </a:lnTo>
                  <a:lnTo>
                    <a:pt x="0" y="2192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4388"/>
            <p:cNvSpPr/>
            <p:nvPr>
              <p:custDataLst>
                <p:tags r:id="rId140"/>
              </p:custDataLst>
            </p:nvPr>
          </p:nvSpPr>
          <p:spPr>
            <a:xfrm>
              <a:off x="7820751" y="5740400"/>
              <a:ext cx="192950" cy="190501"/>
            </a:xfrm>
            <a:custGeom>
              <a:avLst/>
              <a:gdLst/>
              <a:ahLst/>
              <a:cxnLst/>
              <a:rect l="0" t="0" r="0" b="0"/>
              <a:pathLst>
                <a:path w="192950" h="190501">
                  <a:moveTo>
                    <a:pt x="192949" y="0"/>
                  </a:moveTo>
                  <a:lnTo>
                    <a:pt x="192949" y="0"/>
                  </a:lnTo>
                  <a:lnTo>
                    <a:pt x="156320" y="24418"/>
                  </a:lnTo>
                  <a:lnTo>
                    <a:pt x="118283" y="57643"/>
                  </a:lnTo>
                  <a:lnTo>
                    <a:pt x="72359" y="102138"/>
                  </a:lnTo>
                  <a:lnTo>
                    <a:pt x="33120" y="134215"/>
                  </a:lnTo>
                  <a:lnTo>
                    <a:pt x="9263" y="147012"/>
                  </a:lnTo>
                  <a:lnTo>
                    <a:pt x="4875" y="147396"/>
                  </a:lnTo>
                  <a:lnTo>
                    <a:pt x="1950" y="146241"/>
                  </a:lnTo>
                  <a:lnTo>
                    <a:pt x="0" y="144061"/>
                  </a:lnTo>
                  <a:lnTo>
                    <a:pt x="816" y="139785"/>
                  </a:lnTo>
                  <a:lnTo>
                    <a:pt x="7367" y="127508"/>
                  </a:lnTo>
                  <a:lnTo>
                    <a:pt x="22956" y="111471"/>
                  </a:lnTo>
                  <a:lnTo>
                    <a:pt x="36728" y="105988"/>
                  </a:lnTo>
                  <a:lnTo>
                    <a:pt x="44353" y="104525"/>
                  </a:lnTo>
                  <a:lnTo>
                    <a:pt x="60349" y="108545"/>
                  </a:lnTo>
                  <a:lnTo>
                    <a:pt x="96984" y="131743"/>
                  </a:lnTo>
                  <a:lnTo>
                    <a:pt x="131007" y="167160"/>
                  </a:lnTo>
                  <a:lnTo>
                    <a:pt x="143708" y="186406"/>
                  </a:lnTo>
                  <a:lnTo>
                    <a:pt x="146716" y="188476"/>
                  </a:lnTo>
                  <a:lnTo>
                    <a:pt x="154849" y="190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4389"/>
            <p:cNvSpPr/>
            <p:nvPr>
              <p:custDataLst>
                <p:tags r:id="rId141"/>
              </p:custDataLst>
            </p:nvPr>
          </p:nvSpPr>
          <p:spPr>
            <a:xfrm>
              <a:off x="7661680" y="5728398"/>
              <a:ext cx="161521" cy="278703"/>
            </a:xfrm>
            <a:custGeom>
              <a:avLst/>
              <a:gdLst/>
              <a:ahLst/>
              <a:cxnLst/>
              <a:rect l="0" t="0" r="0" b="0"/>
              <a:pathLst>
                <a:path w="161521" h="278703">
                  <a:moveTo>
                    <a:pt x="161520" y="31052"/>
                  </a:moveTo>
                  <a:lnTo>
                    <a:pt x="161520" y="31052"/>
                  </a:lnTo>
                  <a:lnTo>
                    <a:pt x="151406" y="14196"/>
                  </a:lnTo>
                  <a:lnTo>
                    <a:pt x="138916" y="4040"/>
                  </a:lnTo>
                  <a:lnTo>
                    <a:pt x="131633" y="345"/>
                  </a:lnTo>
                  <a:lnTo>
                    <a:pt x="112253" y="0"/>
                  </a:lnTo>
                  <a:lnTo>
                    <a:pt x="101159" y="1884"/>
                  </a:lnTo>
                  <a:lnTo>
                    <a:pt x="75662" y="20911"/>
                  </a:lnTo>
                  <a:lnTo>
                    <a:pt x="49277" y="51945"/>
                  </a:lnTo>
                  <a:lnTo>
                    <a:pt x="25791" y="91608"/>
                  </a:lnTo>
                  <a:lnTo>
                    <a:pt x="9239" y="136988"/>
                  </a:lnTo>
                  <a:lnTo>
                    <a:pt x="0" y="182557"/>
                  </a:lnTo>
                  <a:lnTo>
                    <a:pt x="598" y="221625"/>
                  </a:lnTo>
                  <a:lnTo>
                    <a:pt x="5555" y="236418"/>
                  </a:lnTo>
                  <a:lnTo>
                    <a:pt x="40870" y="27870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4390"/>
            <p:cNvSpPr/>
            <p:nvPr>
              <p:custDataLst>
                <p:tags r:id="rId142"/>
              </p:custDataLst>
            </p:nvPr>
          </p:nvSpPr>
          <p:spPr>
            <a:xfrm>
              <a:off x="7493000" y="5969000"/>
              <a:ext cx="120651" cy="101601"/>
            </a:xfrm>
            <a:custGeom>
              <a:avLst/>
              <a:gdLst/>
              <a:ahLst/>
              <a:cxnLst/>
              <a:rect l="0" t="0" r="0" b="0"/>
              <a:pathLst>
                <a:path w="120651" h="101601">
                  <a:moveTo>
                    <a:pt x="120650" y="0"/>
                  </a:moveTo>
                  <a:lnTo>
                    <a:pt x="120650" y="0"/>
                  </a:lnTo>
                  <a:lnTo>
                    <a:pt x="110536" y="0"/>
                  </a:lnTo>
                  <a:lnTo>
                    <a:pt x="81676" y="15914"/>
                  </a:lnTo>
                  <a:lnTo>
                    <a:pt x="50070" y="38974"/>
                  </a:lnTo>
                  <a:lnTo>
                    <a:pt x="11437" y="86089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4391"/>
            <p:cNvSpPr/>
            <p:nvPr>
              <p:custDataLst>
                <p:tags r:id="rId143"/>
              </p:custDataLst>
            </p:nvPr>
          </p:nvSpPr>
          <p:spPr>
            <a:xfrm>
              <a:off x="7505700" y="5962650"/>
              <a:ext cx="63501" cy="114301"/>
            </a:xfrm>
            <a:custGeom>
              <a:avLst/>
              <a:gdLst/>
              <a:ahLst/>
              <a:cxnLst/>
              <a:rect l="0" t="0" r="0" b="0"/>
              <a:pathLst>
                <a:path w="63501" h="1143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12209" y="6741"/>
                  </a:lnTo>
                  <a:lnTo>
                    <a:pt x="38871" y="46453"/>
                  </a:lnTo>
                  <a:lnTo>
                    <a:pt x="56910" y="83808"/>
                  </a:lnTo>
                  <a:lnTo>
                    <a:pt x="63500" y="114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4392"/>
            <p:cNvSpPr/>
            <p:nvPr>
              <p:custDataLst>
                <p:tags r:id="rId144"/>
              </p:custDataLst>
            </p:nvPr>
          </p:nvSpPr>
          <p:spPr>
            <a:xfrm>
              <a:off x="7368606" y="5449229"/>
              <a:ext cx="156145" cy="130217"/>
            </a:xfrm>
            <a:custGeom>
              <a:avLst/>
              <a:gdLst/>
              <a:ahLst/>
              <a:cxnLst/>
              <a:rect l="0" t="0" r="0" b="0"/>
              <a:pathLst>
                <a:path w="156145" h="130217">
                  <a:moveTo>
                    <a:pt x="67244" y="11771"/>
                  </a:moveTo>
                  <a:lnTo>
                    <a:pt x="67244" y="11771"/>
                  </a:lnTo>
                  <a:lnTo>
                    <a:pt x="57131" y="18513"/>
                  </a:lnTo>
                  <a:lnTo>
                    <a:pt x="40729" y="39560"/>
                  </a:lnTo>
                  <a:lnTo>
                    <a:pt x="16929" y="87005"/>
                  </a:lnTo>
                  <a:lnTo>
                    <a:pt x="0" y="130216"/>
                  </a:lnTo>
                  <a:lnTo>
                    <a:pt x="20647" y="88387"/>
                  </a:lnTo>
                  <a:lnTo>
                    <a:pt x="50616" y="42703"/>
                  </a:lnTo>
                  <a:lnTo>
                    <a:pt x="81445" y="9098"/>
                  </a:lnTo>
                  <a:lnTo>
                    <a:pt x="99896" y="0"/>
                  </a:lnTo>
                  <a:lnTo>
                    <a:pt x="108769" y="1101"/>
                  </a:lnTo>
                  <a:lnTo>
                    <a:pt x="126150" y="11733"/>
                  </a:lnTo>
                  <a:lnTo>
                    <a:pt x="139521" y="31979"/>
                  </a:lnTo>
                  <a:lnTo>
                    <a:pt x="148756" y="58853"/>
                  </a:lnTo>
                  <a:lnTo>
                    <a:pt x="153954" y="103332"/>
                  </a:lnTo>
                  <a:lnTo>
                    <a:pt x="156144" y="1260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4393"/>
            <p:cNvSpPr/>
            <p:nvPr>
              <p:custDataLst>
                <p:tags r:id="rId145"/>
              </p:custDataLst>
            </p:nvPr>
          </p:nvSpPr>
          <p:spPr>
            <a:xfrm>
              <a:off x="7226300" y="5835650"/>
              <a:ext cx="215901" cy="44451"/>
            </a:xfrm>
            <a:custGeom>
              <a:avLst/>
              <a:gdLst/>
              <a:ahLst/>
              <a:cxnLst/>
              <a:rect l="0" t="0" r="0" b="0"/>
              <a:pathLst>
                <a:path w="215901" h="44451">
                  <a:moveTo>
                    <a:pt x="0" y="44450"/>
                  </a:moveTo>
                  <a:lnTo>
                    <a:pt x="0" y="44450"/>
                  </a:lnTo>
                  <a:lnTo>
                    <a:pt x="0" y="41079"/>
                  </a:lnTo>
                  <a:lnTo>
                    <a:pt x="33711" y="28870"/>
                  </a:lnTo>
                  <a:lnTo>
                    <a:pt x="72837" y="19651"/>
                  </a:lnTo>
                  <a:lnTo>
                    <a:pt x="118449" y="11556"/>
                  </a:lnTo>
                  <a:lnTo>
                    <a:pt x="142466" y="8410"/>
                  </a:lnTo>
                  <a:lnTo>
                    <a:pt x="183262" y="3739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4394"/>
            <p:cNvSpPr/>
            <p:nvPr>
              <p:custDataLst>
                <p:tags r:id="rId146"/>
              </p:custDataLst>
            </p:nvPr>
          </p:nvSpPr>
          <p:spPr>
            <a:xfrm>
              <a:off x="7277100" y="5713092"/>
              <a:ext cx="234951" cy="52709"/>
            </a:xfrm>
            <a:custGeom>
              <a:avLst/>
              <a:gdLst/>
              <a:ahLst/>
              <a:cxnLst/>
              <a:rect l="0" t="0" r="0" b="0"/>
              <a:pathLst>
                <a:path w="234951" h="52709">
                  <a:moveTo>
                    <a:pt x="0" y="52708"/>
                  </a:moveTo>
                  <a:lnTo>
                    <a:pt x="0" y="52708"/>
                  </a:lnTo>
                  <a:lnTo>
                    <a:pt x="0" y="42595"/>
                  </a:lnTo>
                  <a:lnTo>
                    <a:pt x="13170" y="31985"/>
                  </a:lnTo>
                  <a:lnTo>
                    <a:pt x="52115" y="15994"/>
                  </a:lnTo>
                  <a:lnTo>
                    <a:pt x="88074" y="7463"/>
                  </a:lnTo>
                  <a:lnTo>
                    <a:pt x="132276" y="1319"/>
                  </a:lnTo>
                  <a:lnTo>
                    <a:pt x="174499" y="0"/>
                  </a:lnTo>
                  <a:lnTo>
                    <a:pt x="234950" y="190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4395"/>
            <p:cNvSpPr/>
            <p:nvPr>
              <p:custDataLst>
                <p:tags r:id="rId147"/>
              </p:custDataLst>
            </p:nvPr>
          </p:nvSpPr>
          <p:spPr>
            <a:xfrm>
              <a:off x="7283450" y="5715000"/>
              <a:ext cx="38101" cy="317501"/>
            </a:xfrm>
            <a:custGeom>
              <a:avLst/>
              <a:gdLst/>
              <a:ahLst/>
              <a:cxnLst/>
              <a:rect l="0" t="0" r="0" b="0"/>
              <a:pathLst>
                <a:path w="38101" h="317501">
                  <a:moveTo>
                    <a:pt x="38100" y="0"/>
                  </a:moveTo>
                  <a:lnTo>
                    <a:pt x="38100" y="0"/>
                  </a:lnTo>
                  <a:lnTo>
                    <a:pt x="38100" y="32435"/>
                  </a:lnTo>
                  <a:lnTo>
                    <a:pt x="32455" y="66863"/>
                  </a:lnTo>
                  <a:lnTo>
                    <a:pt x="23596" y="109444"/>
                  </a:lnTo>
                  <a:lnTo>
                    <a:pt x="19259" y="133641"/>
                  </a:lnTo>
                  <a:lnTo>
                    <a:pt x="14956" y="158944"/>
                  </a:lnTo>
                  <a:lnTo>
                    <a:pt x="10175" y="205873"/>
                  </a:lnTo>
                  <a:lnTo>
                    <a:pt x="7344" y="248132"/>
                  </a:lnTo>
                  <a:lnTo>
                    <a:pt x="2489" y="294751"/>
                  </a:lnTo>
                  <a:lnTo>
                    <a:pt x="0" y="317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4396"/>
            <p:cNvSpPr/>
            <p:nvPr>
              <p:custDataLst>
                <p:tags r:id="rId148"/>
              </p:custDataLst>
            </p:nvPr>
          </p:nvSpPr>
          <p:spPr>
            <a:xfrm>
              <a:off x="6869914" y="5597039"/>
              <a:ext cx="337337" cy="458938"/>
            </a:xfrm>
            <a:custGeom>
              <a:avLst/>
              <a:gdLst/>
              <a:ahLst/>
              <a:cxnLst/>
              <a:rect l="0" t="0" r="0" b="0"/>
              <a:pathLst>
                <a:path w="337337" h="458938">
                  <a:moveTo>
                    <a:pt x="337336" y="54461"/>
                  </a:moveTo>
                  <a:lnTo>
                    <a:pt x="337336" y="54461"/>
                  </a:lnTo>
                  <a:lnTo>
                    <a:pt x="330594" y="27493"/>
                  </a:lnTo>
                  <a:lnTo>
                    <a:pt x="322963" y="18843"/>
                  </a:lnTo>
                  <a:lnTo>
                    <a:pt x="299433" y="7351"/>
                  </a:lnTo>
                  <a:lnTo>
                    <a:pt x="266398" y="1773"/>
                  </a:lnTo>
                  <a:lnTo>
                    <a:pt x="230313" y="0"/>
                  </a:lnTo>
                  <a:lnTo>
                    <a:pt x="183642" y="4380"/>
                  </a:lnTo>
                  <a:lnTo>
                    <a:pt x="158490" y="13153"/>
                  </a:lnTo>
                  <a:lnTo>
                    <a:pt x="137433" y="31634"/>
                  </a:lnTo>
                  <a:lnTo>
                    <a:pt x="111595" y="71686"/>
                  </a:lnTo>
                  <a:lnTo>
                    <a:pt x="98717" y="104449"/>
                  </a:lnTo>
                  <a:lnTo>
                    <a:pt x="90643" y="142530"/>
                  </a:lnTo>
                  <a:lnTo>
                    <a:pt x="80938" y="186736"/>
                  </a:lnTo>
                  <a:lnTo>
                    <a:pt x="68865" y="233900"/>
                  </a:lnTo>
                  <a:lnTo>
                    <a:pt x="54091" y="280731"/>
                  </a:lnTo>
                  <a:lnTo>
                    <a:pt x="36237" y="321771"/>
                  </a:lnTo>
                  <a:lnTo>
                    <a:pt x="19363" y="357416"/>
                  </a:lnTo>
                  <a:lnTo>
                    <a:pt x="5898" y="399166"/>
                  </a:lnTo>
                  <a:lnTo>
                    <a:pt x="0" y="417919"/>
                  </a:lnTo>
                  <a:lnTo>
                    <a:pt x="262" y="425883"/>
                  </a:lnTo>
                  <a:lnTo>
                    <a:pt x="6197" y="440377"/>
                  </a:lnTo>
                  <a:lnTo>
                    <a:pt x="23416" y="451992"/>
                  </a:lnTo>
                  <a:lnTo>
                    <a:pt x="34923" y="457064"/>
                  </a:lnTo>
                  <a:lnTo>
                    <a:pt x="70286" y="458937"/>
                  </a:lnTo>
                  <a:lnTo>
                    <a:pt x="134136" y="45451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4397"/>
            <p:cNvSpPr/>
            <p:nvPr>
              <p:custDataLst>
                <p:tags r:id="rId149"/>
              </p:custDataLst>
            </p:nvPr>
          </p:nvSpPr>
          <p:spPr>
            <a:xfrm>
              <a:off x="6541051" y="5835650"/>
              <a:ext cx="164550" cy="57151"/>
            </a:xfrm>
            <a:custGeom>
              <a:avLst/>
              <a:gdLst/>
              <a:ahLst/>
              <a:cxnLst/>
              <a:rect l="0" t="0" r="0" b="0"/>
              <a:pathLst>
                <a:path w="164550" h="57151">
                  <a:moveTo>
                    <a:pt x="18499" y="57150"/>
                  </a:moveTo>
                  <a:lnTo>
                    <a:pt x="18499" y="57150"/>
                  </a:lnTo>
                  <a:lnTo>
                    <a:pt x="5015" y="50409"/>
                  </a:lnTo>
                  <a:lnTo>
                    <a:pt x="1748" y="47010"/>
                  </a:lnTo>
                  <a:lnTo>
                    <a:pt x="276" y="43335"/>
                  </a:lnTo>
                  <a:lnTo>
                    <a:pt x="0" y="39474"/>
                  </a:lnTo>
                  <a:lnTo>
                    <a:pt x="3345" y="35489"/>
                  </a:lnTo>
                  <a:lnTo>
                    <a:pt x="16467" y="27296"/>
                  </a:lnTo>
                  <a:lnTo>
                    <a:pt x="53801" y="18122"/>
                  </a:lnTo>
                  <a:lnTo>
                    <a:pt x="93925" y="11347"/>
                  </a:lnTo>
                  <a:lnTo>
                    <a:pt x="133160" y="5043"/>
                  </a:lnTo>
                  <a:lnTo>
                    <a:pt x="16454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4398"/>
            <p:cNvSpPr/>
            <p:nvPr>
              <p:custDataLst>
                <p:tags r:id="rId150"/>
              </p:custDataLst>
            </p:nvPr>
          </p:nvSpPr>
          <p:spPr>
            <a:xfrm>
              <a:off x="6519985" y="5646788"/>
              <a:ext cx="230066" cy="391706"/>
            </a:xfrm>
            <a:custGeom>
              <a:avLst/>
              <a:gdLst/>
              <a:ahLst/>
              <a:cxnLst/>
              <a:rect l="0" t="0" r="0" b="0"/>
              <a:pathLst>
                <a:path w="230066" h="391706">
                  <a:moveTo>
                    <a:pt x="185615" y="36462"/>
                  </a:moveTo>
                  <a:lnTo>
                    <a:pt x="185615" y="36462"/>
                  </a:lnTo>
                  <a:lnTo>
                    <a:pt x="214226" y="13318"/>
                  </a:lnTo>
                  <a:lnTo>
                    <a:pt x="215977" y="9743"/>
                  </a:lnTo>
                  <a:lnTo>
                    <a:pt x="215734" y="6655"/>
                  </a:lnTo>
                  <a:lnTo>
                    <a:pt x="214161" y="3892"/>
                  </a:lnTo>
                  <a:lnTo>
                    <a:pt x="203005" y="819"/>
                  </a:lnTo>
                  <a:lnTo>
                    <a:pt x="195092" y="0"/>
                  </a:lnTo>
                  <a:lnTo>
                    <a:pt x="160358" y="8961"/>
                  </a:lnTo>
                  <a:lnTo>
                    <a:pt x="115415" y="28392"/>
                  </a:lnTo>
                  <a:lnTo>
                    <a:pt x="73092" y="65508"/>
                  </a:lnTo>
                  <a:lnTo>
                    <a:pt x="48586" y="101817"/>
                  </a:lnTo>
                  <a:lnTo>
                    <a:pt x="28053" y="145942"/>
                  </a:lnTo>
                  <a:lnTo>
                    <a:pt x="20600" y="171538"/>
                  </a:lnTo>
                  <a:lnTo>
                    <a:pt x="14222" y="198478"/>
                  </a:lnTo>
                  <a:lnTo>
                    <a:pt x="9264" y="224907"/>
                  </a:lnTo>
                  <a:lnTo>
                    <a:pt x="5254" y="250992"/>
                  </a:lnTo>
                  <a:lnTo>
                    <a:pt x="1874" y="276848"/>
                  </a:lnTo>
                  <a:lnTo>
                    <a:pt x="0" y="318747"/>
                  </a:lnTo>
                  <a:lnTo>
                    <a:pt x="3637" y="351717"/>
                  </a:lnTo>
                  <a:lnTo>
                    <a:pt x="14660" y="375776"/>
                  </a:lnTo>
                  <a:lnTo>
                    <a:pt x="22961" y="383322"/>
                  </a:lnTo>
                  <a:lnTo>
                    <a:pt x="43474" y="391705"/>
                  </a:lnTo>
                  <a:lnTo>
                    <a:pt x="79873" y="391668"/>
                  </a:lnTo>
                  <a:lnTo>
                    <a:pt x="126623" y="385537"/>
                  </a:lnTo>
                  <a:lnTo>
                    <a:pt x="151932" y="379951"/>
                  </a:lnTo>
                  <a:lnTo>
                    <a:pt x="195340" y="369041"/>
                  </a:lnTo>
                  <a:lnTo>
                    <a:pt x="230065" y="36031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4" name="SMARTInkShape-Group781"/>
          <p:cNvGrpSpPr/>
          <p:nvPr/>
        </p:nvGrpSpPr>
        <p:grpSpPr>
          <a:xfrm>
            <a:off x="5536808" y="5810250"/>
            <a:ext cx="552355" cy="304801"/>
            <a:chOff x="5536808" y="5810250"/>
            <a:chExt cx="552355" cy="304801"/>
          </a:xfrm>
        </p:grpSpPr>
        <p:sp>
          <p:nvSpPr>
            <p:cNvPr id="211" name="SMARTInkShape-4399"/>
            <p:cNvSpPr/>
            <p:nvPr>
              <p:custDataLst>
                <p:tags r:id="rId135"/>
              </p:custDataLst>
            </p:nvPr>
          </p:nvSpPr>
          <p:spPr>
            <a:xfrm>
              <a:off x="5911850" y="5810250"/>
              <a:ext cx="177313" cy="304801"/>
            </a:xfrm>
            <a:custGeom>
              <a:avLst/>
              <a:gdLst/>
              <a:ahLst/>
              <a:cxnLst/>
              <a:rect l="0" t="0" r="0" b="0"/>
              <a:pathLst>
                <a:path w="177313" h="304801">
                  <a:moveTo>
                    <a:pt x="0" y="0"/>
                  </a:moveTo>
                  <a:lnTo>
                    <a:pt x="0" y="0"/>
                  </a:lnTo>
                  <a:lnTo>
                    <a:pt x="42682" y="1881"/>
                  </a:lnTo>
                  <a:lnTo>
                    <a:pt x="83176" y="8597"/>
                  </a:lnTo>
                  <a:lnTo>
                    <a:pt x="127042" y="25693"/>
                  </a:lnTo>
                  <a:lnTo>
                    <a:pt x="159239" y="53047"/>
                  </a:lnTo>
                  <a:lnTo>
                    <a:pt x="171777" y="69231"/>
                  </a:lnTo>
                  <a:lnTo>
                    <a:pt x="177312" y="88488"/>
                  </a:lnTo>
                  <a:lnTo>
                    <a:pt x="175937" y="132461"/>
                  </a:lnTo>
                  <a:lnTo>
                    <a:pt x="154629" y="178344"/>
                  </a:lnTo>
                  <a:lnTo>
                    <a:pt x="120934" y="221787"/>
                  </a:lnTo>
                  <a:lnTo>
                    <a:pt x="80090" y="257558"/>
                  </a:lnTo>
                  <a:lnTo>
                    <a:pt x="45472" y="280511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4400"/>
            <p:cNvSpPr/>
            <p:nvPr>
              <p:custDataLst>
                <p:tags r:id="rId136"/>
              </p:custDataLst>
            </p:nvPr>
          </p:nvSpPr>
          <p:spPr>
            <a:xfrm>
              <a:off x="5536808" y="6019800"/>
              <a:ext cx="482993" cy="82551"/>
            </a:xfrm>
            <a:custGeom>
              <a:avLst/>
              <a:gdLst/>
              <a:ahLst/>
              <a:cxnLst/>
              <a:rect l="0" t="0" r="0" b="0"/>
              <a:pathLst>
                <a:path w="482993" h="82551">
                  <a:moveTo>
                    <a:pt x="6742" y="82550"/>
                  </a:moveTo>
                  <a:lnTo>
                    <a:pt x="6742" y="82550"/>
                  </a:lnTo>
                  <a:lnTo>
                    <a:pt x="0" y="79179"/>
                  </a:lnTo>
                  <a:lnTo>
                    <a:pt x="2247" y="78186"/>
                  </a:lnTo>
                  <a:lnTo>
                    <a:pt x="49442" y="72829"/>
                  </a:lnTo>
                  <a:lnTo>
                    <a:pt x="71192" y="69719"/>
                  </a:lnTo>
                  <a:lnTo>
                    <a:pt x="99097" y="65529"/>
                  </a:lnTo>
                  <a:lnTo>
                    <a:pt x="131107" y="60620"/>
                  </a:lnTo>
                  <a:lnTo>
                    <a:pt x="165851" y="55230"/>
                  </a:lnTo>
                  <a:lnTo>
                    <a:pt x="205243" y="48814"/>
                  </a:lnTo>
                  <a:lnTo>
                    <a:pt x="247730" y="41715"/>
                  </a:lnTo>
                  <a:lnTo>
                    <a:pt x="292285" y="34160"/>
                  </a:lnTo>
                  <a:lnTo>
                    <a:pt x="333276" y="27007"/>
                  </a:lnTo>
                  <a:lnTo>
                    <a:pt x="371893" y="20121"/>
                  </a:lnTo>
                  <a:lnTo>
                    <a:pt x="408927" y="13414"/>
                  </a:lnTo>
                  <a:lnTo>
                    <a:pt x="482992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4401"/>
            <p:cNvSpPr/>
            <p:nvPr>
              <p:custDataLst>
                <p:tags r:id="rId137"/>
              </p:custDataLst>
            </p:nvPr>
          </p:nvSpPr>
          <p:spPr>
            <a:xfrm>
              <a:off x="5571598" y="5924550"/>
              <a:ext cx="422803" cy="25401"/>
            </a:xfrm>
            <a:custGeom>
              <a:avLst/>
              <a:gdLst/>
              <a:ahLst/>
              <a:cxnLst/>
              <a:rect l="0" t="0" r="0" b="0"/>
              <a:pathLst>
                <a:path w="422803" h="25401">
                  <a:moveTo>
                    <a:pt x="16402" y="0"/>
                  </a:moveTo>
                  <a:lnTo>
                    <a:pt x="16402" y="0"/>
                  </a:lnTo>
                  <a:lnTo>
                    <a:pt x="0" y="0"/>
                  </a:lnTo>
                  <a:lnTo>
                    <a:pt x="27456" y="10139"/>
                  </a:lnTo>
                  <a:lnTo>
                    <a:pt x="62002" y="17676"/>
                  </a:lnTo>
                  <a:lnTo>
                    <a:pt x="88429" y="20250"/>
                  </a:lnTo>
                  <a:lnTo>
                    <a:pt x="120159" y="21966"/>
                  </a:lnTo>
                  <a:lnTo>
                    <a:pt x="155423" y="23110"/>
                  </a:lnTo>
                  <a:lnTo>
                    <a:pt x="191633" y="23874"/>
                  </a:lnTo>
                  <a:lnTo>
                    <a:pt x="228472" y="24381"/>
                  </a:lnTo>
                  <a:lnTo>
                    <a:pt x="265732" y="24722"/>
                  </a:lnTo>
                  <a:lnTo>
                    <a:pt x="299744" y="24948"/>
                  </a:lnTo>
                  <a:lnTo>
                    <a:pt x="331592" y="25098"/>
                  </a:lnTo>
                  <a:lnTo>
                    <a:pt x="361995" y="25199"/>
                  </a:lnTo>
                  <a:lnTo>
                    <a:pt x="422802" y="25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1" name="SMARTInkShape-Group782"/>
          <p:cNvGrpSpPr/>
          <p:nvPr/>
        </p:nvGrpSpPr>
        <p:grpSpPr>
          <a:xfrm>
            <a:off x="2171700" y="5755315"/>
            <a:ext cx="1955596" cy="543886"/>
            <a:chOff x="2171700" y="5755315"/>
            <a:chExt cx="1955596" cy="543886"/>
          </a:xfrm>
        </p:grpSpPr>
        <p:sp>
          <p:nvSpPr>
            <p:cNvPr id="215" name="SMARTInkShape-4402"/>
            <p:cNvSpPr/>
            <p:nvPr>
              <p:custDataLst>
                <p:tags r:id="rId119"/>
              </p:custDataLst>
            </p:nvPr>
          </p:nvSpPr>
          <p:spPr>
            <a:xfrm>
              <a:off x="3930650" y="5877382"/>
              <a:ext cx="196646" cy="421819"/>
            </a:xfrm>
            <a:custGeom>
              <a:avLst/>
              <a:gdLst/>
              <a:ahLst/>
              <a:cxnLst/>
              <a:rect l="0" t="0" r="0" b="0"/>
              <a:pathLst>
                <a:path w="196646" h="421819">
                  <a:moveTo>
                    <a:pt x="6350" y="15418"/>
                  </a:moveTo>
                  <a:lnTo>
                    <a:pt x="6350" y="15418"/>
                  </a:lnTo>
                  <a:lnTo>
                    <a:pt x="49676" y="10392"/>
                  </a:lnTo>
                  <a:lnTo>
                    <a:pt x="88567" y="7578"/>
                  </a:lnTo>
                  <a:lnTo>
                    <a:pt x="125020" y="2277"/>
                  </a:lnTo>
                  <a:lnTo>
                    <a:pt x="152519" y="0"/>
                  </a:lnTo>
                  <a:lnTo>
                    <a:pt x="158829" y="906"/>
                  </a:lnTo>
                  <a:lnTo>
                    <a:pt x="163036" y="2921"/>
                  </a:lnTo>
                  <a:lnTo>
                    <a:pt x="165841" y="5675"/>
                  </a:lnTo>
                  <a:lnTo>
                    <a:pt x="167710" y="8923"/>
                  </a:lnTo>
                  <a:lnTo>
                    <a:pt x="166971" y="33720"/>
                  </a:lnTo>
                  <a:lnTo>
                    <a:pt x="158912" y="74620"/>
                  </a:lnTo>
                  <a:lnTo>
                    <a:pt x="153413" y="108053"/>
                  </a:lnTo>
                  <a:lnTo>
                    <a:pt x="149322" y="142666"/>
                  </a:lnTo>
                  <a:lnTo>
                    <a:pt x="147505" y="174514"/>
                  </a:lnTo>
                  <a:lnTo>
                    <a:pt x="150459" y="207012"/>
                  </a:lnTo>
                  <a:lnTo>
                    <a:pt x="157182" y="240271"/>
                  </a:lnTo>
                  <a:lnTo>
                    <a:pt x="167225" y="273869"/>
                  </a:lnTo>
                  <a:lnTo>
                    <a:pt x="184780" y="317773"/>
                  </a:lnTo>
                  <a:lnTo>
                    <a:pt x="196645" y="350853"/>
                  </a:lnTo>
                  <a:lnTo>
                    <a:pt x="196007" y="360396"/>
                  </a:lnTo>
                  <a:lnTo>
                    <a:pt x="187773" y="378527"/>
                  </a:lnTo>
                  <a:lnTo>
                    <a:pt x="167180" y="394110"/>
                  </a:lnTo>
                  <a:lnTo>
                    <a:pt x="136391" y="407387"/>
                  </a:lnTo>
                  <a:lnTo>
                    <a:pt x="94485" y="417991"/>
                  </a:lnTo>
                  <a:lnTo>
                    <a:pt x="55164" y="421764"/>
                  </a:lnTo>
                  <a:lnTo>
                    <a:pt x="0" y="42181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4403"/>
            <p:cNvSpPr/>
            <p:nvPr>
              <p:custDataLst>
                <p:tags r:id="rId120"/>
              </p:custDataLst>
            </p:nvPr>
          </p:nvSpPr>
          <p:spPr>
            <a:xfrm>
              <a:off x="3873500" y="5930900"/>
              <a:ext cx="44586" cy="241301"/>
            </a:xfrm>
            <a:custGeom>
              <a:avLst/>
              <a:gdLst/>
              <a:ahLst/>
              <a:cxnLst/>
              <a:rect l="0" t="0" r="0" b="0"/>
              <a:pathLst>
                <a:path w="44586" h="241301">
                  <a:moveTo>
                    <a:pt x="6350" y="0"/>
                  </a:moveTo>
                  <a:lnTo>
                    <a:pt x="6350" y="0"/>
                  </a:lnTo>
                  <a:lnTo>
                    <a:pt x="9721" y="0"/>
                  </a:lnTo>
                  <a:lnTo>
                    <a:pt x="25302" y="16856"/>
                  </a:lnTo>
                  <a:lnTo>
                    <a:pt x="41049" y="57675"/>
                  </a:lnTo>
                  <a:lnTo>
                    <a:pt x="44585" y="93838"/>
                  </a:lnTo>
                  <a:lnTo>
                    <a:pt x="42394" y="132722"/>
                  </a:lnTo>
                  <a:lnTo>
                    <a:pt x="34364" y="171169"/>
                  </a:lnTo>
                  <a:lnTo>
                    <a:pt x="17943" y="215033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4404"/>
            <p:cNvSpPr/>
            <p:nvPr>
              <p:custDataLst>
                <p:tags r:id="rId121"/>
              </p:custDataLst>
            </p:nvPr>
          </p:nvSpPr>
          <p:spPr>
            <a:xfrm>
              <a:off x="3635635" y="5988050"/>
              <a:ext cx="161666" cy="158751"/>
            </a:xfrm>
            <a:custGeom>
              <a:avLst/>
              <a:gdLst/>
              <a:ahLst/>
              <a:cxnLst/>
              <a:rect l="0" t="0" r="0" b="0"/>
              <a:pathLst>
                <a:path w="161666" h="158751">
                  <a:moveTo>
                    <a:pt x="161665" y="0"/>
                  </a:moveTo>
                  <a:lnTo>
                    <a:pt x="161665" y="0"/>
                  </a:lnTo>
                  <a:lnTo>
                    <a:pt x="154923" y="0"/>
                  </a:lnTo>
                  <a:lnTo>
                    <a:pt x="152231" y="2117"/>
                  </a:lnTo>
                  <a:lnTo>
                    <a:pt x="113841" y="47701"/>
                  </a:lnTo>
                  <a:lnTo>
                    <a:pt x="70635" y="94011"/>
                  </a:lnTo>
                  <a:lnTo>
                    <a:pt x="28286" y="127225"/>
                  </a:lnTo>
                  <a:lnTo>
                    <a:pt x="13956" y="132274"/>
                  </a:lnTo>
                  <a:lnTo>
                    <a:pt x="8159" y="132633"/>
                  </a:lnTo>
                  <a:lnTo>
                    <a:pt x="4294" y="130756"/>
                  </a:lnTo>
                  <a:lnTo>
                    <a:pt x="1718" y="127387"/>
                  </a:lnTo>
                  <a:lnTo>
                    <a:pt x="0" y="123023"/>
                  </a:lnTo>
                  <a:lnTo>
                    <a:pt x="266" y="117999"/>
                  </a:lnTo>
                  <a:lnTo>
                    <a:pt x="4325" y="106770"/>
                  </a:lnTo>
                  <a:lnTo>
                    <a:pt x="12714" y="98489"/>
                  </a:lnTo>
                  <a:lnTo>
                    <a:pt x="17914" y="95293"/>
                  </a:lnTo>
                  <a:lnTo>
                    <a:pt x="42089" y="90794"/>
                  </a:lnTo>
                  <a:lnTo>
                    <a:pt x="61482" y="95386"/>
                  </a:lnTo>
                  <a:lnTo>
                    <a:pt x="102678" y="118952"/>
                  </a:lnTo>
                  <a:lnTo>
                    <a:pt x="155315" y="158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4405"/>
            <p:cNvSpPr/>
            <p:nvPr>
              <p:custDataLst>
                <p:tags r:id="rId122"/>
              </p:custDataLst>
            </p:nvPr>
          </p:nvSpPr>
          <p:spPr>
            <a:xfrm>
              <a:off x="3496865" y="5936167"/>
              <a:ext cx="109936" cy="274134"/>
            </a:xfrm>
            <a:custGeom>
              <a:avLst/>
              <a:gdLst/>
              <a:ahLst/>
              <a:cxnLst/>
              <a:rect l="0" t="0" r="0" b="0"/>
              <a:pathLst>
                <a:path w="109936" h="274134">
                  <a:moveTo>
                    <a:pt x="109935" y="26483"/>
                  </a:moveTo>
                  <a:lnTo>
                    <a:pt x="109935" y="26483"/>
                  </a:lnTo>
                  <a:lnTo>
                    <a:pt x="105571" y="16344"/>
                  </a:lnTo>
                  <a:lnTo>
                    <a:pt x="103468" y="5527"/>
                  </a:lnTo>
                  <a:lnTo>
                    <a:pt x="100475" y="0"/>
                  </a:lnTo>
                  <a:lnTo>
                    <a:pt x="96573" y="362"/>
                  </a:lnTo>
                  <a:lnTo>
                    <a:pt x="84711" y="6406"/>
                  </a:lnTo>
                  <a:lnTo>
                    <a:pt x="62166" y="28452"/>
                  </a:lnTo>
                  <a:lnTo>
                    <a:pt x="34242" y="74182"/>
                  </a:lnTo>
                  <a:lnTo>
                    <a:pt x="17732" y="114240"/>
                  </a:lnTo>
                  <a:lnTo>
                    <a:pt x="5456" y="157208"/>
                  </a:lnTo>
                  <a:lnTo>
                    <a:pt x="0" y="199824"/>
                  </a:lnTo>
                  <a:lnTo>
                    <a:pt x="5101" y="232875"/>
                  </a:lnTo>
                  <a:lnTo>
                    <a:pt x="10412" y="246627"/>
                  </a:lnTo>
                  <a:lnTo>
                    <a:pt x="18187" y="255795"/>
                  </a:lnTo>
                  <a:lnTo>
                    <a:pt x="59135" y="27413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4406"/>
            <p:cNvSpPr/>
            <p:nvPr>
              <p:custDataLst>
                <p:tags r:id="rId123"/>
              </p:custDataLst>
            </p:nvPr>
          </p:nvSpPr>
          <p:spPr>
            <a:xfrm>
              <a:off x="3206807" y="5755315"/>
              <a:ext cx="145994" cy="137486"/>
            </a:xfrm>
            <a:custGeom>
              <a:avLst/>
              <a:gdLst/>
              <a:ahLst/>
              <a:cxnLst/>
              <a:rect l="0" t="0" r="0" b="0"/>
              <a:pathLst>
                <a:path w="145994" h="137486">
                  <a:moveTo>
                    <a:pt x="31693" y="42235"/>
                  </a:moveTo>
                  <a:lnTo>
                    <a:pt x="31693" y="42235"/>
                  </a:lnTo>
                  <a:lnTo>
                    <a:pt x="24951" y="42235"/>
                  </a:lnTo>
                  <a:lnTo>
                    <a:pt x="19760" y="44116"/>
                  </a:lnTo>
                  <a:lnTo>
                    <a:pt x="17388" y="45606"/>
                  </a:lnTo>
                  <a:lnTo>
                    <a:pt x="7307" y="57815"/>
                  </a:lnTo>
                  <a:lnTo>
                    <a:pt x="3216" y="70796"/>
                  </a:lnTo>
                  <a:lnTo>
                    <a:pt x="134" y="97201"/>
                  </a:lnTo>
                  <a:lnTo>
                    <a:pt x="0" y="91996"/>
                  </a:lnTo>
                  <a:lnTo>
                    <a:pt x="6702" y="74774"/>
                  </a:lnTo>
                  <a:lnTo>
                    <a:pt x="41372" y="31670"/>
                  </a:lnTo>
                  <a:lnTo>
                    <a:pt x="70921" y="1107"/>
                  </a:lnTo>
                  <a:lnTo>
                    <a:pt x="75484" y="0"/>
                  </a:lnTo>
                  <a:lnTo>
                    <a:pt x="79231" y="1378"/>
                  </a:lnTo>
                  <a:lnTo>
                    <a:pt x="82435" y="4414"/>
                  </a:lnTo>
                  <a:lnTo>
                    <a:pt x="98421" y="49135"/>
                  </a:lnTo>
                  <a:lnTo>
                    <a:pt x="115905" y="90298"/>
                  </a:lnTo>
                  <a:lnTo>
                    <a:pt x="145993" y="1374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4407"/>
            <p:cNvSpPr/>
            <p:nvPr>
              <p:custDataLst>
                <p:tags r:id="rId124"/>
              </p:custDataLst>
            </p:nvPr>
          </p:nvSpPr>
          <p:spPr>
            <a:xfrm>
              <a:off x="3346450" y="6172200"/>
              <a:ext cx="114301" cy="88901"/>
            </a:xfrm>
            <a:custGeom>
              <a:avLst/>
              <a:gdLst/>
              <a:ahLst/>
              <a:cxnLst/>
              <a:rect l="0" t="0" r="0" b="0"/>
              <a:pathLst>
                <a:path w="114301" h="88901">
                  <a:moveTo>
                    <a:pt x="114300" y="0"/>
                  </a:moveTo>
                  <a:lnTo>
                    <a:pt x="114300" y="0"/>
                  </a:lnTo>
                  <a:lnTo>
                    <a:pt x="94021" y="6479"/>
                  </a:lnTo>
                  <a:lnTo>
                    <a:pt x="47851" y="39346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4408"/>
            <p:cNvSpPr/>
            <p:nvPr>
              <p:custDataLst>
                <p:tags r:id="rId125"/>
              </p:custDataLst>
            </p:nvPr>
          </p:nvSpPr>
          <p:spPr>
            <a:xfrm>
              <a:off x="3324029" y="6173083"/>
              <a:ext cx="104972" cy="113418"/>
            </a:xfrm>
            <a:custGeom>
              <a:avLst/>
              <a:gdLst/>
              <a:ahLst/>
              <a:cxnLst/>
              <a:rect l="0" t="0" r="0" b="0"/>
              <a:pathLst>
                <a:path w="104972" h="113418">
                  <a:moveTo>
                    <a:pt x="3371" y="5467"/>
                  </a:moveTo>
                  <a:lnTo>
                    <a:pt x="3371" y="5467"/>
                  </a:lnTo>
                  <a:lnTo>
                    <a:pt x="0" y="2096"/>
                  </a:lnTo>
                  <a:lnTo>
                    <a:pt x="1123" y="1103"/>
                  </a:lnTo>
                  <a:lnTo>
                    <a:pt x="8016" y="0"/>
                  </a:lnTo>
                  <a:lnTo>
                    <a:pt x="27168" y="6120"/>
                  </a:lnTo>
                  <a:lnTo>
                    <a:pt x="62583" y="30970"/>
                  </a:lnTo>
                  <a:lnTo>
                    <a:pt x="83945" y="55513"/>
                  </a:lnTo>
                  <a:lnTo>
                    <a:pt x="98114" y="83403"/>
                  </a:lnTo>
                  <a:lnTo>
                    <a:pt x="104971" y="1134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4409"/>
            <p:cNvSpPr/>
            <p:nvPr>
              <p:custDataLst>
                <p:tags r:id="rId126"/>
              </p:custDataLst>
            </p:nvPr>
          </p:nvSpPr>
          <p:spPr>
            <a:xfrm>
              <a:off x="3127179" y="6108700"/>
              <a:ext cx="155772" cy="31751"/>
            </a:xfrm>
            <a:custGeom>
              <a:avLst/>
              <a:gdLst/>
              <a:ahLst/>
              <a:cxnLst/>
              <a:rect l="0" t="0" r="0" b="0"/>
              <a:pathLst>
                <a:path w="155772" h="31751">
                  <a:moveTo>
                    <a:pt x="3371" y="31750"/>
                  </a:moveTo>
                  <a:lnTo>
                    <a:pt x="3371" y="31750"/>
                  </a:lnTo>
                  <a:lnTo>
                    <a:pt x="0" y="28379"/>
                  </a:lnTo>
                  <a:lnTo>
                    <a:pt x="1829" y="26680"/>
                  </a:lnTo>
                  <a:lnTo>
                    <a:pt x="46120" y="13452"/>
                  </a:lnTo>
                  <a:lnTo>
                    <a:pt x="85635" y="7626"/>
                  </a:lnTo>
                  <a:lnTo>
                    <a:pt x="124599" y="3389"/>
                  </a:lnTo>
                  <a:lnTo>
                    <a:pt x="15577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4410"/>
            <p:cNvSpPr/>
            <p:nvPr>
              <p:custDataLst>
                <p:tags r:id="rId127"/>
              </p:custDataLst>
            </p:nvPr>
          </p:nvSpPr>
          <p:spPr>
            <a:xfrm>
              <a:off x="3168650" y="5956300"/>
              <a:ext cx="190501" cy="139701"/>
            </a:xfrm>
            <a:custGeom>
              <a:avLst/>
              <a:gdLst/>
              <a:ahLst/>
              <a:cxnLst/>
              <a:rect l="0" t="0" r="0" b="0"/>
              <a:pathLst>
                <a:path w="190501" h="139701">
                  <a:moveTo>
                    <a:pt x="0" y="139700"/>
                  </a:moveTo>
                  <a:lnTo>
                    <a:pt x="0" y="139700"/>
                  </a:lnTo>
                  <a:lnTo>
                    <a:pt x="0" y="126216"/>
                  </a:lnTo>
                  <a:lnTo>
                    <a:pt x="10113" y="104346"/>
                  </a:lnTo>
                  <a:lnTo>
                    <a:pt x="39679" y="67309"/>
                  </a:lnTo>
                  <a:lnTo>
                    <a:pt x="79176" y="40718"/>
                  </a:lnTo>
                  <a:lnTo>
                    <a:pt x="115152" y="23507"/>
                  </a:lnTo>
                  <a:lnTo>
                    <a:pt x="161589" y="8063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4411"/>
            <p:cNvSpPr/>
            <p:nvPr>
              <p:custDataLst>
                <p:tags r:id="rId128"/>
              </p:custDataLst>
            </p:nvPr>
          </p:nvSpPr>
          <p:spPr>
            <a:xfrm>
              <a:off x="2922422" y="5907061"/>
              <a:ext cx="170029" cy="367787"/>
            </a:xfrm>
            <a:custGeom>
              <a:avLst/>
              <a:gdLst/>
              <a:ahLst/>
              <a:cxnLst/>
              <a:rect l="0" t="0" r="0" b="0"/>
              <a:pathLst>
                <a:path w="170029" h="367787">
                  <a:moveTo>
                    <a:pt x="170028" y="30189"/>
                  </a:moveTo>
                  <a:lnTo>
                    <a:pt x="170028" y="30189"/>
                  </a:lnTo>
                  <a:lnTo>
                    <a:pt x="161239" y="16374"/>
                  </a:lnTo>
                  <a:lnTo>
                    <a:pt x="157819" y="12513"/>
                  </a:lnTo>
                  <a:lnTo>
                    <a:pt x="139521" y="3707"/>
                  </a:lnTo>
                  <a:lnTo>
                    <a:pt x="112855" y="0"/>
                  </a:lnTo>
                  <a:lnTo>
                    <a:pt x="85981" y="2273"/>
                  </a:lnTo>
                  <a:lnTo>
                    <a:pt x="56774" y="14157"/>
                  </a:lnTo>
                  <a:lnTo>
                    <a:pt x="41847" y="28943"/>
                  </a:lnTo>
                  <a:lnTo>
                    <a:pt x="17394" y="70551"/>
                  </a:lnTo>
                  <a:lnTo>
                    <a:pt x="8622" y="110431"/>
                  </a:lnTo>
                  <a:lnTo>
                    <a:pt x="6023" y="153526"/>
                  </a:lnTo>
                  <a:lnTo>
                    <a:pt x="7296" y="186605"/>
                  </a:lnTo>
                  <a:lnTo>
                    <a:pt x="8803" y="221770"/>
                  </a:lnTo>
                  <a:lnTo>
                    <a:pt x="7121" y="256211"/>
                  </a:lnTo>
                  <a:lnTo>
                    <a:pt x="2206" y="300594"/>
                  </a:lnTo>
                  <a:lnTo>
                    <a:pt x="0" y="341966"/>
                  </a:lnTo>
                  <a:lnTo>
                    <a:pt x="2268" y="354789"/>
                  </a:lnTo>
                  <a:lnTo>
                    <a:pt x="5977" y="359477"/>
                  </a:lnTo>
                  <a:lnTo>
                    <a:pt x="17624" y="366570"/>
                  </a:lnTo>
                  <a:lnTo>
                    <a:pt x="46790" y="367786"/>
                  </a:lnTo>
                  <a:lnTo>
                    <a:pt x="85614" y="363678"/>
                  </a:lnTo>
                  <a:lnTo>
                    <a:pt x="138278" y="35403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4412"/>
            <p:cNvSpPr/>
            <p:nvPr>
              <p:custDataLst>
                <p:tags r:id="rId129"/>
              </p:custDataLst>
            </p:nvPr>
          </p:nvSpPr>
          <p:spPr>
            <a:xfrm>
              <a:off x="2622550" y="6083300"/>
              <a:ext cx="139701" cy="57151"/>
            </a:xfrm>
            <a:custGeom>
              <a:avLst/>
              <a:gdLst/>
              <a:ahLst/>
              <a:cxnLst/>
              <a:rect l="0" t="0" r="0" b="0"/>
              <a:pathLst>
                <a:path w="139701" h="57151">
                  <a:moveTo>
                    <a:pt x="0" y="57150"/>
                  </a:moveTo>
                  <a:lnTo>
                    <a:pt x="0" y="57150"/>
                  </a:lnTo>
                  <a:lnTo>
                    <a:pt x="0" y="53779"/>
                  </a:lnTo>
                  <a:lnTo>
                    <a:pt x="43823" y="31457"/>
                  </a:lnTo>
                  <a:lnTo>
                    <a:pt x="82271" y="17275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4413"/>
            <p:cNvSpPr/>
            <p:nvPr>
              <p:custDataLst>
                <p:tags r:id="rId130"/>
              </p:custDataLst>
            </p:nvPr>
          </p:nvSpPr>
          <p:spPr>
            <a:xfrm>
              <a:off x="2628926" y="5935517"/>
              <a:ext cx="196825" cy="296320"/>
            </a:xfrm>
            <a:custGeom>
              <a:avLst/>
              <a:gdLst/>
              <a:ahLst/>
              <a:cxnLst/>
              <a:rect l="0" t="0" r="0" b="0"/>
              <a:pathLst>
                <a:path w="196825" h="296320">
                  <a:moveTo>
                    <a:pt x="165074" y="39833"/>
                  </a:moveTo>
                  <a:lnTo>
                    <a:pt x="165074" y="39833"/>
                  </a:lnTo>
                  <a:lnTo>
                    <a:pt x="157901" y="13114"/>
                  </a:lnTo>
                  <a:lnTo>
                    <a:pt x="152243" y="7263"/>
                  </a:lnTo>
                  <a:lnTo>
                    <a:pt x="131012" y="0"/>
                  </a:lnTo>
                  <a:lnTo>
                    <a:pt x="99007" y="3493"/>
                  </a:lnTo>
                  <a:lnTo>
                    <a:pt x="51678" y="23091"/>
                  </a:lnTo>
                  <a:lnTo>
                    <a:pt x="31891" y="37566"/>
                  </a:lnTo>
                  <a:lnTo>
                    <a:pt x="17452" y="59051"/>
                  </a:lnTo>
                  <a:lnTo>
                    <a:pt x="7742" y="85063"/>
                  </a:lnTo>
                  <a:lnTo>
                    <a:pt x="2276" y="128180"/>
                  </a:lnTo>
                  <a:lnTo>
                    <a:pt x="656" y="174979"/>
                  </a:lnTo>
                  <a:lnTo>
                    <a:pt x="176" y="215578"/>
                  </a:lnTo>
                  <a:lnTo>
                    <a:pt x="0" y="262004"/>
                  </a:lnTo>
                  <a:lnTo>
                    <a:pt x="2108" y="267675"/>
                  </a:lnTo>
                  <a:lnTo>
                    <a:pt x="10095" y="277737"/>
                  </a:lnTo>
                  <a:lnTo>
                    <a:pt x="36604" y="291337"/>
                  </a:lnTo>
                  <a:lnTo>
                    <a:pt x="66819" y="296251"/>
                  </a:lnTo>
                  <a:lnTo>
                    <a:pt x="103061" y="296319"/>
                  </a:lnTo>
                  <a:lnTo>
                    <a:pt x="140335" y="289295"/>
                  </a:lnTo>
                  <a:lnTo>
                    <a:pt x="196824" y="27478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4414"/>
            <p:cNvSpPr/>
            <p:nvPr>
              <p:custDataLst>
                <p:tags r:id="rId131"/>
              </p:custDataLst>
            </p:nvPr>
          </p:nvSpPr>
          <p:spPr>
            <a:xfrm>
              <a:off x="2470150" y="6172200"/>
              <a:ext cx="25401" cy="25401"/>
            </a:xfrm>
            <a:custGeom>
              <a:avLst/>
              <a:gdLst/>
              <a:ahLst/>
              <a:cxnLst/>
              <a:rect l="0" t="0" r="0" b="0"/>
              <a:pathLst>
                <a:path w="25401" h="25401">
                  <a:moveTo>
                    <a:pt x="0" y="25400"/>
                  </a:moveTo>
                  <a:lnTo>
                    <a:pt x="0" y="25400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4415"/>
            <p:cNvSpPr/>
            <p:nvPr>
              <p:custDataLst>
                <p:tags r:id="rId132"/>
              </p:custDataLst>
            </p:nvPr>
          </p:nvSpPr>
          <p:spPr>
            <a:xfrm>
              <a:off x="2172583" y="6022553"/>
              <a:ext cx="159755" cy="244898"/>
            </a:xfrm>
            <a:custGeom>
              <a:avLst/>
              <a:gdLst/>
              <a:ahLst/>
              <a:cxnLst/>
              <a:rect l="0" t="0" r="0" b="0"/>
              <a:pathLst>
                <a:path w="159755" h="244898">
                  <a:moveTo>
                    <a:pt x="5467" y="73447"/>
                  </a:moveTo>
                  <a:lnTo>
                    <a:pt x="5467" y="73447"/>
                  </a:lnTo>
                  <a:lnTo>
                    <a:pt x="4761" y="53888"/>
                  </a:lnTo>
                  <a:lnTo>
                    <a:pt x="0" y="43441"/>
                  </a:lnTo>
                  <a:lnTo>
                    <a:pt x="4361" y="55003"/>
                  </a:lnTo>
                  <a:lnTo>
                    <a:pt x="10135" y="98889"/>
                  </a:lnTo>
                  <a:lnTo>
                    <a:pt x="9437" y="145190"/>
                  </a:lnTo>
                  <a:lnTo>
                    <a:pt x="4762" y="192777"/>
                  </a:lnTo>
                  <a:lnTo>
                    <a:pt x="2331" y="213971"/>
                  </a:lnTo>
                  <a:lnTo>
                    <a:pt x="2671" y="213697"/>
                  </a:lnTo>
                  <a:lnTo>
                    <a:pt x="4915" y="169354"/>
                  </a:lnTo>
                  <a:lnTo>
                    <a:pt x="8984" y="130654"/>
                  </a:lnTo>
                  <a:lnTo>
                    <a:pt x="16203" y="90406"/>
                  </a:lnTo>
                  <a:lnTo>
                    <a:pt x="32166" y="42802"/>
                  </a:lnTo>
                  <a:lnTo>
                    <a:pt x="44144" y="22433"/>
                  </a:lnTo>
                  <a:lnTo>
                    <a:pt x="66159" y="2435"/>
                  </a:lnTo>
                  <a:lnTo>
                    <a:pt x="74856" y="0"/>
                  </a:lnTo>
                  <a:lnTo>
                    <a:pt x="93927" y="1056"/>
                  </a:lnTo>
                  <a:lnTo>
                    <a:pt x="124497" y="16329"/>
                  </a:lnTo>
                  <a:lnTo>
                    <a:pt x="149156" y="45469"/>
                  </a:lnTo>
                  <a:lnTo>
                    <a:pt x="157523" y="85707"/>
                  </a:lnTo>
                  <a:lnTo>
                    <a:pt x="159754" y="111254"/>
                  </a:lnTo>
                  <a:lnTo>
                    <a:pt x="159125" y="137457"/>
                  </a:lnTo>
                  <a:lnTo>
                    <a:pt x="156589" y="164098"/>
                  </a:lnTo>
                  <a:lnTo>
                    <a:pt x="150243" y="208987"/>
                  </a:lnTo>
                  <a:lnTo>
                    <a:pt x="145167" y="24489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4416"/>
            <p:cNvSpPr/>
            <p:nvPr>
              <p:custDataLst>
                <p:tags r:id="rId133"/>
              </p:custDataLst>
            </p:nvPr>
          </p:nvSpPr>
          <p:spPr>
            <a:xfrm>
              <a:off x="2171700" y="60960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4417"/>
            <p:cNvSpPr/>
            <p:nvPr>
              <p:custDataLst>
                <p:tags r:id="rId134"/>
              </p:custDataLst>
            </p:nvPr>
          </p:nvSpPr>
          <p:spPr>
            <a:xfrm>
              <a:off x="3187700" y="6022779"/>
              <a:ext cx="8564" cy="238322"/>
            </a:xfrm>
            <a:custGeom>
              <a:avLst/>
              <a:gdLst/>
              <a:ahLst/>
              <a:cxnLst/>
              <a:rect l="0" t="0" r="0" b="0"/>
              <a:pathLst>
                <a:path w="8564" h="238322">
                  <a:moveTo>
                    <a:pt x="6350" y="3371"/>
                  </a:moveTo>
                  <a:lnTo>
                    <a:pt x="6350" y="3371"/>
                  </a:lnTo>
                  <a:lnTo>
                    <a:pt x="2979" y="0"/>
                  </a:lnTo>
                  <a:lnTo>
                    <a:pt x="7625" y="4647"/>
                  </a:lnTo>
                  <a:lnTo>
                    <a:pt x="8563" y="18754"/>
                  </a:lnTo>
                  <a:lnTo>
                    <a:pt x="5124" y="56141"/>
                  </a:lnTo>
                  <a:lnTo>
                    <a:pt x="2277" y="89619"/>
                  </a:lnTo>
                  <a:lnTo>
                    <a:pt x="1012" y="125665"/>
                  </a:lnTo>
                  <a:lnTo>
                    <a:pt x="450" y="160970"/>
                  </a:lnTo>
                  <a:lnTo>
                    <a:pt x="133" y="205054"/>
                  </a:lnTo>
                  <a:lnTo>
                    <a:pt x="0" y="2383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7" name="SMARTInkShape-Group783"/>
          <p:cNvGrpSpPr/>
          <p:nvPr/>
        </p:nvGrpSpPr>
        <p:grpSpPr>
          <a:xfrm>
            <a:off x="1879600" y="4909387"/>
            <a:ext cx="2129991" cy="669370"/>
            <a:chOff x="1879600" y="4909387"/>
            <a:chExt cx="2129991" cy="669370"/>
          </a:xfrm>
        </p:grpSpPr>
        <p:sp>
          <p:nvSpPr>
            <p:cNvPr id="232" name="SMARTInkShape-4418"/>
            <p:cNvSpPr/>
            <p:nvPr>
              <p:custDataLst>
                <p:tags r:id="rId104"/>
              </p:custDataLst>
            </p:nvPr>
          </p:nvSpPr>
          <p:spPr>
            <a:xfrm>
              <a:off x="2241407" y="5133349"/>
              <a:ext cx="191611" cy="445408"/>
            </a:xfrm>
            <a:custGeom>
              <a:avLst/>
              <a:gdLst/>
              <a:ahLst/>
              <a:cxnLst/>
              <a:rect l="0" t="0" r="0" b="0"/>
              <a:pathLst>
                <a:path w="191611" h="445408">
                  <a:moveTo>
                    <a:pt x="184293" y="29201"/>
                  </a:moveTo>
                  <a:lnTo>
                    <a:pt x="184293" y="29201"/>
                  </a:lnTo>
                  <a:lnTo>
                    <a:pt x="184293" y="19088"/>
                  </a:lnTo>
                  <a:lnTo>
                    <a:pt x="188056" y="10360"/>
                  </a:lnTo>
                  <a:lnTo>
                    <a:pt x="191035" y="6057"/>
                  </a:lnTo>
                  <a:lnTo>
                    <a:pt x="191610" y="3188"/>
                  </a:lnTo>
                  <a:lnTo>
                    <a:pt x="190582" y="1275"/>
                  </a:lnTo>
                  <a:lnTo>
                    <a:pt x="188486" y="0"/>
                  </a:lnTo>
                  <a:lnTo>
                    <a:pt x="145270" y="8093"/>
                  </a:lnTo>
                  <a:lnTo>
                    <a:pt x="105076" y="19968"/>
                  </a:lnTo>
                  <a:lnTo>
                    <a:pt x="83939" y="30742"/>
                  </a:lnTo>
                  <a:lnTo>
                    <a:pt x="67019" y="48230"/>
                  </a:lnTo>
                  <a:lnTo>
                    <a:pt x="42281" y="90579"/>
                  </a:lnTo>
                  <a:lnTo>
                    <a:pt x="34971" y="129075"/>
                  </a:lnTo>
                  <a:lnTo>
                    <a:pt x="32805" y="171761"/>
                  </a:lnTo>
                  <a:lnTo>
                    <a:pt x="35534" y="215688"/>
                  </a:lnTo>
                  <a:lnTo>
                    <a:pt x="35158" y="247081"/>
                  </a:lnTo>
                  <a:lnTo>
                    <a:pt x="31933" y="280553"/>
                  </a:lnTo>
                  <a:lnTo>
                    <a:pt x="25796" y="316596"/>
                  </a:lnTo>
                  <a:lnTo>
                    <a:pt x="11036" y="362475"/>
                  </a:lnTo>
                  <a:lnTo>
                    <a:pt x="0" y="399509"/>
                  </a:lnTo>
                  <a:lnTo>
                    <a:pt x="315" y="418149"/>
                  </a:lnTo>
                  <a:lnTo>
                    <a:pt x="2374" y="426083"/>
                  </a:lnTo>
                  <a:lnTo>
                    <a:pt x="5864" y="432078"/>
                  </a:lnTo>
                  <a:lnTo>
                    <a:pt x="15385" y="440620"/>
                  </a:lnTo>
                  <a:lnTo>
                    <a:pt x="30436" y="444887"/>
                  </a:lnTo>
                  <a:lnTo>
                    <a:pt x="66269" y="445407"/>
                  </a:lnTo>
                  <a:lnTo>
                    <a:pt x="99382" y="441370"/>
                  </a:lnTo>
                  <a:lnTo>
                    <a:pt x="135266" y="432521"/>
                  </a:lnTo>
                  <a:lnTo>
                    <a:pt x="171593" y="42290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4419"/>
            <p:cNvSpPr/>
            <p:nvPr>
              <p:custDataLst>
                <p:tags r:id="rId105"/>
              </p:custDataLst>
            </p:nvPr>
          </p:nvSpPr>
          <p:spPr>
            <a:xfrm>
              <a:off x="2540000" y="5273923"/>
              <a:ext cx="192496" cy="193428"/>
            </a:xfrm>
            <a:custGeom>
              <a:avLst/>
              <a:gdLst/>
              <a:ahLst/>
              <a:cxnLst/>
              <a:rect l="0" t="0" r="0" b="0"/>
              <a:pathLst>
                <a:path w="192496" h="193428">
                  <a:moveTo>
                    <a:pt x="0" y="28327"/>
                  </a:moveTo>
                  <a:lnTo>
                    <a:pt x="0" y="28327"/>
                  </a:lnTo>
                  <a:lnTo>
                    <a:pt x="3371" y="31698"/>
                  </a:lnTo>
                  <a:lnTo>
                    <a:pt x="18298" y="71043"/>
                  </a:lnTo>
                  <a:lnTo>
                    <a:pt x="23295" y="109266"/>
                  </a:lnTo>
                  <a:lnTo>
                    <a:pt x="24776" y="151871"/>
                  </a:lnTo>
                  <a:lnTo>
                    <a:pt x="24571" y="187413"/>
                  </a:lnTo>
                  <a:lnTo>
                    <a:pt x="23437" y="190123"/>
                  </a:lnTo>
                  <a:lnTo>
                    <a:pt x="21974" y="191224"/>
                  </a:lnTo>
                  <a:lnTo>
                    <a:pt x="20294" y="189842"/>
                  </a:lnTo>
                  <a:lnTo>
                    <a:pt x="16545" y="182661"/>
                  </a:lnTo>
                  <a:lnTo>
                    <a:pt x="13839" y="156606"/>
                  </a:lnTo>
                  <a:lnTo>
                    <a:pt x="19780" y="111961"/>
                  </a:lnTo>
                  <a:lnTo>
                    <a:pt x="28547" y="78668"/>
                  </a:lnTo>
                  <a:lnTo>
                    <a:pt x="40910" y="48584"/>
                  </a:lnTo>
                  <a:lnTo>
                    <a:pt x="58164" y="28158"/>
                  </a:lnTo>
                  <a:lnTo>
                    <a:pt x="87711" y="8129"/>
                  </a:lnTo>
                  <a:lnTo>
                    <a:pt x="115437" y="0"/>
                  </a:lnTo>
                  <a:lnTo>
                    <a:pt x="136677" y="7506"/>
                  </a:lnTo>
                  <a:lnTo>
                    <a:pt x="158818" y="24012"/>
                  </a:lnTo>
                  <a:lnTo>
                    <a:pt x="178065" y="47811"/>
                  </a:lnTo>
                  <a:lnTo>
                    <a:pt x="188501" y="74851"/>
                  </a:lnTo>
                  <a:lnTo>
                    <a:pt x="192495" y="117842"/>
                  </a:lnTo>
                  <a:lnTo>
                    <a:pt x="189210" y="158097"/>
                  </a:lnTo>
                  <a:lnTo>
                    <a:pt x="184150" y="19342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4420"/>
            <p:cNvSpPr/>
            <p:nvPr>
              <p:custDataLst>
                <p:tags r:id="rId106"/>
              </p:custDataLst>
            </p:nvPr>
          </p:nvSpPr>
          <p:spPr>
            <a:xfrm>
              <a:off x="2940050" y="53975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4421"/>
            <p:cNvSpPr/>
            <p:nvPr>
              <p:custDataLst>
                <p:tags r:id="rId107"/>
              </p:custDataLst>
            </p:nvPr>
          </p:nvSpPr>
          <p:spPr>
            <a:xfrm>
              <a:off x="3131433" y="5182483"/>
              <a:ext cx="20156" cy="291218"/>
            </a:xfrm>
            <a:custGeom>
              <a:avLst/>
              <a:gdLst/>
              <a:ahLst/>
              <a:cxnLst/>
              <a:rect l="0" t="0" r="0" b="0"/>
              <a:pathLst>
                <a:path w="20156" h="29121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8725" y="16616"/>
                  </a:lnTo>
                  <a:lnTo>
                    <a:pt x="15762" y="50398"/>
                  </a:lnTo>
                  <a:lnTo>
                    <a:pt x="20155" y="87290"/>
                  </a:lnTo>
                  <a:lnTo>
                    <a:pt x="18815" y="131438"/>
                  </a:lnTo>
                  <a:lnTo>
                    <a:pt x="14222" y="177165"/>
                  </a:lnTo>
                  <a:lnTo>
                    <a:pt x="9829" y="218655"/>
                  </a:lnTo>
                  <a:lnTo>
                    <a:pt x="6759" y="260858"/>
                  </a:lnTo>
                  <a:lnTo>
                    <a:pt x="11817" y="2912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4422"/>
            <p:cNvSpPr/>
            <p:nvPr>
              <p:custDataLst>
                <p:tags r:id="rId108"/>
              </p:custDataLst>
            </p:nvPr>
          </p:nvSpPr>
          <p:spPr>
            <a:xfrm>
              <a:off x="3125965" y="5156200"/>
              <a:ext cx="188736" cy="76201"/>
            </a:xfrm>
            <a:custGeom>
              <a:avLst/>
              <a:gdLst/>
              <a:ahLst/>
              <a:cxnLst/>
              <a:rect l="0" t="0" r="0" b="0"/>
              <a:pathLst>
                <a:path w="188736" h="76201">
                  <a:moveTo>
                    <a:pt x="10935" y="76200"/>
                  </a:moveTo>
                  <a:lnTo>
                    <a:pt x="10935" y="76200"/>
                  </a:lnTo>
                  <a:lnTo>
                    <a:pt x="2207" y="66766"/>
                  </a:lnTo>
                  <a:lnTo>
                    <a:pt x="0" y="61895"/>
                  </a:lnTo>
                  <a:lnTo>
                    <a:pt x="4664" y="53615"/>
                  </a:lnTo>
                  <a:lnTo>
                    <a:pt x="8871" y="48443"/>
                  </a:lnTo>
                  <a:lnTo>
                    <a:pt x="35018" y="34423"/>
                  </a:lnTo>
                  <a:lnTo>
                    <a:pt x="79689" y="21332"/>
                  </a:lnTo>
                  <a:lnTo>
                    <a:pt x="126400" y="8515"/>
                  </a:lnTo>
                  <a:lnTo>
                    <a:pt x="172763" y="1682"/>
                  </a:lnTo>
                  <a:lnTo>
                    <a:pt x="18873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4423"/>
            <p:cNvSpPr/>
            <p:nvPr>
              <p:custDataLst>
                <p:tags r:id="rId109"/>
              </p:custDataLst>
            </p:nvPr>
          </p:nvSpPr>
          <p:spPr>
            <a:xfrm>
              <a:off x="3095429" y="5283200"/>
              <a:ext cx="212922" cy="44451"/>
            </a:xfrm>
            <a:custGeom>
              <a:avLst/>
              <a:gdLst/>
              <a:ahLst/>
              <a:cxnLst/>
              <a:rect l="0" t="0" r="0" b="0"/>
              <a:pathLst>
                <a:path w="212922" h="44451">
                  <a:moveTo>
                    <a:pt x="3371" y="44450"/>
                  </a:moveTo>
                  <a:lnTo>
                    <a:pt x="3371" y="44450"/>
                  </a:lnTo>
                  <a:lnTo>
                    <a:pt x="0" y="44450"/>
                  </a:lnTo>
                  <a:lnTo>
                    <a:pt x="418" y="43745"/>
                  </a:lnTo>
                  <a:lnTo>
                    <a:pt x="4646" y="41079"/>
                  </a:lnTo>
                  <a:lnTo>
                    <a:pt x="52097" y="27844"/>
                  </a:lnTo>
                  <a:lnTo>
                    <a:pt x="93466" y="17314"/>
                  </a:lnTo>
                  <a:lnTo>
                    <a:pt x="140074" y="9341"/>
                  </a:lnTo>
                  <a:lnTo>
                    <a:pt x="180544" y="4152"/>
                  </a:lnTo>
                  <a:lnTo>
                    <a:pt x="21292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4424"/>
            <p:cNvSpPr/>
            <p:nvPr>
              <p:custDataLst>
                <p:tags r:id="rId110"/>
              </p:custDataLst>
            </p:nvPr>
          </p:nvSpPr>
          <p:spPr>
            <a:xfrm>
              <a:off x="3270250" y="5397500"/>
              <a:ext cx="107951" cy="114301"/>
            </a:xfrm>
            <a:custGeom>
              <a:avLst/>
              <a:gdLst/>
              <a:ahLst/>
              <a:cxnLst/>
              <a:rect l="0" t="0" r="0" b="0"/>
              <a:pathLst>
                <a:path w="107951" h="114301">
                  <a:moveTo>
                    <a:pt x="0" y="0"/>
                  </a:moveTo>
                  <a:lnTo>
                    <a:pt x="0" y="0"/>
                  </a:lnTo>
                  <a:lnTo>
                    <a:pt x="6742" y="0"/>
                  </a:lnTo>
                  <a:lnTo>
                    <a:pt x="24419" y="6742"/>
                  </a:lnTo>
                  <a:lnTo>
                    <a:pt x="47530" y="27790"/>
                  </a:lnTo>
                  <a:lnTo>
                    <a:pt x="77093" y="69886"/>
                  </a:lnTo>
                  <a:lnTo>
                    <a:pt x="107950" y="114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4425"/>
            <p:cNvSpPr/>
            <p:nvPr>
              <p:custDataLst>
                <p:tags r:id="rId111"/>
              </p:custDataLst>
            </p:nvPr>
          </p:nvSpPr>
          <p:spPr>
            <a:xfrm>
              <a:off x="3295650" y="5399266"/>
              <a:ext cx="79859" cy="144285"/>
            </a:xfrm>
            <a:custGeom>
              <a:avLst/>
              <a:gdLst/>
              <a:ahLst/>
              <a:cxnLst/>
              <a:rect l="0" t="0" r="0" b="0"/>
              <a:pathLst>
                <a:path w="79859" h="144285">
                  <a:moveTo>
                    <a:pt x="76200" y="10934"/>
                  </a:moveTo>
                  <a:lnTo>
                    <a:pt x="76200" y="10934"/>
                  </a:lnTo>
                  <a:lnTo>
                    <a:pt x="76200" y="4192"/>
                  </a:lnTo>
                  <a:lnTo>
                    <a:pt x="76905" y="2206"/>
                  </a:lnTo>
                  <a:lnTo>
                    <a:pt x="78081" y="882"/>
                  </a:lnTo>
                  <a:lnTo>
                    <a:pt x="79571" y="0"/>
                  </a:lnTo>
                  <a:lnTo>
                    <a:pt x="79858" y="822"/>
                  </a:lnTo>
                  <a:lnTo>
                    <a:pt x="78296" y="5499"/>
                  </a:lnTo>
                  <a:lnTo>
                    <a:pt x="46498" y="43715"/>
                  </a:lnTo>
                  <a:lnTo>
                    <a:pt x="16501" y="83522"/>
                  </a:lnTo>
                  <a:lnTo>
                    <a:pt x="3468" y="121594"/>
                  </a:lnTo>
                  <a:lnTo>
                    <a:pt x="0" y="14428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4426"/>
            <p:cNvSpPr/>
            <p:nvPr>
              <p:custDataLst>
                <p:tags r:id="rId112"/>
              </p:custDataLst>
            </p:nvPr>
          </p:nvSpPr>
          <p:spPr>
            <a:xfrm>
              <a:off x="3195374" y="4909387"/>
              <a:ext cx="138377" cy="132514"/>
            </a:xfrm>
            <a:custGeom>
              <a:avLst/>
              <a:gdLst/>
              <a:ahLst/>
              <a:cxnLst/>
              <a:rect l="0" t="0" r="0" b="0"/>
              <a:pathLst>
                <a:path w="138377" h="132514">
                  <a:moveTo>
                    <a:pt x="36776" y="30913"/>
                  </a:moveTo>
                  <a:lnTo>
                    <a:pt x="36776" y="30913"/>
                  </a:lnTo>
                  <a:lnTo>
                    <a:pt x="36776" y="24171"/>
                  </a:lnTo>
                  <a:lnTo>
                    <a:pt x="34895" y="18980"/>
                  </a:lnTo>
                  <a:lnTo>
                    <a:pt x="33405" y="16607"/>
                  </a:lnTo>
                  <a:lnTo>
                    <a:pt x="32412" y="15731"/>
                  </a:lnTo>
                  <a:lnTo>
                    <a:pt x="31750" y="15853"/>
                  </a:lnTo>
                  <a:lnTo>
                    <a:pt x="12569" y="59891"/>
                  </a:lnTo>
                  <a:lnTo>
                    <a:pt x="7673" y="68486"/>
                  </a:lnTo>
                  <a:lnTo>
                    <a:pt x="0" y="74456"/>
                  </a:lnTo>
                  <a:lnTo>
                    <a:pt x="2439" y="64981"/>
                  </a:lnTo>
                  <a:lnTo>
                    <a:pt x="25846" y="18350"/>
                  </a:lnTo>
                  <a:lnTo>
                    <a:pt x="40280" y="1476"/>
                  </a:lnTo>
                  <a:lnTo>
                    <a:pt x="45462" y="0"/>
                  </a:lnTo>
                  <a:lnTo>
                    <a:pt x="56864" y="2122"/>
                  </a:lnTo>
                  <a:lnTo>
                    <a:pt x="68987" y="13413"/>
                  </a:lnTo>
                  <a:lnTo>
                    <a:pt x="94017" y="56149"/>
                  </a:lnTo>
                  <a:lnTo>
                    <a:pt x="118638" y="96941"/>
                  </a:lnTo>
                  <a:lnTo>
                    <a:pt x="138376" y="13251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4427"/>
            <p:cNvSpPr/>
            <p:nvPr>
              <p:custDataLst>
                <p:tags r:id="rId113"/>
              </p:custDataLst>
            </p:nvPr>
          </p:nvSpPr>
          <p:spPr>
            <a:xfrm>
              <a:off x="3481524" y="5144383"/>
              <a:ext cx="68127" cy="259468"/>
            </a:xfrm>
            <a:custGeom>
              <a:avLst/>
              <a:gdLst/>
              <a:ahLst/>
              <a:cxnLst/>
              <a:rect l="0" t="0" r="0" b="0"/>
              <a:pathLst>
                <a:path w="68127" h="259468">
                  <a:moveTo>
                    <a:pt x="68126" y="5467"/>
                  </a:moveTo>
                  <a:lnTo>
                    <a:pt x="68126" y="5467"/>
                  </a:lnTo>
                  <a:lnTo>
                    <a:pt x="64755" y="2096"/>
                  </a:lnTo>
                  <a:lnTo>
                    <a:pt x="61219" y="441"/>
                  </a:lnTo>
                  <a:lnTo>
                    <a:pt x="59288" y="0"/>
                  </a:lnTo>
                  <a:lnTo>
                    <a:pt x="53379" y="5153"/>
                  </a:lnTo>
                  <a:lnTo>
                    <a:pt x="24556" y="44624"/>
                  </a:lnTo>
                  <a:lnTo>
                    <a:pt x="7003" y="92093"/>
                  </a:lnTo>
                  <a:lnTo>
                    <a:pt x="2155" y="127929"/>
                  </a:lnTo>
                  <a:lnTo>
                    <a:pt x="0" y="166904"/>
                  </a:lnTo>
                  <a:lnTo>
                    <a:pt x="1865" y="204216"/>
                  </a:lnTo>
                  <a:lnTo>
                    <a:pt x="12100" y="232559"/>
                  </a:lnTo>
                  <a:lnTo>
                    <a:pt x="20192" y="241528"/>
                  </a:lnTo>
                  <a:lnTo>
                    <a:pt x="61776" y="2594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4428"/>
            <p:cNvSpPr/>
            <p:nvPr>
              <p:custDataLst>
                <p:tags r:id="rId114"/>
              </p:custDataLst>
            </p:nvPr>
          </p:nvSpPr>
          <p:spPr>
            <a:xfrm>
              <a:off x="1879600" y="5429250"/>
              <a:ext cx="260351" cy="63501"/>
            </a:xfrm>
            <a:custGeom>
              <a:avLst/>
              <a:gdLst/>
              <a:ahLst/>
              <a:cxnLst/>
              <a:rect l="0" t="0" r="0" b="0"/>
              <a:pathLst>
                <a:path w="260351" h="63501">
                  <a:moveTo>
                    <a:pt x="0" y="63500"/>
                  </a:moveTo>
                  <a:lnTo>
                    <a:pt x="0" y="63500"/>
                  </a:lnTo>
                  <a:lnTo>
                    <a:pt x="47037" y="40269"/>
                  </a:lnTo>
                  <a:lnTo>
                    <a:pt x="86287" y="29421"/>
                  </a:lnTo>
                  <a:lnTo>
                    <a:pt x="131483" y="19896"/>
                  </a:lnTo>
                  <a:lnTo>
                    <a:pt x="177676" y="11666"/>
                  </a:lnTo>
                  <a:lnTo>
                    <a:pt x="219372" y="5655"/>
                  </a:lnTo>
                  <a:lnTo>
                    <a:pt x="2603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4429"/>
            <p:cNvSpPr/>
            <p:nvPr>
              <p:custDataLst>
                <p:tags r:id="rId115"/>
              </p:custDataLst>
            </p:nvPr>
          </p:nvSpPr>
          <p:spPr>
            <a:xfrm>
              <a:off x="1949653" y="5209057"/>
              <a:ext cx="228398" cy="366404"/>
            </a:xfrm>
            <a:custGeom>
              <a:avLst/>
              <a:gdLst/>
              <a:ahLst/>
              <a:cxnLst/>
              <a:rect l="0" t="0" r="0" b="0"/>
              <a:pathLst>
                <a:path w="228398" h="366404">
                  <a:moveTo>
                    <a:pt x="164897" y="16993"/>
                  </a:moveTo>
                  <a:lnTo>
                    <a:pt x="164897" y="16993"/>
                  </a:lnTo>
                  <a:lnTo>
                    <a:pt x="150394" y="11218"/>
                  </a:lnTo>
                  <a:lnTo>
                    <a:pt x="141753" y="4784"/>
                  </a:lnTo>
                  <a:lnTo>
                    <a:pt x="129446" y="983"/>
                  </a:lnTo>
                  <a:lnTo>
                    <a:pt x="114569" y="0"/>
                  </a:lnTo>
                  <a:lnTo>
                    <a:pt x="70293" y="6959"/>
                  </a:lnTo>
                  <a:lnTo>
                    <a:pt x="53706" y="14650"/>
                  </a:lnTo>
                  <a:lnTo>
                    <a:pt x="30587" y="34643"/>
                  </a:lnTo>
                  <a:lnTo>
                    <a:pt x="16304" y="53765"/>
                  </a:lnTo>
                  <a:lnTo>
                    <a:pt x="7604" y="76375"/>
                  </a:lnTo>
                  <a:lnTo>
                    <a:pt x="2110" y="123018"/>
                  </a:lnTo>
                  <a:lnTo>
                    <a:pt x="825" y="160541"/>
                  </a:lnTo>
                  <a:lnTo>
                    <a:pt x="254" y="200031"/>
                  </a:lnTo>
                  <a:lnTo>
                    <a:pt x="0" y="238749"/>
                  </a:lnTo>
                  <a:lnTo>
                    <a:pt x="5532" y="280886"/>
                  </a:lnTo>
                  <a:lnTo>
                    <a:pt x="14340" y="319840"/>
                  </a:lnTo>
                  <a:lnTo>
                    <a:pt x="22959" y="344208"/>
                  </a:lnTo>
                  <a:lnTo>
                    <a:pt x="30055" y="352259"/>
                  </a:lnTo>
                  <a:lnTo>
                    <a:pt x="49228" y="363085"/>
                  </a:lnTo>
                  <a:lnTo>
                    <a:pt x="93936" y="366403"/>
                  </a:lnTo>
                  <a:lnTo>
                    <a:pt x="131007" y="358788"/>
                  </a:lnTo>
                  <a:lnTo>
                    <a:pt x="168179" y="346702"/>
                  </a:lnTo>
                  <a:lnTo>
                    <a:pt x="228397" y="32179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4430"/>
            <p:cNvSpPr/>
            <p:nvPr>
              <p:custDataLst>
                <p:tags r:id="rId116"/>
              </p:custDataLst>
            </p:nvPr>
          </p:nvSpPr>
          <p:spPr>
            <a:xfrm>
              <a:off x="3822700" y="5087353"/>
              <a:ext cx="186891" cy="367298"/>
            </a:xfrm>
            <a:custGeom>
              <a:avLst/>
              <a:gdLst/>
              <a:ahLst/>
              <a:cxnLst/>
              <a:rect l="0" t="0" r="0" b="0"/>
              <a:pathLst>
                <a:path w="186891" h="367298">
                  <a:moveTo>
                    <a:pt x="44450" y="37097"/>
                  </a:moveTo>
                  <a:lnTo>
                    <a:pt x="44450" y="37097"/>
                  </a:lnTo>
                  <a:lnTo>
                    <a:pt x="44450" y="26984"/>
                  </a:lnTo>
                  <a:lnTo>
                    <a:pt x="47272" y="23299"/>
                  </a:lnTo>
                  <a:lnTo>
                    <a:pt x="83174" y="6623"/>
                  </a:lnTo>
                  <a:lnTo>
                    <a:pt x="124922" y="0"/>
                  </a:lnTo>
                  <a:lnTo>
                    <a:pt x="138071" y="149"/>
                  </a:lnTo>
                  <a:lnTo>
                    <a:pt x="148618" y="2567"/>
                  </a:lnTo>
                  <a:lnTo>
                    <a:pt x="158010" y="11637"/>
                  </a:lnTo>
                  <a:lnTo>
                    <a:pt x="166182" y="25781"/>
                  </a:lnTo>
                  <a:lnTo>
                    <a:pt x="177178" y="67370"/>
                  </a:lnTo>
                  <a:lnTo>
                    <a:pt x="183966" y="112153"/>
                  </a:lnTo>
                  <a:lnTo>
                    <a:pt x="186890" y="145950"/>
                  </a:lnTo>
                  <a:lnTo>
                    <a:pt x="185275" y="192038"/>
                  </a:lnTo>
                  <a:lnTo>
                    <a:pt x="183778" y="231406"/>
                  </a:lnTo>
                  <a:lnTo>
                    <a:pt x="175427" y="272591"/>
                  </a:lnTo>
                  <a:lnTo>
                    <a:pt x="171984" y="282993"/>
                  </a:lnTo>
                  <a:lnTo>
                    <a:pt x="158752" y="300195"/>
                  </a:lnTo>
                  <a:lnTo>
                    <a:pt x="114771" y="331856"/>
                  </a:lnTo>
                  <a:lnTo>
                    <a:pt x="72968" y="350133"/>
                  </a:lnTo>
                  <a:lnTo>
                    <a:pt x="29303" y="361114"/>
                  </a:lnTo>
                  <a:lnTo>
                    <a:pt x="0" y="36729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4431"/>
            <p:cNvSpPr/>
            <p:nvPr>
              <p:custDataLst>
                <p:tags r:id="rId117"/>
              </p:custDataLst>
            </p:nvPr>
          </p:nvSpPr>
          <p:spPr>
            <a:xfrm>
              <a:off x="3803650" y="5111750"/>
              <a:ext cx="44804" cy="255916"/>
            </a:xfrm>
            <a:custGeom>
              <a:avLst/>
              <a:gdLst/>
              <a:ahLst/>
              <a:cxnLst/>
              <a:rect l="0" t="0" r="0" b="0"/>
              <a:pathLst>
                <a:path w="44804" h="255916">
                  <a:moveTo>
                    <a:pt x="0" y="0"/>
                  </a:moveTo>
                  <a:lnTo>
                    <a:pt x="0" y="0"/>
                  </a:lnTo>
                  <a:lnTo>
                    <a:pt x="12961" y="26759"/>
                  </a:lnTo>
                  <a:lnTo>
                    <a:pt x="31160" y="50934"/>
                  </a:lnTo>
                  <a:lnTo>
                    <a:pt x="42071" y="85666"/>
                  </a:lnTo>
                  <a:lnTo>
                    <a:pt x="44803" y="126269"/>
                  </a:lnTo>
                  <a:lnTo>
                    <a:pt x="38962" y="167832"/>
                  </a:lnTo>
                  <a:lnTo>
                    <a:pt x="27429" y="204179"/>
                  </a:lnTo>
                  <a:lnTo>
                    <a:pt x="10514" y="250901"/>
                  </a:lnTo>
                  <a:lnTo>
                    <a:pt x="9125" y="254756"/>
                  </a:lnTo>
                  <a:lnTo>
                    <a:pt x="8200" y="255915"/>
                  </a:lnTo>
                  <a:lnTo>
                    <a:pt x="6350" y="2540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4432"/>
            <p:cNvSpPr/>
            <p:nvPr>
              <p:custDataLst>
                <p:tags r:id="rId118"/>
              </p:custDataLst>
            </p:nvPr>
          </p:nvSpPr>
          <p:spPr>
            <a:xfrm>
              <a:off x="3596050" y="5219700"/>
              <a:ext cx="137751" cy="146051"/>
            </a:xfrm>
            <a:custGeom>
              <a:avLst/>
              <a:gdLst/>
              <a:ahLst/>
              <a:cxnLst/>
              <a:rect l="0" t="0" r="0" b="0"/>
              <a:pathLst>
                <a:path w="137751" h="146051">
                  <a:moveTo>
                    <a:pt x="125050" y="0"/>
                  </a:moveTo>
                  <a:lnTo>
                    <a:pt x="125050" y="0"/>
                  </a:lnTo>
                  <a:lnTo>
                    <a:pt x="121679" y="3371"/>
                  </a:lnTo>
                  <a:lnTo>
                    <a:pt x="106540" y="44259"/>
                  </a:lnTo>
                  <a:lnTo>
                    <a:pt x="77335" y="91841"/>
                  </a:lnTo>
                  <a:lnTo>
                    <a:pt x="52743" y="117758"/>
                  </a:lnTo>
                  <a:lnTo>
                    <a:pt x="39762" y="126421"/>
                  </a:lnTo>
                  <a:lnTo>
                    <a:pt x="34324" y="128731"/>
                  </a:lnTo>
                  <a:lnTo>
                    <a:pt x="28583" y="128155"/>
                  </a:lnTo>
                  <a:lnTo>
                    <a:pt x="16559" y="121869"/>
                  </a:lnTo>
                  <a:lnTo>
                    <a:pt x="7921" y="110137"/>
                  </a:lnTo>
                  <a:lnTo>
                    <a:pt x="2437" y="94811"/>
                  </a:lnTo>
                  <a:lnTo>
                    <a:pt x="0" y="76240"/>
                  </a:lnTo>
                  <a:lnTo>
                    <a:pt x="761" y="69171"/>
                  </a:lnTo>
                  <a:lnTo>
                    <a:pt x="5370" y="59435"/>
                  </a:lnTo>
                  <a:lnTo>
                    <a:pt x="9280" y="57262"/>
                  </a:lnTo>
                  <a:lnTo>
                    <a:pt x="19269" y="56729"/>
                  </a:lnTo>
                  <a:lnTo>
                    <a:pt x="58137" y="81709"/>
                  </a:lnTo>
                  <a:lnTo>
                    <a:pt x="102817" y="112670"/>
                  </a:lnTo>
                  <a:lnTo>
                    <a:pt x="124812" y="130985"/>
                  </a:lnTo>
                  <a:lnTo>
                    <a:pt x="137750" y="146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8" name="SMARTInkShape-4433"/>
          <p:cNvSpPr/>
          <p:nvPr>
            <p:custDataLst>
              <p:tags r:id="rId1"/>
            </p:custDataLst>
          </p:nvPr>
        </p:nvSpPr>
        <p:spPr>
          <a:xfrm>
            <a:off x="2129179" y="4743973"/>
            <a:ext cx="1191872" cy="93101"/>
          </a:xfrm>
          <a:custGeom>
            <a:avLst/>
            <a:gdLst/>
            <a:ahLst/>
            <a:cxnLst/>
            <a:rect l="0" t="0" r="0" b="0"/>
            <a:pathLst>
              <a:path w="1191872" h="93101">
                <a:moveTo>
                  <a:pt x="29821" y="12177"/>
                </a:moveTo>
                <a:lnTo>
                  <a:pt x="29821" y="12177"/>
                </a:lnTo>
                <a:lnTo>
                  <a:pt x="0" y="0"/>
                </a:lnTo>
                <a:lnTo>
                  <a:pt x="38239" y="36150"/>
                </a:lnTo>
                <a:lnTo>
                  <a:pt x="71898" y="60697"/>
                </a:lnTo>
                <a:lnTo>
                  <a:pt x="91739" y="74157"/>
                </a:lnTo>
                <a:lnTo>
                  <a:pt x="123311" y="83130"/>
                </a:lnTo>
                <a:lnTo>
                  <a:pt x="162703" y="89112"/>
                </a:lnTo>
                <a:lnTo>
                  <a:pt x="207309" y="93100"/>
                </a:lnTo>
                <a:lnTo>
                  <a:pt x="245513" y="92937"/>
                </a:lnTo>
                <a:lnTo>
                  <a:pt x="279449" y="90006"/>
                </a:lnTo>
                <a:lnTo>
                  <a:pt x="310540" y="85230"/>
                </a:lnTo>
                <a:lnTo>
                  <a:pt x="339028" y="77812"/>
                </a:lnTo>
                <a:lnTo>
                  <a:pt x="365781" y="68633"/>
                </a:lnTo>
                <a:lnTo>
                  <a:pt x="391378" y="58281"/>
                </a:lnTo>
                <a:lnTo>
                  <a:pt x="438633" y="37371"/>
                </a:lnTo>
                <a:lnTo>
                  <a:pt x="483860" y="19141"/>
                </a:lnTo>
                <a:lnTo>
                  <a:pt x="529831" y="8687"/>
                </a:lnTo>
                <a:lnTo>
                  <a:pt x="572370" y="7333"/>
                </a:lnTo>
                <a:lnTo>
                  <a:pt x="613148" y="12141"/>
                </a:lnTo>
                <a:lnTo>
                  <a:pt x="654790" y="21333"/>
                </a:lnTo>
                <a:lnTo>
                  <a:pt x="696817" y="28711"/>
                </a:lnTo>
                <a:lnTo>
                  <a:pt x="738308" y="33637"/>
                </a:lnTo>
                <a:lnTo>
                  <a:pt x="777915" y="35826"/>
                </a:lnTo>
                <a:lnTo>
                  <a:pt x="814804" y="34917"/>
                </a:lnTo>
                <a:lnTo>
                  <a:pt x="849308" y="32161"/>
                </a:lnTo>
                <a:lnTo>
                  <a:pt x="896499" y="27349"/>
                </a:lnTo>
                <a:lnTo>
                  <a:pt x="943173" y="25610"/>
                </a:lnTo>
                <a:lnTo>
                  <a:pt x="978327" y="25202"/>
                </a:lnTo>
                <a:lnTo>
                  <a:pt x="1015118" y="25022"/>
                </a:lnTo>
                <a:lnTo>
                  <a:pt x="1054047" y="23530"/>
                </a:lnTo>
                <a:lnTo>
                  <a:pt x="1097220" y="18163"/>
                </a:lnTo>
                <a:lnTo>
                  <a:pt x="1136633" y="14837"/>
                </a:lnTo>
                <a:lnTo>
                  <a:pt x="1191871" y="12177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7" name="SMARTInkShape-Group785"/>
          <p:cNvGrpSpPr/>
          <p:nvPr/>
        </p:nvGrpSpPr>
        <p:grpSpPr>
          <a:xfrm>
            <a:off x="4502150" y="4019550"/>
            <a:ext cx="930652" cy="457201"/>
            <a:chOff x="4502150" y="4019550"/>
            <a:chExt cx="930652" cy="457201"/>
          </a:xfrm>
        </p:grpSpPr>
        <p:sp>
          <p:nvSpPr>
            <p:cNvPr id="249" name="SMARTInkShape-4434"/>
            <p:cNvSpPr/>
            <p:nvPr>
              <p:custDataLst>
                <p:tags r:id="rId96"/>
              </p:custDataLst>
            </p:nvPr>
          </p:nvSpPr>
          <p:spPr>
            <a:xfrm>
              <a:off x="4527550" y="4060342"/>
              <a:ext cx="72417" cy="346559"/>
            </a:xfrm>
            <a:custGeom>
              <a:avLst/>
              <a:gdLst/>
              <a:ahLst/>
              <a:cxnLst/>
              <a:rect l="0" t="0" r="0" b="0"/>
              <a:pathLst>
                <a:path w="72417" h="346559">
                  <a:moveTo>
                    <a:pt x="69850" y="3658"/>
                  </a:moveTo>
                  <a:lnTo>
                    <a:pt x="69850" y="3658"/>
                  </a:lnTo>
                  <a:lnTo>
                    <a:pt x="66479" y="3658"/>
                  </a:lnTo>
                  <a:lnTo>
                    <a:pt x="65486" y="2952"/>
                  </a:lnTo>
                  <a:lnTo>
                    <a:pt x="64824" y="1776"/>
                  </a:lnTo>
                  <a:lnTo>
                    <a:pt x="64383" y="287"/>
                  </a:lnTo>
                  <a:lnTo>
                    <a:pt x="64794" y="0"/>
                  </a:lnTo>
                  <a:lnTo>
                    <a:pt x="67132" y="1562"/>
                  </a:lnTo>
                  <a:lnTo>
                    <a:pt x="72416" y="19892"/>
                  </a:lnTo>
                  <a:lnTo>
                    <a:pt x="71708" y="64520"/>
                  </a:lnTo>
                  <a:lnTo>
                    <a:pt x="66913" y="108084"/>
                  </a:lnTo>
                  <a:lnTo>
                    <a:pt x="63658" y="132542"/>
                  </a:lnTo>
                  <a:lnTo>
                    <a:pt x="60078" y="157314"/>
                  </a:lnTo>
                  <a:lnTo>
                    <a:pt x="56280" y="182295"/>
                  </a:lnTo>
                  <a:lnTo>
                    <a:pt x="52336" y="207416"/>
                  </a:lnTo>
                  <a:lnTo>
                    <a:pt x="42311" y="254143"/>
                  </a:lnTo>
                  <a:lnTo>
                    <a:pt x="30799" y="294901"/>
                  </a:lnTo>
                  <a:lnTo>
                    <a:pt x="13829" y="333447"/>
                  </a:lnTo>
                  <a:lnTo>
                    <a:pt x="9925" y="338523"/>
                  </a:lnTo>
                  <a:lnTo>
                    <a:pt x="0" y="346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4435"/>
            <p:cNvSpPr/>
            <p:nvPr>
              <p:custDataLst>
                <p:tags r:id="rId97"/>
              </p:custDataLst>
            </p:nvPr>
          </p:nvSpPr>
          <p:spPr>
            <a:xfrm>
              <a:off x="4572000" y="4019550"/>
              <a:ext cx="165101" cy="76201"/>
            </a:xfrm>
            <a:custGeom>
              <a:avLst/>
              <a:gdLst/>
              <a:ahLst/>
              <a:cxnLst/>
              <a:rect l="0" t="0" r="0" b="0"/>
              <a:pathLst>
                <a:path w="165101" h="76201">
                  <a:moveTo>
                    <a:pt x="0" y="76200"/>
                  </a:moveTo>
                  <a:lnTo>
                    <a:pt x="0" y="76200"/>
                  </a:lnTo>
                  <a:lnTo>
                    <a:pt x="0" y="72829"/>
                  </a:lnTo>
                  <a:lnTo>
                    <a:pt x="1881" y="69292"/>
                  </a:lnTo>
                  <a:lnTo>
                    <a:pt x="7186" y="63958"/>
                  </a:lnTo>
                  <a:lnTo>
                    <a:pt x="42995" y="41404"/>
                  </a:lnTo>
                  <a:lnTo>
                    <a:pt x="90350" y="20029"/>
                  </a:lnTo>
                  <a:lnTo>
                    <a:pt x="132604" y="5935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4436"/>
            <p:cNvSpPr/>
            <p:nvPr>
              <p:custDataLst>
                <p:tags r:id="rId98"/>
              </p:custDataLst>
            </p:nvPr>
          </p:nvSpPr>
          <p:spPr>
            <a:xfrm>
              <a:off x="4502150" y="4210050"/>
              <a:ext cx="222251" cy="76201"/>
            </a:xfrm>
            <a:custGeom>
              <a:avLst/>
              <a:gdLst/>
              <a:ahLst/>
              <a:cxnLst/>
              <a:rect l="0" t="0" r="0" b="0"/>
              <a:pathLst>
                <a:path w="222251" h="76201">
                  <a:moveTo>
                    <a:pt x="0" y="76200"/>
                  </a:moveTo>
                  <a:lnTo>
                    <a:pt x="0" y="76200"/>
                  </a:lnTo>
                  <a:lnTo>
                    <a:pt x="42673" y="68308"/>
                  </a:lnTo>
                  <a:lnTo>
                    <a:pt x="80819" y="53878"/>
                  </a:lnTo>
                  <a:lnTo>
                    <a:pt x="123643" y="37586"/>
                  </a:lnTo>
                  <a:lnTo>
                    <a:pt x="164314" y="22349"/>
                  </a:lnTo>
                  <a:lnTo>
                    <a:pt x="222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4437"/>
            <p:cNvSpPr/>
            <p:nvPr>
              <p:custDataLst>
                <p:tags r:id="rId99"/>
              </p:custDataLst>
            </p:nvPr>
          </p:nvSpPr>
          <p:spPr>
            <a:xfrm>
              <a:off x="4699000" y="4308279"/>
              <a:ext cx="101601" cy="124022"/>
            </a:xfrm>
            <a:custGeom>
              <a:avLst/>
              <a:gdLst/>
              <a:ahLst/>
              <a:cxnLst/>
              <a:rect l="0" t="0" r="0" b="0"/>
              <a:pathLst>
                <a:path w="101601" h="124022">
                  <a:moveTo>
                    <a:pt x="0" y="3371"/>
                  </a:moveTo>
                  <a:lnTo>
                    <a:pt x="0" y="3371"/>
                  </a:lnTo>
                  <a:lnTo>
                    <a:pt x="3371" y="0"/>
                  </a:lnTo>
                  <a:lnTo>
                    <a:pt x="12552" y="227"/>
                  </a:lnTo>
                  <a:lnTo>
                    <a:pt x="26039" y="4090"/>
                  </a:lnTo>
                  <a:lnTo>
                    <a:pt x="48794" y="18871"/>
                  </a:lnTo>
                  <a:lnTo>
                    <a:pt x="68550" y="41517"/>
                  </a:lnTo>
                  <a:lnTo>
                    <a:pt x="92683" y="87346"/>
                  </a:lnTo>
                  <a:lnTo>
                    <a:pt x="101600" y="124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4438"/>
            <p:cNvSpPr/>
            <p:nvPr>
              <p:custDataLst>
                <p:tags r:id="rId100"/>
              </p:custDataLst>
            </p:nvPr>
          </p:nvSpPr>
          <p:spPr>
            <a:xfrm>
              <a:off x="4654550" y="4267200"/>
              <a:ext cx="171451" cy="209551"/>
            </a:xfrm>
            <a:custGeom>
              <a:avLst/>
              <a:gdLst/>
              <a:ahLst/>
              <a:cxnLst/>
              <a:rect l="0" t="0" r="0" b="0"/>
              <a:pathLst>
                <a:path w="171451" h="209551">
                  <a:moveTo>
                    <a:pt x="171450" y="0"/>
                  </a:moveTo>
                  <a:lnTo>
                    <a:pt x="171450" y="0"/>
                  </a:lnTo>
                  <a:lnTo>
                    <a:pt x="138192" y="15580"/>
                  </a:lnTo>
                  <a:lnTo>
                    <a:pt x="93698" y="54583"/>
                  </a:lnTo>
                  <a:lnTo>
                    <a:pt x="57396" y="96293"/>
                  </a:lnTo>
                  <a:lnTo>
                    <a:pt x="34916" y="130285"/>
                  </a:lnTo>
                  <a:lnTo>
                    <a:pt x="18811" y="162797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4439"/>
            <p:cNvSpPr/>
            <p:nvPr>
              <p:custDataLst>
                <p:tags r:id="rId101"/>
              </p:custDataLst>
            </p:nvPr>
          </p:nvSpPr>
          <p:spPr>
            <a:xfrm>
              <a:off x="4977351" y="4061640"/>
              <a:ext cx="109000" cy="294461"/>
            </a:xfrm>
            <a:custGeom>
              <a:avLst/>
              <a:gdLst/>
              <a:ahLst/>
              <a:cxnLst/>
              <a:rect l="0" t="0" r="0" b="0"/>
              <a:pathLst>
                <a:path w="109000" h="294461">
                  <a:moveTo>
                    <a:pt x="108999" y="15060"/>
                  </a:moveTo>
                  <a:lnTo>
                    <a:pt x="108999" y="15060"/>
                  </a:lnTo>
                  <a:lnTo>
                    <a:pt x="77016" y="754"/>
                  </a:lnTo>
                  <a:lnTo>
                    <a:pt x="64446" y="0"/>
                  </a:lnTo>
                  <a:lnTo>
                    <a:pt x="58130" y="787"/>
                  </a:lnTo>
                  <a:lnTo>
                    <a:pt x="45468" y="7305"/>
                  </a:lnTo>
                  <a:lnTo>
                    <a:pt x="39129" y="12007"/>
                  </a:lnTo>
                  <a:lnTo>
                    <a:pt x="23464" y="38850"/>
                  </a:lnTo>
                  <a:lnTo>
                    <a:pt x="16185" y="71024"/>
                  </a:lnTo>
                  <a:lnTo>
                    <a:pt x="9893" y="111194"/>
                  </a:lnTo>
                  <a:lnTo>
                    <a:pt x="2393" y="154918"/>
                  </a:lnTo>
                  <a:lnTo>
                    <a:pt x="0" y="196458"/>
                  </a:lnTo>
                  <a:lnTo>
                    <a:pt x="2700" y="233264"/>
                  </a:lnTo>
                  <a:lnTo>
                    <a:pt x="10954" y="261382"/>
                  </a:lnTo>
                  <a:lnTo>
                    <a:pt x="17530" y="270997"/>
                  </a:lnTo>
                  <a:lnTo>
                    <a:pt x="51849" y="2944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4440"/>
            <p:cNvSpPr/>
            <p:nvPr>
              <p:custDataLst>
                <p:tags r:id="rId102"/>
              </p:custDataLst>
            </p:nvPr>
          </p:nvSpPr>
          <p:spPr>
            <a:xfrm>
              <a:off x="5128226" y="4121150"/>
              <a:ext cx="174025" cy="165101"/>
            </a:xfrm>
            <a:custGeom>
              <a:avLst/>
              <a:gdLst/>
              <a:ahLst/>
              <a:cxnLst/>
              <a:rect l="0" t="0" r="0" b="0"/>
              <a:pathLst>
                <a:path w="174025" h="165101">
                  <a:moveTo>
                    <a:pt x="174024" y="0"/>
                  </a:moveTo>
                  <a:lnTo>
                    <a:pt x="174024" y="0"/>
                  </a:lnTo>
                  <a:lnTo>
                    <a:pt x="161472" y="26367"/>
                  </a:lnTo>
                  <a:lnTo>
                    <a:pt x="129212" y="71295"/>
                  </a:lnTo>
                  <a:lnTo>
                    <a:pt x="84504" y="118819"/>
                  </a:lnTo>
                  <a:lnTo>
                    <a:pt x="62506" y="136064"/>
                  </a:lnTo>
                  <a:lnTo>
                    <a:pt x="42851" y="143258"/>
                  </a:lnTo>
                  <a:lnTo>
                    <a:pt x="33659" y="144189"/>
                  </a:lnTo>
                  <a:lnTo>
                    <a:pt x="17801" y="139578"/>
                  </a:lnTo>
                  <a:lnTo>
                    <a:pt x="10608" y="135385"/>
                  </a:lnTo>
                  <a:lnTo>
                    <a:pt x="5813" y="129768"/>
                  </a:lnTo>
                  <a:lnTo>
                    <a:pt x="486" y="116000"/>
                  </a:lnTo>
                  <a:lnTo>
                    <a:pt x="0" y="104237"/>
                  </a:lnTo>
                  <a:lnTo>
                    <a:pt x="858" y="99125"/>
                  </a:lnTo>
                  <a:lnTo>
                    <a:pt x="5575" y="91563"/>
                  </a:lnTo>
                  <a:lnTo>
                    <a:pt x="8807" y="88558"/>
                  </a:lnTo>
                  <a:lnTo>
                    <a:pt x="13785" y="87261"/>
                  </a:lnTo>
                  <a:lnTo>
                    <a:pt x="26842" y="87701"/>
                  </a:lnTo>
                  <a:lnTo>
                    <a:pt x="62584" y="103872"/>
                  </a:lnTo>
                  <a:lnTo>
                    <a:pt x="93789" y="127449"/>
                  </a:lnTo>
                  <a:lnTo>
                    <a:pt x="129574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4441"/>
            <p:cNvSpPr/>
            <p:nvPr>
              <p:custDataLst>
                <p:tags r:id="rId103"/>
              </p:custDataLst>
            </p:nvPr>
          </p:nvSpPr>
          <p:spPr>
            <a:xfrm>
              <a:off x="5365750" y="4041579"/>
              <a:ext cx="67052" cy="371672"/>
            </a:xfrm>
            <a:custGeom>
              <a:avLst/>
              <a:gdLst/>
              <a:ahLst/>
              <a:cxnLst/>
              <a:rect l="0" t="0" r="0" b="0"/>
              <a:pathLst>
                <a:path w="67052" h="371672">
                  <a:moveTo>
                    <a:pt x="38100" y="3371"/>
                  </a:moveTo>
                  <a:lnTo>
                    <a:pt x="38100" y="3371"/>
                  </a:lnTo>
                  <a:lnTo>
                    <a:pt x="38100" y="0"/>
                  </a:lnTo>
                  <a:lnTo>
                    <a:pt x="51584" y="14759"/>
                  </a:lnTo>
                  <a:lnTo>
                    <a:pt x="61967" y="52647"/>
                  </a:lnTo>
                  <a:lnTo>
                    <a:pt x="66711" y="78555"/>
                  </a:lnTo>
                  <a:lnTo>
                    <a:pt x="67051" y="109938"/>
                  </a:lnTo>
                  <a:lnTo>
                    <a:pt x="64456" y="144971"/>
                  </a:lnTo>
                  <a:lnTo>
                    <a:pt x="59904" y="182438"/>
                  </a:lnTo>
                  <a:lnTo>
                    <a:pt x="51225" y="220116"/>
                  </a:lnTo>
                  <a:lnTo>
                    <a:pt x="39794" y="257934"/>
                  </a:lnTo>
                  <a:lnTo>
                    <a:pt x="26529" y="295847"/>
                  </a:lnTo>
                  <a:lnTo>
                    <a:pt x="0" y="371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0" name="SMARTInkShape-Group786"/>
          <p:cNvGrpSpPr/>
          <p:nvPr/>
        </p:nvGrpSpPr>
        <p:grpSpPr>
          <a:xfrm>
            <a:off x="4019628" y="4147892"/>
            <a:ext cx="260273" cy="239959"/>
            <a:chOff x="4019628" y="4147892"/>
            <a:chExt cx="260273" cy="239959"/>
          </a:xfrm>
        </p:grpSpPr>
        <p:sp>
          <p:nvSpPr>
            <p:cNvPr id="258" name="SMARTInkShape-4442"/>
            <p:cNvSpPr/>
            <p:nvPr>
              <p:custDataLst>
                <p:tags r:id="rId94"/>
              </p:custDataLst>
            </p:nvPr>
          </p:nvSpPr>
          <p:spPr>
            <a:xfrm>
              <a:off x="4260850" y="430530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5958"/>
                  </a:lnTo>
                  <a:lnTo>
                    <a:pt x="5775" y="3972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4443"/>
            <p:cNvSpPr/>
            <p:nvPr>
              <p:custDataLst>
                <p:tags r:id="rId95"/>
              </p:custDataLst>
            </p:nvPr>
          </p:nvSpPr>
          <p:spPr>
            <a:xfrm>
              <a:off x="4019628" y="4147892"/>
              <a:ext cx="142692" cy="239959"/>
            </a:xfrm>
            <a:custGeom>
              <a:avLst/>
              <a:gdLst/>
              <a:ahLst/>
              <a:cxnLst/>
              <a:rect l="0" t="0" r="0" b="0"/>
              <a:pathLst>
                <a:path w="142692" h="239959">
                  <a:moveTo>
                    <a:pt x="6272" y="87558"/>
                  </a:moveTo>
                  <a:lnTo>
                    <a:pt x="6272" y="87558"/>
                  </a:lnTo>
                  <a:lnTo>
                    <a:pt x="2901" y="84187"/>
                  </a:lnTo>
                  <a:lnTo>
                    <a:pt x="1246" y="80651"/>
                  </a:lnTo>
                  <a:lnTo>
                    <a:pt x="0" y="75197"/>
                  </a:lnTo>
                  <a:lnTo>
                    <a:pt x="4301" y="92250"/>
                  </a:lnTo>
                  <a:lnTo>
                    <a:pt x="5883" y="134189"/>
                  </a:lnTo>
                  <a:lnTo>
                    <a:pt x="6157" y="170754"/>
                  </a:lnTo>
                  <a:lnTo>
                    <a:pt x="798" y="216950"/>
                  </a:lnTo>
                  <a:lnTo>
                    <a:pt x="1211" y="216857"/>
                  </a:lnTo>
                  <a:lnTo>
                    <a:pt x="3552" y="212993"/>
                  </a:lnTo>
                  <a:lnTo>
                    <a:pt x="5466" y="179287"/>
                  </a:lnTo>
                  <a:lnTo>
                    <a:pt x="7795" y="144789"/>
                  </a:lnTo>
                  <a:lnTo>
                    <a:pt x="11888" y="108055"/>
                  </a:lnTo>
                  <a:lnTo>
                    <a:pt x="22831" y="61724"/>
                  </a:lnTo>
                  <a:lnTo>
                    <a:pt x="39871" y="29887"/>
                  </a:lnTo>
                  <a:lnTo>
                    <a:pt x="54601" y="13949"/>
                  </a:lnTo>
                  <a:lnTo>
                    <a:pt x="68674" y="5454"/>
                  </a:lnTo>
                  <a:lnTo>
                    <a:pt x="94955" y="0"/>
                  </a:lnTo>
                  <a:lnTo>
                    <a:pt x="117528" y="5797"/>
                  </a:lnTo>
                  <a:lnTo>
                    <a:pt x="130038" y="16413"/>
                  </a:lnTo>
                  <a:lnTo>
                    <a:pt x="135349" y="23194"/>
                  </a:lnTo>
                  <a:lnTo>
                    <a:pt x="141251" y="42019"/>
                  </a:lnTo>
                  <a:lnTo>
                    <a:pt x="142691" y="78298"/>
                  </a:lnTo>
                  <a:lnTo>
                    <a:pt x="138650" y="120327"/>
                  </a:lnTo>
                  <a:lnTo>
                    <a:pt x="131102" y="162179"/>
                  </a:lnTo>
                  <a:lnTo>
                    <a:pt x="125958" y="188456"/>
                  </a:lnTo>
                  <a:lnTo>
                    <a:pt x="126922" y="239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8" name="SMARTInkShape-Group787"/>
          <p:cNvGrpSpPr/>
          <p:nvPr/>
        </p:nvGrpSpPr>
        <p:grpSpPr>
          <a:xfrm>
            <a:off x="2178050" y="4040432"/>
            <a:ext cx="1530351" cy="496907"/>
            <a:chOff x="2178050" y="4040432"/>
            <a:chExt cx="1530351" cy="496907"/>
          </a:xfrm>
        </p:grpSpPr>
        <p:sp>
          <p:nvSpPr>
            <p:cNvPr id="261" name="SMARTInkShape-4444"/>
            <p:cNvSpPr/>
            <p:nvPr>
              <p:custDataLst>
                <p:tags r:id="rId87"/>
              </p:custDataLst>
            </p:nvPr>
          </p:nvSpPr>
          <p:spPr>
            <a:xfrm>
              <a:off x="3473450" y="4311650"/>
              <a:ext cx="234951" cy="19051"/>
            </a:xfrm>
            <a:custGeom>
              <a:avLst/>
              <a:gdLst/>
              <a:ahLst/>
              <a:cxnLst/>
              <a:rect l="0" t="0" r="0" b="0"/>
              <a:pathLst>
                <a:path w="234951" h="19051">
                  <a:moveTo>
                    <a:pt x="0" y="19050"/>
                  </a:moveTo>
                  <a:lnTo>
                    <a:pt x="0" y="19050"/>
                  </a:lnTo>
                  <a:lnTo>
                    <a:pt x="34531" y="19050"/>
                  </a:lnTo>
                  <a:lnTo>
                    <a:pt x="67793" y="17168"/>
                  </a:lnTo>
                  <a:lnTo>
                    <a:pt x="107036" y="13981"/>
                  </a:lnTo>
                  <a:lnTo>
                    <a:pt x="145643" y="10212"/>
                  </a:lnTo>
                  <a:lnTo>
                    <a:pt x="182088" y="6185"/>
                  </a:lnTo>
                  <a:lnTo>
                    <a:pt x="234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4445"/>
            <p:cNvSpPr/>
            <p:nvPr>
              <p:custDataLst>
                <p:tags r:id="rId88"/>
              </p:custDataLst>
            </p:nvPr>
          </p:nvSpPr>
          <p:spPr>
            <a:xfrm>
              <a:off x="3511550" y="4231792"/>
              <a:ext cx="165101" cy="10009"/>
            </a:xfrm>
            <a:custGeom>
              <a:avLst/>
              <a:gdLst/>
              <a:ahLst/>
              <a:cxnLst/>
              <a:rect l="0" t="0" r="0" b="0"/>
              <a:pathLst>
                <a:path w="165101" h="10009">
                  <a:moveTo>
                    <a:pt x="0" y="3658"/>
                  </a:moveTo>
                  <a:lnTo>
                    <a:pt x="0" y="3658"/>
                  </a:lnTo>
                  <a:lnTo>
                    <a:pt x="21689" y="0"/>
                  </a:lnTo>
                  <a:lnTo>
                    <a:pt x="55580" y="2966"/>
                  </a:lnTo>
                  <a:lnTo>
                    <a:pt x="87497" y="6407"/>
                  </a:lnTo>
                  <a:lnTo>
                    <a:pt x="134424" y="8941"/>
                  </a:lnTo>
                  <a:lnTo>
                    <a:pt x="165100" y="10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4446"/>
            <p:cNvSpPr/>
            <p:nvPr>
              <p:custDataLst>
                <p:tags r:id="rId89"/>
              </p:custDataLst>
            </p:nvPr>
          </p:nvSpPr>
          <p:spPr>
            <a:xfrm>
              <a:off x="3060700" y="4040432"/>
              <a:ext cx="251043" cy="406835"/>
            </a:xfrm>
            <a:custGeom>
              <a:avLst/>
              <a:gdLst/>
              <a:ahLst/>
              <a:cxnLst/>
              <a:rect l="0" t="0" r="0" b="0"/>
              <a:pathLst>
                <a:path w="251043" h="406835">
                  <a:moveTo>
                    <a:pt x="0" y="17218"/>
                  </a:moveTo>
                  <a:lnTo>
                    <a:pt x="0" y="17218"/>
                  </a:lnTo>
                  <a:lnTo>
                    <a:pt x="12552" y="15336"/>
                  </a:lnTo>
                  <a:lnTo>
                    <a:pt x="51554" y="8380"/>
                  </a:lnTo>
                  <a:lnTo>
                    <a:pt x="82180" y="4353"/>
                  </a:lnTo>
                  <a:lnTo>
                    <a:pt x="129477" y="0"/>
                  </a:lnTo>
                  <a:lnTo>
                    <a:pt x="173272" y="1901"/>
                  </a:lnTo>
                  <a:lnTo>
                    <a:pt x="188766" y="7114"/>
                  </a:lnTo>
                  <a:lnTo>
                    <a:pt x="190755" y="10482"/>
                  </a:lnTo>
                  <a:lnTo>
                    <a:pt x="191084" y="19869"/>
                  </a:lnTo>
                  <a:lnTo>
                    <a:pt x="178643" y="61869"/>
                  </a:lnTo>
                  <a:lnTo>
                    <a:pt x="173581" y="103590"/>
                  </a:lnTo>
                  <a:lnTo>
                    <a:pt x="173103" y="136039"/>
                  </a:lnTo>
                  <a:lnTo>
                    <a:pt x="175242" y="171627"/>
                  </a:lnTo>
                  <a:lnTo>
                    <a:pt x="182308" y="206729"/>
                  </a:lnTo>
                  <a:lnTo>
                    <a:pt x="193209" y="240440"/>
                  </a:lnTo>
                  <a:lnTo>
                    <a:pt x="215213" y="286479"/>
                  </a:lnTo>
                  <a:lnTo>
                    <a:pt x="238196" y="325834"/>
                  </a:lnTo>
                  <a:lnTo>
                    <a:pt x="249563" y="346527"/>
                  </a:lnTo>
                  <a:lnTo>
                    <a:pt x="251042" y="354585"/>
                  </a:lnTo>
                  <a:lnTo>
                    <a:pt x="249911" y="361368"/>
                  </a:lnTo>
                  <a:lnTo>
                    <a:pt x="247041" y="367301"/>
                  </a:lnTo>
                  <a:lnTo>
                    <a:pt x="219404" y="385765"/>
                  </a:lnTo>
                  <a:lnTo>
                    <a:pt x="188059" y="394564"/>
                  </a:lnTo>
                  <a:lnTo>
                    <a:pt x="151315" y="400827"/>
                  </a:lnTo>
                  <a:lnTo>
                    <a:pt x="113817" y="405962"/>
                  </a:lnTo>
                  <a:lnTo>
                    <a:pt x="79748" y="406834"/>
                  </a:lnTo>
                  <a:lnTo>
                    <a:pt x="53083" y="404164"/>
                  </a:lnTo>
                  <a:lnTo>
                    <a:pt x="45972" y="401476"/>
                  </a:lnTo>
                  <a:lnTo>
                    <a:pt x="31750" y="3918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4447"/>
            <p:cNvSpPr/>
            <p:nvPr>
              <p:custDataLst>
                <p:tags r:id="rId90"/>
              </p:custDataLst>
            </p:nvPr>
          </p:nvSpPr>
          <p:spPr>
            <a:xfrm>
              <a:off x="2823387" y="4203700"/>
              <a:ext cx="222008" cy="252130"/>
            </a:xfrm>
            <a:custGeom>
              <a:avLst/>
              <a:gdLst/>
              <a:ahLst/>
              <a:cxnLst/>
              <a:rect l="0" t="0" r="0" b="0"/>
              <a:pathLst>
                <a:path w="222008" h="252130">
                  <a:moveTo>
                    <a:pt x="8713" y="69850"/>
                  </a:moveTo>
                  <a:lnTo>
                    <a:pt x="8713" y="69850"/>
                  </a:lnTo>
                  <a:lnTo>
                    <a:pt x="3687" y="57917"/>
                  </a:lnTo>
                  <a:lnTo>
                    <a:pt x="2952" y="54668"/>
                  </a:lnTo>
                  <a:lnTo>
                    <a:pt x="2755" y="54790"/>
                  </a:lnTo>
                  <a:lnTo>
                    <a:pt x="2624" y="55577"/>
                  </a:lnTo>
                  <a:lnTo>
                    <a:pt x="9305" y="95243"/>
                  </a:lnTo>
                  <a:lnTo>
                    <a:pt x="13357" y="137111"/>
                  </a:lnTo>
                  <a:lnTo>
                    <a:pt x="12676" y="183383"/>
                  </a:lnTo>
                  <a:lnTo>
                    <a:pt x="9887" y="222729"/>
                  </a:lnTo>
                  <a:lnTo>
                    <a:pt x="8867" y="252129"/>
                  </a:lnTo>
                  <a:lnTo>
                    <a:pt x="8733" y="216176"/>
                  </a:lnTo>
                  <a:lnTo>
                    <a:pt x="6841" y="181215"/>
                  </a:lnTo>
                  <a:lnTo>
                    <a:pt x="3647" y="137690"/>
                  </a:lnTo>
                  <a:lnTo>
                    <a:pt x="1808" y="112254"/>
                  </a:lnTo>
                  <a:lnTo>
                    <a:pt x="0" y="64707"/>
                  </a:lnTo>
                  <a:lnTo>
                    <a:pt x="6915" y="23484"/>
                  </a:lnTo>
                  <a:lnTo>
                    <a:pt x="14029" y="7851"/>
                  </a:lnTo>
                  <a:lnTo>
                    <a:pt x="17901" y="4528"/>
                  </a:lnTo>
                  <a:lnTo>
                    <a:pt x="21894" y="3724"/>
                  </a:lnTo>
                  <a:lnTo>
                    <a:pt x="25967" y="4599"/>
                  </a:lnTo>
                  <a:lnTo>
                    <a:pt x="45183" y="22686"/>
                  </a:lnTo>
                  <a:lnTo>
                    <a:pt x="68751" y="57130"/>
                  </a:lnTo>
                  <a:lnTo>
                    <a:pt x="93608" y="98615"/>
                  </a:lnTo>
                  <a:lnTo>
                    <a:pt x="115476" y="142187"/>
                  </a:lnTo>
                  <a:lnTo>
                    <a:pt x="141123" y="188195"/>
                  </a:lnTo>
                  <a:lnTo>
                    <a:pt x="151288" y="199588"/>
                  </a:lnTo>
                  <a:lnTo>
                    <a:pt x="160509" y="205122"/>
                  </a:lnTo>
                  <a:lnTo>
                    <a:pt x="164944" y="206597"/>
                  </a:lnTo>
                  <a:lnTo>
                    <a:pt x="170017" y="205465"/>
                  </a:lnTo>
                  <a:lnTo>
                    <a:pt x="181298" y="198563"/>
                  </a:lnTo>
                  <a:lnTo>
                    <a:pt x="199549" y="176034"/>
                  </a:lnTo>
                  <a:lnTo>
                    <a:pt x="214991" y="143645"/>
                  </a:lnTo>
                  <a:lnTo>
                    <a:pt x="220337" y="112055"/>
                  </a:lnTo>
                  <a:lnTo>
                    <a:pt x="222007" y="77319"/>
                  </a:lnTo>
                  <a:lnTo>
                    <a:pt x="218980" y="36080"/>
                  </a:lnTo>
                  <a:lnTo>
                    <a:pt x="2119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4448"/>
            <p:cNvSpPr/>
            <p:nvPr>
              <p:custDataLst>
                <p:tags r:id="rId91"/>
              </p:custDataLst>
            </p:nvPr>
          </p:nvSpPr>
          <p:spPr>
            <a:xfrm>
              <a:off x="2505199" y="4098729"/>
              <a:ext cx="238002" cy="397855"/>
            </a:xfrm>
            <a:custGeom>
              <a:avLst/>
              <a:gdLst/>
              <a:ahLst/>
              <a:cxnLst/>
              <a:rect l="0" t="0" r="0" b="0"/>
              <a:pathLst>
                <a:path w="238002" h="397855">
                  <a:moveTo>
                    <a:pt x="238001" y="3371"/>
                  </a:moveTo>
                  <a:lnTo>
                    <a:pt x="238001" y="3371"/>
                  </a:lnTo>
                  <a:lnTo>
                    <a:pt x="227888" y="0"/>
                  </a:lnTo>
                  <a:lnTo>
                    <a:pt x="208115" y="1275"/>
                  </a:lnTo>
                  <a:lnTo>
                    <a:pt x="169669" y="12391"/>
                  </a:lnTo>
                  <a:lnTo>
                    <a:pt x="130815" y="21252"/>
                  </a:lnTo>
                  <a:lnTo>
                    <a:pt x="93588" y="35950"/>
                  </a:lnTo>
                  <a:lnTo>
                    <a:pt x="49528" y="58235"/>
                  </a:lnTo>
                  <a:lnTo>
                    <a:pt x="44619" y="63230"/>
                  </a:lnTo>
                  <a:lnTo>
                    <a:pt x="39164" y="74425"/>
                  </a:lnTo>
                  <a:lnTo>
                    <a:pt x="32723" y="95999"/>
                  </a:lnTo>
                  <a:lnTo>
                    <a:pt x="34364" y="140829"/>
                  </a:lnTo>
                  <a:lnTo>
                    <a:pt x="37664" y="173118"/>
                  </a:lnTo>
                  <a:lnTo>
                    <a:pt x="35838" y="210518"/>
                  </a:lnTo>
                  <a:lnTo>
                    <a:pt x="30323" y="249247"/>
                  </a:lnTo>
                  <a:lnTo>
                    <a:pt x="23168" y="285275"/>
                  </a:lnTo>
                  <a:lnTo>
                    <a:pt x="13403" y="325746"/>
                  </a:lnTo>
                  <a:lnTo>
                    <a:pt x="4124" y="363254"/>
                  </a:lnTo>
                  <a:lnTo>
                    <a:pt x="0" y="384630"/>
                  </a:lnTo>
                  <a:lnTo>
                    <a:pt x="1017" y="390893"/>
                  </a:lnTo>
                  <a:lnTo>
                    <a:pt x="3812" y="395069"/>
                  </a:lnTo>
                  <a:lnTo>
                    <a:pt x="7791" y="397854"/>
                  </a:lnTo>
                  <a:lnTo>
                    <a:pt x="25384" y="397183"/>
                  </a:lnTo>
                  <a:lnTo>
                    <a:pt x="68699" y="388873"/>
                  </a:lnTo>
                  <a:lnTo>
                    <a:pt x="106312" y="380727"/>
                  </a:lnTo>
                  <a:lnTo>
                    <a:pt x="146546" y="370052"/>
                  </a:lnTo>
                  <a:lnTo>
                    <a:pt x="187201" y="358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4449"/>
            <p:cNvSpPr/>
            <p:nvPr>
              <p:custDataLst>
                <p:tags r:id="rId92"/>
              </p:custDataLst>
            </p:nvPr>
          </p:nvSpPr>
          <p:spPr>
            <a:xfrm>
              <a:off x="2178050" y="4337050"/>
              <a:ext cx="190501" cy="50801"/>
            </a:xfrm>
            <a:custGeom>
              <a:avLst/>
              <a:gdLst/>
              <a:ahLst/>
              <a:cxnLst/>
              <a:rect l="0" t="0" r="0" b="0"/>
              <a:pathLst>
                <a:path w="190501" h="50801">
                  <a:moveTo>
                    <a:pt x="0" y="50800"/>
                  </a:moveTo>
                  <a:lnTo>
                    <a:pt x="0" y="50800"/>
                  </a:lnTo>
                  <a:lnTo>
                    <a:pt x="7186" y="45025"/>
                  </a:lnTo>
                  <a:lnTo>
                    <a:pt x="48184" y="27035"/>
                  </a:lnTo>
                  <a:lnTo>
                    <a:pt x="93769" y="14674"/>
                  </a:lnTo>
                  <a:lnTo>
                    <a:pt x="131045" y="8168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4450"/>
            <p:cNvSpPr/>
            <p:nvPr>
              <p:custDataLst>
                <p:tags r:id="rId93"/>
              </p:custDataLst>
            </p:nvPr>
          </p:nvSpPr>
          <p:spPr>
            <a:xfrm>
              <a:off x="2187752" y="4153408"/>
              <a:ext cx="199849" cy="383931"/>
            </a:xfrm>
            <a:custGeom>
              <a:avLst/>
              <a:gdLst/>
              <a:ahLst/>
              <a:cxnLst/>
              <a:rect l="0" t="0" r="0" b="0"/>
              <a:pathLst>
                <a:path w="199849" h="383931">
                  <a:moveTo>
                    <a:pt x="199848" y="12192"/>
                  </a:moveTo>
                  <a:lnTo>
                    <a:pt x="199848" y="12192"/>
                  </a:lnTo>
                  <a:lnTo>
                    <a:pt x="196477" y="12192"/>
                  </a:lnTo>
                  <a:lnTo>
                    <a:pt x="195484" y="11486"/>
                  </a:lnTo>
                  <a:lnTo>
                    <a:pt x="194822" y="10310"/>
                  </a:lnTo>
                  <a:lnTo>
                    <a:pt x="194381" y="8821"/>
                  </a:lnTo>
                  <a:lnTo>
                    <a:pt x="183646" y="3354"/>
                  </a:lnTo>
                  <a:lnTo>
                    <a:pt x="137359" y="0"/>
                  </a:lnTo>
                  <a:lnTo>
                    <a:pt x="112808" y="1129"/>
                  </a:lnTo>
                  <a:lnTo>
                    <a:pt x="65184" y="17198"/>
                  </a:lnTo>
                  <a:lnTo>
                    <a:pt x="42590" y="36096"/>
                  </a:lnTo>
                  <a:lnTo>
                    <a:pt x="25861" y="62941"/>
                  </a:lnTo>
                  <a:lnTo>
                    <a:pt x="15338" y="93237"/>
                  </a:lnTo>
                  <a:lnTo>
                    <a:pt x="14494" y="138041"/>
                  </a:lnTo>
                  <a:lnTo>
                    <a:pt x="13281" y="173252"/>
                  </a:lnTo>
                  <a:lnTo>
                    <a:pt x="10391" y="209363"/>
                  </a:lnTo>
                  <a:lnTo>
                    <a:pt x="6754" y="244227"/>
                  </a:lnTo>
                  <a:lnTo>
                    <a:pt x="4667" y="278537"/>
                  </a:lnTo>
                  <a:lnTo>
                    <a:pt x="1611" y="323942"/>
                  </a:lnTo>
                  <a:lnTo>
                    <a:pt x="0" y="355976"/>
                  </a:lnTo>
                  <a:lnTo>
                    <a:pt x="999" y="364148"/>
                  </a:lnTo>
                  <a:lnTo>
                    <a:pt x="3782" y="370302"/>
                  </a:lnTo>
                  <a:lnTo>
                    <a:pt x="12519" y="379020"/>
                  </a:lnTo>
                  <a:lnTo>
                    <a:pt x="25339" y="383365"/>
                  </a:lnTo>
                  <a:lnTo>
                    <a:pt x="55949" y="383930"/>
                  </a:lnTo>
                  <a:lnTo>
                    <a:pt x="102648" y="377748"/>
                  </a:lnTo>
                  <a:lnTo>
                    <a:pt x="136187" y="371511"/>
                  </a:lnTo>
                  <a:lnTo>
                    <a:pt x="193498" y="3614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9" name="SMARTInkShape-4451"/>
          <p:cNvSpPr/>
          <p:nvPr>
            <p:custDataLst>
              <p:tags r:id="rId2"/>
            </p:custDataLst>
          </p:nvPr>
        </p:nvSpPr>
        <p:spPr>
          <a:xfrm>
            <a:off x="1854200" y="3592514"/>
            <a:ext cx="5740401" cy="198437"/>
          </a:xfrm>
          <a:custGeom>
            <a:avLst/>
            <a:gdLst/>
            <a:ahLst/>
            <a:cxnLst/>
            <a:rect l="0" t="0" r="0" b="0"/>
            <a:pathLst>
              <a:path w="5740401" h="198437">
                <a:moveTo>
                  <a:pt x="0" y="198436"/>
                </a:moveTo>
                <a:lnTo>
                  <a:pt x="0" y="198436"/>
                </a:lnTo>
                <a:lnTo>
                  <a:pt x="38724" y="184130"/>
                </a:lnTo>
                <a:lnTo>
                  <a:pt x="78658" y="177421"/>
                </a:lnTo>
                <a:lnTo>
                  <a:pt x="115628" y="173103"/>
                </a:lnTo>
                <a:lnTo>
                  <a:pt x="162868" y="168832"/>
                </a:lnTo>
                <a:lnTo>
                  <a:pt x="193245" y="166706"/>
                </a:lnTo>
                <a:lnTo>
                  <a:pt x="226197" y="164582"/>
                </a:lnTo>
                <a:lnTo>
                  <a:pt x="269331" y="161756"/>
                </a:lnTo>
                <a:lnTo>
                  <a:pt x="319254" y="158461"/>
                </a:lnTo>
                <a:lnTo>
                  <a:pt x="373703" y="154852"/>
                </a:lnTo>
                <a:lnTo>
                  <a:pt x="441046" y="148919"/>
                </a:lnTo>
                <a:lnTo>
                  <a:pt x="516986" y="141436"/>
                </a:lnTo>
                <a:lnTo>
                  <a:pt x="598657" y="132919"/>
                </a:lnTo>
                <a:lnTo>
                  <a:pt x="691910" y="123714"/>
                </a:lnTo>
                <a:lnTo>
                  <a:pt x="792885" y="114049"/>
                </a:lnTo>
                <a:lnTo>
                  <a:pt x="899007" y="104078"/>
                </a:lnTo>
                <a:lnTo>
                  <a:pt x="1020554" y="92491"/>
                </a:lnTo>
                <a:lnTo>
                  <a:pt x="1152386" y="79828"/>
                </a:lnTo>
                <a:lnTo>
                  <a:pt x="1291074" y="66448"/>
                </a:lnTo>
                <a:lnTo>
                  <a:pt x="1438566" y="54704"/>
                </a:lnTo>
                <a:lnTo>
                  <a:pt x="1591927" y="44054"/>
                </a:lnTo>
                <a:lnTo>
                  <a:pt x="1749203" y="34131"/>
                </a:lnTo>
                <a:lnTo>
                  <a:pt x="1914729" y="26105"/>
                </a:lnTo>
                <a:lnTo>
                  <a:pt x="2085758" y="19343"/>
                </a:lnTo>
                <a:lnTo>
                  <a:pt x="2260455" y="13424"/>
                </a:lnTo>
                <a:lnTo>
                  <a:pt x="2443948" y="8772"/>
                </a:lnTo>
                <a:lnTo>
                  <a:pt x="2633304" y="4966"/>
                </a:lnTo>
                <a:lnTo>
                  <a:pt x="2826569" y="1722"/>
                </a:lnTo>
                <a:lnTo>
                  <a:pt x="3020324" y="266"/>
                </a:lnTo>
                <a:lnTo>
                  <a:pt x="3214405" y="0"/>
                </a:lnTo>
                <a:lnTo>
                  <a:pt x="3408704" y="529"/>
                </a:lnTo>
                <a:lnTo>
                  <a:pt x="3599619" y="2998"/>
                </a:lnTo>
                <a:lnTo>
                  <a:pt x="3788280" y="6760"/>
                </a:lnTo>
                <a:lnTo>
                  <a:pt x="3975436" y="11386"/>
                </a:lnTo>
                <a:lnTo>
                  <a:pt x="4161591" y="17291"/>
                </a:lnTo>
                <a:lnTo>
                  <a:pt x="4347077" y="24051"/>
                </a:lnTo>
                <a:lnTo>
                  <a:pt x="4532118" y="31379"/>
                </a:lnTo>
                <a:lnTo>
                  <a:pt x="4704162" y="37676"/>
                </a:lnTo>
                <a:lnTo>
                  <a:pt x="4867541" y="43285"/>
                </a:lnTo>
                <a:lnTo>
                  <a:pt x="5025143" y="48435"/>
                </a:lnTo>
                <a:lnTo>
                  <a:pt x="5161257" y="51869"/>
                </a:lnTo>
                <a:lnTo>
                  <a:pt x="5283043" y="54158"/>
                </a:lnTo>
                <a:lnTo>
                  <a:pt x="5395278" y="55683"/>
                </a:lnTo>
                <a:lnTo>
                  <a:pt x="5483508" y="58112"/>
                </a:lnTo>
                <a:lnTo>
                  <a:pt x="5555733" y="61142"/>
                </a:lnTo>
                <a:lnTo>
                  <a:pt x="5617288" y="64573"/>
                </a:lnTo>
                <a:lnTo>
                  <a:pt x="5658325" y="66861"/>
                </a:lnTo>
                <a:lnTo>
                  <a:pt x="5740400" y="7143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9" name="SMARTInkShape-Group789"/>
          <p:cNvGrpSpPr/>
          <p:nvPr/>
        </p:nvGrpSpPr>
        <p:grpSpPr>
          <a:xfrm>
            <a:off x="10140950" y="2158608"/>
            <a:ext cx="1203903" cy="502043"/>
            <a:chOff x="10140950" y="2158608"/>
            <a:chExt cx="1203903" cy="502043"/>
          </a:xfrm>
        </p:grpSpPr>
        <p:sp>
          <p:nvSpPr>
            <p:cNvPr id="270" name="SMARTInkShape-4452"/>
            <p:cNvSpPr/>
            <p:nvPr>
              <p:custDataLst>
                <p:tags r:id="rId78"/>
              </p:custDataLst>
            </p:nvPr>
          </p:nvSpPr>
          <p:spPr>
            <a:xfrm>
              <a:off x="10140950" y="2301679"/>
              <a:ext cx="62177" cy="298713"/>
            </a:xfrm>
            <a:custGeom>
              <a:avLst/>
              <a:gdLst/>
              <a:ahLst/>
              <a:cxnLst/>
              <a:rect l="0" t="0" r="0" b="0"/>
              <a:pathLst>
                <a:path w="62177" h="298713">
                  <a:moveTo>
                    <a:pt x="57150" y="3371"/>
                  </a:moveTo>
                  <a:lnTo>
                    <a:pt x="57150" y="3371"/>
                  </a:lnTo>
                  <a:lnTo>
                    <a:pt x="57148" y="0"/>
                  </a:lnTo>
                  <a:lnTo>
                    <a:pt x="62176" y="44208"/>
                  </a:lnTo>
                  <a:lnTo>
                    <a:pt x="61500" y="75143"/>
                  </a:lnTo>
                  <a:lnTo>
                    <a:pt x="56497" y="114762"/>
                  </a:lnTo>
                  <a:lnTo>
                    <a:pt x="49568" y="156360"/>
                  </a:lnTo>
                  <a:lnTo>
                    <a:pt x="41786" y="197660"/>
                  </a:lnTo>
                  <a:lnTo>
                    <a:pt x="33623" y="237183"/>
                  </a:lnTo>
                  <a:lnTo>
                    <a:pt x="21094" y="278279"/>
                  </a:lnTo>
                  <a:lnTo>
                    <a:pt x="12667" y="293239"/>
                  </a:lnTo>
                  <a:lnTo>
                    <a:pt x="8444" y="298216"/>
                  </a:lnTo>
                  <a:lnTo>
                    <a:pt x="5628" y="298712"/>
                  </a:lnTo>
                  <a:lnTo>
                    <a:pt x="3752" y="296221"/>
                  </a:lnTo>
                  <a:lnTo>
                    <a:pt x="0" y="282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4453"/>
            <p:cNvSpPr/>
            <p:nvPr>
              <p:custDataLst>
                <p:tags r:id="rId79"/>
              </p:custDataLst>
            </p:nvPr>
          </p:nvSpPr>
          <p:spPr>
            <a:xfrm>
              <a:off x="10179048" y="2247768"/>
              <a:ext cx="228603" cy="63633"/>
            </a:xfrm>
            <a:custGeom>
              <a:avLst/>
              <a:gdLst/>
              <a:ahLst/>
              <a:cxnLst/>
              <a:rect l="0" t="0" r="0" b="0"/>
              <a:pathLst>
                <a:path w="228603" h="63633">
                  <a:moveTo>
                    <a:pt x="2" y="63632"/>
                  </a:moveTo>
                  <a:lnTo>
                    <a:pt x="2" y="63632"/>
                  </a:lnTo>
                  <a:lnTo>
                    <a:pt x="0" y="60261"/>
                  </a:lnTo>
                  <a:lnTo>
                    <a:pt x="13486" y="48052"/>
                  </a:lnTo>
                  <a:lnTo>
                    <a:pt x="55583" y="29327"/>
                  </a:lnTo>
                  <a:lnTo>
                    <a:pt x="87498" y="18046"/>
                  </a:lnTo>
                  <a:lnTo>
                    <a:pt x="124732" y="7859"/>
                  </a:lnTo>
                  <a:lnTo>
                    <a:pt x="162681" y="744"/>
                  </a:lnTo>
                  <a:lnTo>
                    <a:pt x="206875" y="0"/>
                  </a:lnTo>
                  <a:lnTo>
                    <a:pt x="228602" y="1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4454"/>
            <p:cNvSpPr/>
            <p:nvPr>
              <p:custDataLst>
                <p:tags r:id="rId80"/>
              </p:custDataLst>
            </p:nvPr>
          </p:nvSpPr>
          <p:spPr>
            <a:xfrm>
              <a:off x="10175679" y="2419350"/>
              <a:ext cx="193872" cy="19051"/>
            </a:xfrm>
            <a:custGeom>
              <a:avLst/>
              <a:gdLst/>
              <a:ahLst/>
              <a:cxnLst/>
              <a:rect l="0" t="0" r="0" b="0"/>
              <a:pathLst>
                <a:path w="193872" h="19051">
                  <a:moveTo>
                    <a:pt x="3371" y="19050"/>
                  </a:moveTo>
                  <a:lnTo>
                    <a:pt x="3371" y="19050"/>
                  </a:lnTo>
                  <a:lnTo>
                    <a:pt x="0" y="19050"/>
                  </a:lnTo>
                  <a:lnTo>
                    <a:pt x="8016" y="15679"/>
                  </a:lnTo>
                  <a:lnTo>
                    <a:pt x="52790" y="11877"/>
                  </a:lnTo>
                  <a:lnTo>
                    <a:pt x="90717" y="6219"/>
                  </a:lnTo>
                  <a:lnTo>
                    <a:pt x="131562" y="2764"/>
                  </a:lnTo>
                  <a:lnTo>
                    <a:pt x="1938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4455"/>
            <p:cNvSpPr/>
            <p:nvPr>
              <p:custDataLst>
                <p:tags r:id="rId81"/>
              </p:custDataLst>
            </p:nvPr>
          </p:nvSpPr>
          <p:spPr>
            <a:xfrm>
              <a:off x="10407648" y="2515483"/>
              <a:ext cx="107953" cy="145168"/>
            </a:xfrm>
            <a:custGeom>
              <a:avLst/>
              <a:gdLst/>
              <a:ahLst/>
              <a:cxnLst/>
              <a:rect l="0" t="0" r="0" b="0"/>
              <a:pathLst>
                <a:path w="107953" h="145168">
                  <a:moveTo>
                    <a:pt x="2" y="5467"/>
                  </a:moveTo>
                  <a:lnTo>
                    <a:pt x="2" y="5467"/>
                  </a:lnTo>
                  <a:lnTo>
                    <a:pt x="0" y="0"/>
                  </a:lnTo>
                  <a:lnTo>
                    <a:pt x="10115" y="2750"/>
                  </a:lnTo>
                  <a:lnTo>
                    <a:pt x="48152" y="40582"/>
                  </a:lnTo>
                  <a:lnTo>
                    <a:pt x="75678" y="82880"/>
                  </a:lnTo>
                  <a:lnTo>
                    <a:pt x="101142" y="129839"/>
                  </a:lnTo>
                  <a:lnTo>
                    <a:pt x="107952" y="145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4456"/>
            <p:cNvSpPr/>
            <p:nvPr>
              <p:custDataLst>
                <p:tags r:id="rId82"/>
              </p:custDataLst>
            </p:nvPr>
          </p:nvSpPr>
          <p:spPr>
            <a:xfrm>
              <a:off x="10458450" y="2489200"/>
              <a:ext cx="88901" cy="158751"/>
            </a:xfrm>
            <a:custGeom>
              <a:avLst/>
              <a:gdLst/>
              <a:ahLst/>
              <a:cxnLst/>
              <a:rect l="0" t="0" r="0" b="0"/>
              <a:pathLst>
                <a:path w="88901" h="158751">
                  <a:moveTo>
                    <a:pt x="88900" y="0"/>
                  </a:moveTo>
                  <a:lnTo>
                    <a:pt x="88900" y="0"/>
                  </a:lnTo>
                  <a:lnTo>
                    <a:pt x="82157" y="0"/>
                  </a:lnTo>
                  <a:lnTo>
                    <a:pt x="76967" y="1882"/>
                  </a:lnTo>
                  <a:lnTo>
                    <a:pt x="74594" y="3371"/>
                  </a:lnTo>
                  <a:lnTo>
                    <a:pt x="54778" y="44258"/>
                  </a:lnTo>
                  <a:lnTo>
                    <a:pt x="37397" y="82493"/>
                  </a:lnTo>
                  <a:lnTo>
                    <a:pt x="18841" y="120633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4457"/>
            <p:cNvSpPr/>
            <p:nvPr>
              <p:custDataLst>
                <p:tags r:id="rId83"/>
              </p:custDataLst>
            </p:nvPr>
          </p:nvSpPr>
          <p:spPr>
            <a:xfrm>
              <a:off x="10750986" y="2302280"/>
              <a:ext cx="94815" cy="235524"/>
            </a:xfrm>
            <a:custGeom>
              <a:avLst/>
              <a:gdLst/>
              <a:ahLst/>
              <a:cxnLst/>
              <a:rect l="0" t="0" r="0" b="0"/>
              <a:pathLst>
                <a:path w="94815" h="235524">
                  <a:moveTo>
                    <a:pt x="94814" y="21820"/>
                  </a:moveTo>
                  <a:lnTo>
                    <a:pt x="94814" y="21820"/>
                  </a:lnTo>
                  <a:lnTo>
                    <a:pt x="94812" y="4797"/>
                  </a:lnTo>
                  <a:lnTo>
                    <a:pt x="91051" y="1789"/>
                  </a:lnTo>
                  <a:lnTo>
                    <a:pt x="88071" y="0"/>
                  </a:lnTo>
                  <a:lnTo>
                    <a:pt x="83970" y="217"/>
                  </a:lnTo>
                  <a:lnTo>
                    <a:pt x="73765" y="4223"/>
                  </a:lnTo>
                  <a:lnTo>
                    <a:pt x="52751" y="21153"/>
                  </a:lnTo>
                  <a:lnTo>
                    <a:pt x="32021" y="57527"/>
                  </a:lnTo>
                  <a:lnTo>
                    <a:pt x="12473" y="104053"/>
                  </a:lnTo>
                  <a:lnTo>
                    <a:pt x="19" y="150216"/>
                  </a:lnTo>
                  <a:lnTo>
                    <a:pt x="0" y="176486"/>
                  </a:lnTo>
                  <a:lnTo>
                    <a:pt x="7926" y="207347"/>
                  </a:lnTo>
                  <a:lnTo>
                    <a:pt x="11488" y="215355"/>
                  </a:lnTo>
                  <a:lnTo>
                    <a:pt x="22973" y="228015"/>
                  </a:lnTo>
                  <a:lnTo>
                    <a:pt x="29985" y="233367"/>
                  </a:lnTo>
                  <a:lnTo>
                    <a:pt x="38189" y="235523"/>
                  </a:lnTo>
                  <a:lnTo>
                    <a:pt x="75764" y="2313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4458"/>
            <p:cNvSpPr/>
            <p:nvPr>
              <p:custDataLst>
                <p:tags r:id="rId84"/>
              </p:custDataLst>
            </p:nvPr>
          </p:nvSpPr>
          <p:spPr>
            <a:xfrm>
              <a:off x="10900108" y="2326792"/>
              <a:ext cx="161593" cy="149736"/>
            </a:xfrm>
            <a:custGeom>
              <a:avLst/>
              <a:gdLst/>
              <a:ahLst/>
              <a:cxnLst/>
              <a:rect l="0" t="0" r="0" b="0"/>
              <a:pathLst>
                <a:path w="161593" h="149736">
                  <a:moveTo>
                    <a:pt x="148892" y="3658"/>
                  </a:moveTo>
                  <a:lnTo>
                    <a:pt x="148892" y="3658"/>
                  </a:lnTo>
                  <a:lnTo>
                    <a:pt x="148892" y="287"/>
                  </a:lnTo>
                  <a:lnTo>
                    <a:pt x="148187" y="0"/>
                  </a:lnTo>
                  <a:lnTo>
                    <a:pt x="145521" y="1562"/>
                  </a:lnTo>
                  <a:lnTo>
                    <a:pt x="143865" y="8371"/>
                  </a:lnTo>
                  <a:lnTo>
                    <a:pt x="139171" y="27867"/>
                  </a:lnTo>
                  <a:lnTo>
                    <a:pt x="121572" y="69431"/>
                  </a:lnTo>
                  <a:lnTo>
                    <a:pt x="97131" y="102561"/>
                  </a:lnTo>
                  <a:lnTo>
                    <a:pt x="60804" y="134719"/>
                  </a:lnTo>
                  <a:lnTo>
                    <a:pt x="36834" y="146574"/>
                  </a:lnTo>
                  <a:lnTo>
                    <a:pt x="25504" y="149735"/>
                  </a:lnTo>
                  <a:lnTo>
                    <a:pt x="16538" y="149726"/>
                  </a:lnTo>
                  <a:lnTo>
                    <a:pt x="9151" y="147603"/>
                  </a:lnTo>
                  <a:lnTo>
                    <a:pt x="2815" y="144072"/>
                  </a:lnTo>
                  <a:lnTo>
                    <a:pt x="0" y="137484"/>
                  </a:lnTo>
                  <a:lnTo>
                    <a:pt x="638" y="118875"/>
                  </a:lnTo>
                  <a:lnTo>
                    <a:pt x="12301" y="91340"/>
                  </a:lnTo>
                  <a:lnTo>
                    <a:pt x="29163" y="65308"/>
                  </a:lnTo>
                  <a:lnTo>
                    <a:pt x="36616" y="60280"/>
                  </a:lnTo>
                  <a:lnTo>
                    <a:pt x="54308" y="56575"/>
                  </a:lnTo>
                  <a:lnTo>
                    <a:pt x="84099" y="61827"/>
                  </a:lnTo>
                  <a:lnTo>
                    <a:pt x="115269" y="82434"/>
                  </a:lnTo>
                  <a:lnTo>
                    <a:pt x="152032" y="129444"/>
                  </a:lnTo>
                  <a:lnTo>
                    <a:pt x="161592" y="143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4459"/>
            <p:cNvSpPr/>
            <p:nvPr>
              <p:custDataLst>
                <p:tags r:id="rId85"/>
              </p:custDataLst>
            </p:nvPr>
          </p:nvSpPr>
          <p:spPr>
            <a:xfrm>
              <a:off x="11169650" y="2254250"/>
              <a:ext cx="56955" cy="260351"/>
            </a:xfrm>
            <a:custGeom>
              <a:avLst/>
              <a:gdLst/>
              <a:ahLst/>
              <a:cxnLst/>
              <a:rect l="0" t="0" r="0" b="0"/>
              <a:pathLst>
                <a:path w="56955" h="260351">
                  <a:moveTo>
                    <a:pt x="0" y="0"/>
                  </a:moveTo>
                  <a:lnTo>
                    <a:pt x="0" y="0"/>
                  </a:lnTo>
                  <a:lnTo>
                    <a:pt x="26514" y="45466"/>
                  </a:lnTo>
                  <a:lnTo>
                    <a:pt x="44781" y="92964"/>
                  </a:lnTo>
                  <a:lnTo>
                    <a:pt x="53532" y="128806"/>
                  </a:lnTo>
                  <a:lnTo>
                    <a:pt x="56954" y="165197"/>
                  </a:lnTo>
                  <a:lnTo>
                    <a:pt x="51419" y="200186"/>
                  </a:lnTo>
                  <a:lnTo>
                    <a:pt x="32734" y="245539"/>
                  </a:lnTo>
                  <a:lnTo>
                    <a:pt x="2540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4460"/>
            <p:cNvSpPr/>
            <p:nvPr>
              <p:custDataLst>
                <p:tags r:id="rId86"/>
              </p:custDataLst>
            </p:nvPr>
          </p:nvSpPr>
          <p:spPr>
            <a:xfrm>
              <a:off x="11233150" y="2158608"/>
              <a:ext cx="111703" cy="444893"/>
            </a:xfrm>
            <a:custGeom>
              <a:avLst/>
              <a:gdLst/>
              <a:ahLst/>
              <a:cxnLst/>
              <a:rect l="0" t="0" r="0" b="0"/>
              <a:pathLst>
                <a:path w="111703" h="444893">
                  <a:moveTo>
                    <a:pt x="63500" y="6742"/>
                  </a:moveTo>
                  <a:lnTo>
                    <a:pt x="63500" y="6742"/>
                  </a:lnTo>
                  <a:lnTo>
                    <a:pt x="76984" y="0"/>
                  </a:lnTo>
                  <a:lnTo>
                    <a:pt x="82367" y="836"/>
                  </a:lnTo>
                  <a:lnTo>
                    <a:pt x="87366" y="4216"/>
                  </a:lnTo>
                  <a:lnTo>
                    <a:pt x="92110" y="9291"/>
                  </a:lnTo>
                  <a:lnTo>
                    <a:pt x="105529" y="43402"/>
                  </a:lnTo>
                  <a:lnTo>
                    <a:pt x="110403" y="86536"/>
                  </a:lnTo>
                  <a:lnTo>
                    <a:pt x="111702" y="112854"/>
                  </a:lnTo>
                  <a:lnTo>
                    <a:pt x="111156" y="141689"/>
                  </a:lnTo>
                  <a:lnTo>
                    <a:pt x="109380" y="172201"/>
                  </a:lnTo>
                  <a:lnTo>
                    <a:pt x="106788" y="203831"/>
                  </a:lnTo>
                  <a:lnTo>
                    <a:pt x="100119" y="236207"/>
                  </a:lnTo>
                  <a:lnTo>
                    <a:pt x="90733" y="269080"/>
                  </a:lnTo>
                  <a:lnTo>
                    <a:pt x="79539" y="302284"/>
                  </a:lnTo>
                  <a:lnTo>
                    <a:pt x="65726" y="332887"/>
                  </a:lnTo>
                  <a:lnTo>
                    <a:pt x="50166" y="361755"/>
                  </a:lnTo>
                  <a:lnTo>
                    <a:pt x="22296" y="407942"/>
                  </a:lnTo>
                  <a:lnTo>
                    <a:pt x="0" y="4448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3" name="SMARTInkShape-Group790"/>
          <p:cNvGrpSpPr/>
          <p:nvPr/>
        </p:nvGrpSpPr>
        <p:grpSpPr>
          <a:xfrm>
            <a:off x="9238822" y="2231368"/>
            <a:ext cx="540179" cy="397533"/>
            <a:chOff x="9238822" y="2231368"/>
            <a:chExt cx="540179" cy="397533"/>
          </a:xfrm>
        </p:grpSpPr>
        <p:sp>
          <p:nvSpPr>
            <p:cNvPr id="280" name="SMARTInkShape-4461"/>
            <p:cNvSpPr/>
            <p:nvPr>
              <p:custDataLst>
                <p:tags r:id="rId75"/>
              </p:custDataLst>
            </p:nvPr>
          </p:nvSpPr>
          <p:spPr>
            <a:xfrm>
              <a:off x="9238822" y="2231368"/>
              <a:ext cx="121079" cy="372133"/>
            </a:xfrm>
            <a:custGeom>
              <a:avLst/>
              <a:gdLst/>
              <a:ahLst/>
              <a:cxnLst/>
              <a:rect l="0" t="0" r="0" b="0"/>
              <a:pathLst>
                <a:path w="121079" h="372133">
                  <a:moveTo>
                    <a:pt x="121078" y="41932"/>
                  </a:moveTo>
                  <a:lnTo>
                    <a:pt x="121078" y="41932"/>
                  </a:lnTo>
                  <a:lnTo>
                    <a:pt x="121078" y="18788"/>
                  </a:lnTo>
                  <a:lnTo>
                    <a:pt x="114335" y="2619"/>
                  </a:lnTo>
                  <a:lnTo>
                    <a:pt x="110233" y="201"/>
                  </a:lnTo>
                  <a:lnTo>
                    <a:pt x="105382" y="0"/>
                  </a:lnTo>
                  <a:lnTo>
                    <a:pt x="100029" y="1277"/>
                  </a:lnTo>
                  <a:lnTo>
                    <a:pt x="79013" y="16559"/>
                  </a:lnTo>
                  <a:lnTo>
                    <a:pt x="51542" y="49074"/>
                  </a:lnTo>
                  <a:lnTo>
                    <a:pt x="31377" y="83441"/>
                  </a:lnTo>
                  <a:lnTo>
                    <a:pt x="13478" y="125997"/>
                  </a:lnTo>
                  <a:lnTo>
                    <a:pt x="7717" y="150187"/>
                  </a:lnTo>
                  <a:lnTo>
                    <a:pt x="3170" y="175485"/>
                  </a:lnTo>
                  <a:lnTo>
                    <a:pt x="844" y="200112"/>
                  </a:lnTo>
                  <a:lnTo>
                    <a:pt x="0" y="224291"/>
                  </a:lnTo>
                  <a:lnTo>
                    <a:pt x="3060" y="269031"/>
                  </a:lnTo>
                  <a:lnTo>
                    <a:pt x="13826" y="305377"/>
                  </a:lnTo>
                  <a:lnTo>
                    <a:pt x="35546" y="334232"/>
                  </a:lnTo>
                  <a:lnTo>
                    <a:pt x="63309" y="355287"/>
                  </a:lnTo>
                  <a:lnTo>
                    <a:pt x="121078" y="3721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4462"/>
            <p:cNvSpPr/>
            <p:nvPr>
              <p:custDataLst>
                <p:tags r:id="rId76"/>
              </p:custDataLst>
            </p:nvPr>
          </p:nvSpPr>
          <p:spPr>
            <a:xfrm>
              <a:off x="9709150" y="2527300"/>
              <a:ext cx="69851" cy="101601"/>
            </a:xfrm>
            <a:custGeom>
              <a:avLst/>
              <a:gdLst/>
              <a:ahLst/>
              <a:cxnLst/>
              <a:rect l="0" t="0" r="0" b="0"/>
              <a:pathLst>
                <a:path w="69851" h="101601">
                  <a:moveTo>
                    <a:pt x="69850" y="0"/>
                  </a:moveTo>
                  <a:lnTo>
                    <a:pt x="69850" y="0"/>
                  </a:lnTo>
                  <a:lnTo>
                    <a:pt x="59006" y="6481"/>
                  </a:lnTo>
                  <a:lnTo>
                    <a:pt x="21347" y="44444"/>
                  </a:lnTo>
                  <a:lnTo>
                    <a:pt x="6952" y="71808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4463"/>
            <p:cNvSpPr/>
            <p:nvPr>
              <p:custDataLst>
                <p:tags r:id="rId77"/>
              </p:custDataLst>
            </p:nvPr>
          </p:nvSpPr>
          <p:spPr>
            <a:xfrm>
              <a:off x="9443333" y="2335330"/>
              <a:ext cx="138818" cy="198321"/>
            </a:xfrm>
            <a:custGeom>
              <a:avLst/>
              <a:gdLst/>
              <a:ahLst/>
              <a:cxnLst/>
              <a:rect l="0" t="0" r="0" b="0"/>
              <a:pathLst>
                <a:path w="138818" h="198321">
                  <a:moveTo>
                    <a:pt x="11817" y="71320"/>
                  </a:moveTo>
                  <a:lnTo>
                    <a:pt x="11817" y="71320"/>
                  </a:lnTo>
                  <a:lnTo>
                    <a:pt x="8446" y="67949"/>
                  </a:lnTo>
                  <a:lnTo>
                    <a:pt x="6790" y="64412"/>
                  </a:lnTo>
                  <a:lnTo>
                    <a:pt x="6350" y="62482"/>
                  </a:lnTo>
                  <a:lnTo>
                    <a:pt x="6055" y="61900"/>
                  </a:lnTo>
                  <a:lnTo>
                    <a:pt x="5858" y="62218"/>
                  </a:lnTo>
                  <a:lnTo>
                    <a:pt x="5473" y="109735"/>
                  </a:lnTo>
                  <a:lnTo>
                    <a:pt x="3586" y="154896"/>
                  </a:lnTo>
                  <a:lnTo>
                    <a:pt x="0" y="169360"/>
                  </a:lnTo>
                  <a:lnTo>
                    <a:pt x="2749" y="161752"/>
                  </a:lnTo>
                  <a:lnTo>
                    <a:pt x="6341" y="118529"/>
                  </a:lnTo>
                  <a:lnTo>
                    <a:pt x="11970" y="85952"/>
                  </a:lnTo>
                  <a:lnTo>
                    <a:pt x="23073" y="42024"/>
                  </a:lnTo>
                  <a:lnTo>
                    <a:pt x="35299" y="12310"/>
                  </a:lnTo>
                  <a:lnTo>
                    <a:pt x="40876" y="6580"/>
                  </a:lnTo>
                  <a:lnTo>
                    <a:pt x="54601" y="213"/>
                  </a:lnTo>
                  <a:lnTo>
                    <a:pt x="78194" y="0"/>
                  </a:lnTo>
                  <a:lnTo>
                    <a:pt x="84996" y="3312"/>
                  </a:lnTo>
                  <a:lnTo>
                    <a:pt x="96316" y="14518"/>
                  </a:lnTo>
                  <a:lnTo>
                    <a:pt x="110623" y="43436"/>
                  </a:lnTo>
                  <a:lnTo>
                    <a:pt x="120428" y="82186"/>
                  </a:lnTo>
                  <a:lnTo>
                    <a:pt x="127801" y="121577"/>
                  </a:lnTo>
                  <a:lnTo>
                    <a:pt x="134455" y="160059"/>
                  </a:lnTo>
                  <a:lnTo>
                    <a:pt x="138817" y="1983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8" name="SMARTInkShape-Group791"/>
          <p:cNvGrpSpPr/>
          <p:nvPr/>
        </p:nvGrpSpPr>
        <p:grpSpPr>
          <a:xfrm>
            <a:off x="8580074" y="2212946"/>
            <a:ext cx="477863" cy="392353"/>
            <a:chOff x="8580074" y="2212946"/>
            <a:chExt cx="477863" cy="392353"/>
          </a:xfrm>
        </p:grpSpPr>
        <p:sp>
          <p:nvSpPr>
            <p:cNvPr id="284" name="SMARTInkShape-4464"/>
            <p:cNvSpPr/>
            <p:nvPr>
              <p:custDataLst>
                <p:tags r:id="rId71"/>
              </p:custDataLst>
            </p:nvPr>
          </p:nvSpPr>
          <p:spPr>
            <a:xfrm>
              <a:off x="8580074" y="2212946"/>
              <a:ext cx="197361" cy="392353"/>
            </a:xfrm>
            <a:custGeom>
              <a:avLst/>
              <a:gdLst/>
              <a:ahLst/>
              <a:cxnLst/>
              <a:rect l="0" t="0" r="0" b="0"/>
              <a:pathLst>
                <a:path w="197361" h="392353">
                  <a:moveTo>
                    <a:pt x="24176" y="142904"/>
                  </a:moveTo>
                  <a:lnTo>
                    <a:pt x="24176" y="142904"/>
                  </a:lnTo>
                  <a:lnTo>
                    <a:pt x="24881" y="180895"/>
                  </a:lnTo>
                  <a:lnTo>
                    <a:pt x="27833" y="216720"/>
                  </a:lnTo>
                  <a:lnTo>
                    <a:pt x="26272" y="249089"/>
                  </a:lnTo>
                  <a:lnTo>
                    <a:pt x="25108" y="284642"/>
                  </a:lnTo>
                  <a:lnTo>
                    <a:pt x="23885" y="320198"/>
                  </a:lnTo>
                  <a:lnTo>
                    <a:pt x="19936" y="364455"/>
                  </a:lnTo>
                  <a:lnTo>
                    <a:pt x="18104" y="392352"/>
                  </a:lnTo>
                  <a:lnTo>
                    <a:pt x="17307" y="391047"/>
                  </a:lnTo>
                  <a:lnTo>
                    <a:pt x="9012" y="347667"/>
                  </a:lnTo>
                  <a:lnTo>
                    <a:pt x="4972" y="310110"/>
                  </a:lnTo>
                  <a:lnTo>
                    <a:pt x="1529" y="263784"/>
                  </a:lnTo>
                  <a:lnTo>
                    <a:pt x="613" y="237602"/>
                  </a:lnTo>
                  <a:lnTo>
                    <a:pt x="0" y="210269"/>
                  </a:lnTo>
                  <a:lnTo>
                    <a:pt x="1708" y="182875"/>
                  </a:lnTo>
                  <a:lnTo>
                    <a:pt x="4963" y="155440"/>
                  </a:lnTo>
                  <a:lnTo>
                    <a:pt x="9251" y="127978"/>
                  </a:lnTo>
                  <a:lnTo>
                    <a:pt x="19659" y="82413"/>
                  </a:lnTo>
                  <a:lnTo>
                    <a:pt x="31341" y="46875"/>
                  </a:lnTo>
                  <a:lnTo>
                    <a:pt x="43588" y="24024"/>
                  </a:lnTo>
                  <a:lnTo>
                    <a:pt x="59850" y="8694"/>
                  </a:lnTo>
                  <a:lnTo>
                    <a:pt x="69124" y="2631"/>
                  </a:lnTo>
                  <a:lnTo>
                    <a:pt x="78130" y="0"/>
                  </a:lnTo>
                  <a:lnTo>
                    <a:pt x="95663" y="839"/>
                  </a:lnTo>
                  <a:lnTo>
                    <a:pt x="110982" y="9679"/>
                  </a:lnTo>
                  <a:lnTo>
                    <a:pt x="124139" y="24426"/>
                  </a:lnTo>
                  <a:lnTo>
                    <a:pt x="134691" y="45092"/>
                  </a:lnTo>
                  <a:lnTo>
                    <a:pt x="136559" y="68387"/>
                  </a:lnTo>
                  <a:lnTo>
                    <a:pt x="131273" y="93558"/>
                  </a:lnTo>
                  <a:lnTo>
                    <a:pt x="112430" y="133378"/>
                  </a:lnTo>
                  <a:lnTo>
                    <a:pt x="75700" y="180092"/>
                  </a:lnTo>
                  <a:lnTo>
                    <a:pt x="71770" y="187184"/>
                  </a:lnTo>
                  <a:lnTo>
                    <a:pt x="72839" y="189357"/>
                  </a:lnTo>
                  <a:lnTo>
                    <a:pt x="75667" y="190806"/>
                  </a:lnTo>
                  <a:lnTo>
                    <a:pt x="123039" y="195331"/>
                  </a:lnTo>
                  <a:lnTo>
                    <a:pt x="158596" y="204299"/>
                  </a:lnTo>
                  <a:lnTo>
                    <a:pt x="170940" y="209234"/>
                  </a:lnTo>
                  <a:lnTo>
                    <a:pt x="188416" y="224124"/>
                  </a:lnTo>
                  <a:lnTo>
                    <a:pt x="195053" y="233034"/>
                  </a:lnTo>
                  <a:lnTo>
                    <a:pt x="197360" y="243913"/>
                  </a:lnTo>
                  <a:lnTo>
                    <a:pt x="190495" y="282821"/>
                  </a:lnTo>
                  <a:lnTo>
                    <a:pt x="180646" y="311158"/>
                  </a:lnTo>
                  <a:lnTo>
                    <a:pt x="161687" y="336452"/>
                  </a:lnTo>
                  <a:lnTo>
                    <a:pt x="127008" y="364881"/>
                  </a:lnTo>
                  <a:lnTo>
                    <a:pt x="105862" y="374911"/>
                  </a:lnTo>
                  <a:lnTo>
                    <a:pt x="87057" y="377016"/>
                  </a:lnTo>
                  <a:lnTo>
                    <a:pt x="69291" y="371837"/>
                  </a:lnTo>
                  <a:lnTo>
                    <a:pt x="60603" y="367493"/>
                  </a:lnTo>
                  <a:lnTo>
                    <a:pt x="54811" y="361774"/>
                  </a:lnTo>
                  <a:lnTo>
                    <a:pt x="43226" y="3334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4465"/>
            <p:cNvSpPr/>
            <p:nvPr>
              <p:custDataLst>
                <p:tags r:id="rId72"/>
              </p:custDataLst>
            </p:nvPr>
          </p:nvSpPr>
          <p:spPr>
            <a:xfrm>
              <a:off x="8845812" y="2460141"/>
              <a:ext cx="12439" cy="86210"/>
            </a:xfrm>
            <a:custGeom>
              <a:avLst/>
              <a:gdLst/>
              <a:ahLst/>
              <a:cxnLst/>
              <a:rect l="0" t="0" r="0" b="0"/>
              <a:pathLst>
                <a:path w="12439" h="86210">
                  <a:moveTo>
                    <a:pt x="6088" y="3659"/>
                  </a:moveTo>
                  <a:lnTo>
                    <a:pt x="6088" y="3659"/>
                  </a:lnTo>
                  <a:lnTo>
                    <a:pt x="2717" y="288"/>
                  </a:lnTo>
                  <a:lnTo>
                    <a:pt x="1725" y="0"/>
                  </a:lnTo>
                  <a:lnTo>
                    <a:pt x="1062" y="515"/>
                  </a:lnTo>
                  <a:lnTo>
                    <a:pt x="621" y="1562"/>
                  </a:lnTo>
                  <a:lnTo>
                    <a:pt x="0" y="9780"/>
                  </a:lnTo>
                  <a:lnTo>
                    <a:pt x="6679" y="55056"/>
                  </a:lnTo>
                  <a:lnTo>
                    <a:pt x="12438" y="862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4466"/>
            <p:cNvSpPr/>
            <p:nvPr>
              <p:custDataLst>
                <p:tags r:id="rId73"/>
              </p:custDataLst>
            </p:nvPr>
          </p:nvSpPr>
          <p:spPr>
            <a:xfrm>
              <a:off x="8848241" y="2317750"/>
              <a:ext cx="3660" cy="6351"/>
            </a:xfrm>
            <a:custGeom>
              <a:avLst/>
              <a:gdLst/>
              <a:ahLst/>
              <a:cxnLst/>
              <a:rect l="0" t="0" r="0" b="0"/>
              <a:pathLst>
                <a:path w="3660" h="6351">
                  <a:moveTo>
                    <a:pt x="3659" y="6350"/>
                  </a:moveTo>
                  <a:lnTo>
                    <a:pt x="3659" y="6350"/>
                  </a:lnTo>
                  <a:lnTo>
                    <a:pt x="288" y="2979"/>
                  </a:lnTo>
                  <a:lnTo>
                    <a:pt x="0" y="1986"/>
                  </a:lnTo>
                  <a:lnTo>
                    <a:pt x="514" y="1324"/>
                  </a:lnTo>
                  <a:lnTo>
                    <a:pt x="36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4467"/>
            <p:cNvSpPr/>
            <p:nvPr>
              <p:custDataLst>
                <p:tags r:id="rId74"/>
              </p:custDataLst>
            </p:nvPr>
          </p:nvSpPr>
          <p:spPr>
            <a:xfrm>
              <a:off x="8942130" y="2357570"/>
              <a:ext cx="115807" cy="169731"/>
            </a:xfrm>
            <a:custGeom>
              <a:avLst/>
              <a:gdLst/>
              <a:ahLst/>
              <a:cxnLst/>
              <a:rect l="0" t="0" r="0" b="0"/>
              <a:pathLst>
                <a:path w="115807" h="169731">
                  <a:moveTo>
                    <a:pt x="11370" y="23680"/>
                  </a:moveTo>
                  <a:lnTo>
                    <a:pt x="11370" y="23680"/>
                  </a:lnTo>
                  <a:lnTo>
                    <a:pt x="6344" y="44402"/>
                  </a:lnTo>
                  <a:lnTo>
                    <a:pt x="5899" y="89203"/>
                  </a:lnTo>
                  <a:lnTo>
                    <a:pt x="8199" y="127849"/>
                  </a:lnTo>
                  <a:lnTo>
                    <a:pt x="5647" y="146170"/>
                  </a:lnTo>
                  <a:lnTo>
                    <a:pt x="4732" y="146262"/>
                  </a:lnTo>
                  <a:lnTo>
                    <a:pt x="1835" y="142602"/>
                  </a:lnTo>
                  <a:lnTo>
                    <a:pt x="0" y="102701"/>
                  </a:lnTo>
                  <a:lnTo>
                    <a:pt x="4630" y="58774"/>
                  </a:lnTo>
                  <a:lnTo>
                    <a:pt x="10961" y="31516"/>
                  </a:lnTo>
                  <a:lnTo>
                    <a:pt x="24123" y="12817"/>
                  </a:lnTo>
                  <a:lnTo>
                    <a:pt x="32574" y="5854"/>
                  </a:lnTo>
                  <a:lnTo>
                    <a:pt x="49486" y="0"/>
                  </a:lnTo>
                  <a:lnTo>
                    <a:pt x="67115" y="455"/>
                  </a:lnTo>
                  <a:lnTo>
                    <a:pt x="86710" y="5362"/>
                  </a:lnTo>
                  <a:lnTo>
                    <a:pt x="94758" y="11468"/>
                  </a:lnTo>
                  <a:lnTo>
                    <a:pt x="107461" y="29541"/>
                  </a:lnTo>
                  <a:lnTo>
                    <a:pt x="115806" y="66888"/>
                  </a:lnTo>
                  <a:lnTo>
                    <a:pt x="111535" y="109233"/>
                  </a:lnTo>
                  <a:lnTo>
                    <a:pt x="98862" y="154121"/>
                  </a:lnTo>
                  <a:lnTo>
                    <a:pt x="93920" y="1697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9" name="SMARTInkShape-4468"/>
          <p:cNvSpPr/>
          <p:nvPr>
            <p:custDataLst>
              <p:tags r:id="rId3"/>
            </p:custDataLst>
          </p:nvPr>
        </p:nvSpPr>
        <p:spPr>
          <a:xfrm>
            <a:off x="7959313" y="2398465"/>
            <a:ext cx="359188" cy="187385"/>
          </a:xfrm>
          <a:custGeom>
            <a:avLst/>
            <a:gdLst/>
            <a:ahLst/>
            <a:cxnLst/>
            <a:rect l="0" t="0" r="0" b="0"/>
            <a:pathLst>
              <a:path w="359188" h="187385">
                <a:moveTo>
                  <a:pt x="41687" y="109785"/>
                </a:moveTo>
                <a:lnTo>
                  <a:pt x="41687" y="109785"/>
                </a:lnTo>
                <a:lnTo>
                  <a:pt x="41687" y="113156"/>
                </a:lnTo>
                <a:lnTo>
                  <a:pt x="38316" y="121994"/>
                </a:lnTo>
                <a:lnTo>
                  <a:pt x="32848" y="130179"/>
                </a:lnTo>
                <a:lnTo>
                  <a:pt x="23177" y="132960"/>
                </a:lnTo>
                <a:lnTo>
                  <a:pt x="16647" y="133702"/>
                </a:lnTo>
                <a:lnTo>
                  <a:pt x="11588" y="132785"/>
                </a:lnTo>
                <a:lnTo>
                  <a:pt x="4085" y="128003"/>
                </a:lnTo>
                <a:lnTo>
                  <a:pt x="280" y="115530"/>
                </a:lnTo>
                <a:lnTo>
                  <a:pt x="0" y="98227"/>
                </a:lnTo>
                <a:lnTo>
                  <a:pt x="8482" y="68652"/>
                </a:lnTo>
                <a:lnTo>
                  <a:pt x="24793" y="38958"/>
                </a:lnTo>
                <a:lnTo>
                  <a:pt x="39352" y="23273"/>
                </a:lnTo>
                <a:lnTo>
                  <a:pt x="55230" y="14891"/>
                </a:lnTo>
                <a:lnTo>
                  <a:pt x="63416" y="12655"/>
                </a:lnTo>
                <a:lnTo>
                  <a:pt x="80037" y="13935"/>
                </a:lnTo>
                <a:lnTo>
                  <a:pt x="97537" y="20618"/>
                </a:lnTo>
                <a:lnTo>
                  <a:pt x="117073" y="32996"/>
                </a:lnTo>
                <a:lnTo>
                  <a:pt x="131872" y="53549"/>
                </a:lnTo>
                <a:lnTo>
                  <a:pt x="151899" y="92887"/>
                </a:lnTo>
                <a:lnTo>
                  <a:pt x="175707" y="133941"/>
                </a:lnTo>
                <a:lnTo>
                  <a:pt x="200634" y="167272"/>
                </a:lnTo>
                <a:lnTo>
                  <a:pt x="217458" y="181196"/>
                </a:lnTo>
                <a:lnTo>
                  <a:pt x="234343" y="187384"/>
                </a:lnTo>
                <a:lnTo>
                  <a:pt x="242796" y="186918"/>
                </a:lnTo>
                <a:lnTo>
                  <a:pt x="259715" y="180755"/>
                </a:lnTo>
                <a:lnTo>
                  <a:pt x="285106" y="151901"/>
                </a:lnTo>
                <a:lnTo>
                  <a:pt x="307133" y="112072"/>
                </a:lnTo>
                <a:lnTo>
                  <a:pt x="323694" y="68992"/>
                </a:lnTo>
                <a:lnTo>
                  <a:pt x="340520" y="23149"/>
                </a:lnTo>
                <a:lnTo>
                  <a:pt x="347190" y="4373"/>
                </a:lnTo>
                <a:lnTo>
                  <a:pt x="349072" y="1410"/>
                </a:lnTo>
                <a:lnTo>
                  <a:pt x="351032" y="141"/>
                </a:lnTo>
                <a:lnTo>
                  <a:pt x="353045" y="0"/>
                </a:lnTo>
                <a:lnTo>
                  <a:pt x="359187" y="183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3" name="SMARTInkShape-Group793"/>
          <p:cNvGrpSpPr/>
          <p:nvPr/>
        </p:nvGrpSpPr>
        <p:grpSpPr>
          <a:xfrm>
            <a:off x="203571" y="2914650"/>
            <a:ext cx="526680" cy="432158"/>
            <a:chOff x="203571" y="2914650"/>
            <a:chExt cx="526680" cy="432158"/>
          </a:xfrm>
        </p:grpSpPr>
        <p:sp>
          <p:nvSpPr>
            <p:cNvPr id="290" name="SMARTInkShape-4469"/>
            <p:cNvSpPr/>
            <p:nvPr>
              <p:custDataLst>
                <p:tags r:id="rId68"/>
              </p:custDataLst>
            </p:nvPr>
          </p:nvSpPr>
          <p:spPr>
            <a:xfrm>
              <a:off x="590550" y="2965450"/>
              <a:ext cx="139701" cy="95251"/>
            </a:xfrm>
            <a:custGeom>
              <a:avLst/>
              <a:gdLst/>
              <a:ahLst/>
              <a:cxnLst/>
              <a:rect l="0" t="0" r="0" b="0"/>
              <a:pathLst>
                <a:path w="139701" h="95251">
                  <a:moveTo>
                    <a:pt x="0" y="95250"/>
                  </a:moveTo>
                  <a:lnTo>
                    <a:pt x="0" y="95250"/>
                  </a:lnTo>
                  <a:lnTo>
                    <a:pt x="38282" y="71457"/>
                  </a:lnTo>
                  <a:lnTo>
                    <a:pt x="77351" y="38420"/>
                  </a:lnTo>
                  <a:lnTo>
                    <a:pt x="118718" y="12638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4470"/>
            <p:cNvSpPr/>
            <p:nvPr>
              <p:custDataLst>
                <p:tags r:id="rId69"/>
              </p:custDataLst>
            </p:nvPr>
          </p:nvSpPr>
          <p:spPr>
            <a:xfrm>
              <a:off x="527050" y="2914650"/>
              <a:ext cx="133351" cy="82551"/>
            </a:xfrm>
            <a:custGeom>
              <a:avLst/>
              <a:gdLst/>
              <a:ahLst/>
              <a:cxnLst/>
              <a:rect l="0" t="0" r="0" b="0"/>
              <a:pathLst>
                <a:path w="133351" h="82551">
                  <a:moveTo>
                    <a:pt x="0" y="82550"/>
                  </a:moveTo>
                  <a:lnTo>
                    <a:pt x="0" y="82550"/>
                  </a:lnTo>
                  <a:lnTo>
                    <a:pt x="0" y="79179"/>
                  </a:lnTo>
                  <a:lnTo>
                    <a:pt x="38724" y="52043"/>
                  </a:lnTo>
                  <a:lnTo>
                    <a:pt x="83928" y="21987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4471"/>
            <p:cNvSpPr/>
            <p:nvPr>
              <p:custDataLst>
                <p:tags r:id="rId70"/>
              </p:custDataLst>
            </p:nvPr>
          </p:nvSpPr>
          <p:spPr>
            <a:xfrm>
              <a:off x="203571" y="2921000"/>
              <a:ext cx="285312" cy="425808"/>
            </a:xfrm>
            <a:custGeom>
              <a:avLst/>
              <a:gdLst/>
              <a:ahLst/>
              <a:cxnLst/>
              <a:rect l="0" t="0" r="0" b="0"/>
              <a:pathLst>
                <a:path w="285312" h="425808">
                  <a:moveTo>
                    <a:pt x="31379" y="228600"/>
                  </a:moveTo>
                  <a:lnTo>
                    <a:pt x="31379" y="228600"/>
                  </a:lnTo>
                  <a:lnTo>
                    <a:pt x="14786" y="196826"/>
                  </a:lnTo>
                  <a:lnTo>
                    <a:pt x="7278" y="191333"/>
                  </a:lnTo>
                  <a:lnTo>
                    <a:pt x="16375" y="202920"/>
                  </a:lnTo>
                  <a:lnTo>
                    <a:pt x="33642" y="248274"/>
                  </a:lnTo>
                  <a:lnTo>
                    <a:pt x="45085" y="285322"/>
                  </a:lnTo>
                  <a:lnTo>
                    <a:pt x="57226" y="320602"/>
                  </a:lnTo>
                  <a:lnTo>
                    <a:pt x="67796" y="353215"/>
                  </a:lnTo>
                  <a:lnTo>
                    <a:pt x="81680" y="393699"/>
                  </a:lnTo>
                  <a:lnTo>
                    <a:pt x="92272" y="422549"/>
                  </a:lnTo>
                  <a:lnTo>
                    <a:pt x="92435" y="424927"/>
                  </a:lnTo>
                  <a:lnTo>
                    <a:pt x="91839" y="425807"/>
                  </a:lnTo>
                  <a:lnTo>
                    <a:pt x="90736" y="425688"/>
                  </a:lnTo>
                  <a:lnTo>
                    <a:pt x="71640" y="389435"/>
                  </a:lnTo>
                  <a:lnTo>
                    <a:pt x="52095" y="345473"/>
                  </a:lnTo>
                  <a:lnTo>
                    <a:pt x="42367" y="318510"/>
                  </a:lnTo>
                  <a:lnTo>
                    <a:pt x="33060" y="289245"/>
                  </a:lnTo>
                  <a:lnTo>
                    <a:pt x="24033" y="258447"/>
                  </a:lnTo>
                  <a:lnTo>
                    <a:pt x="16604" y="231565"/>
                  </a:lnTo>
                  <a:lnTo>
                    <a:pt x="4586" y="184762"/>
                  </a:lnTo>
                  <a:lnTo>
                    <a:pt x="0" y="142939"/>
                  </a:lnTo>
                  <a:lnTo>
                    <a:pt x="1288" y="136215"/>
                  </a:lnTo>
                  <a:lnTo>
                    <a:pt x="3557" y="132437"/>
                  </a:lnTo>
                  <a:lnTo>
                    <a:pt x="6481" y="130625"/>
                  </a:lnTo>
                  <a:lnTo>
                    <a:pt x="11253" y="131533"/>
                  </a:lnTo>
                  <a:lnTo>
                    <a:pt x="33569" y="145041"/>
                  </a:lnTo>
                  <a:lnTo>
                    <a:pt x="72636" y="177031"/>
                  </a:lnTo>
                  <a:lnTo>
                    <a:pt x="108512" y="208503"/>
                  </a:lnTo>
                  <a:lnTo>
                    <a:pt x="147975" y="245538"/>
                  </a:lnTo>
                  <a:lnTo>
                    <a:pt x="186916" y="281989"/>
                  </a:lnTo>
                  <a:lnTo>
                    <a:pt x="220686" y="309949"/>
                  </a:lnTo>
                  <a:lnTo>
                    <a:pt x="248395" y="324727"/>
                  </a:lnTo>
                  <a:lnTo>
                    <a:pt x="269647" y="329885"/>
                  </a:lnTo>
                  <a:lnTo>
                    <a:pt x="276302" y="329284"/>
                  </a:lnTo>
                  <a:lnTo>
                    <a:pt x="281445" y="327473"/>
                  </a:lnTo>
                  <a:lnTo>
                    <a:pt x="284167" y="322032"/>
                  </a:lnTo>
                  <a:lnTo>
                    <a:pt x="285311" y="304697"/>
                  </a:lnTo>
                  <a:lnTo>
                    <a:pt x="268504" y="257654"/>
                  </a:lnTo>
                  <a:lnTo>
                    <a:pt x="245188" y="213526"/>
                  </a:lnTo>
                  <a:lnTo>
                    <a:pt x="231068" y="188917"/>
                  </a:lnTo>
                  <a:lnTo>
                    <a:pt x="216011" y="161928"/>
                  </a:lnTo>
                  <a:lnTo>
                    <a:pt x="200328" y="133352"/>
                  </a:lnTo>
                  <a:lnTo>
                    <a:pt x="184228" y="103718"/>
                  </a:lnTo>
                  <a:lnTo>
                    <a:pt x="171378" y="78317"/>
                  </a:lnTo>
                  <a:lnTo>
                    <a:pt x="151457" y="35043"/>
                  </a:lnTo>
                  <a:lnTo>
                    <a:pt x="13932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4" name="SMARTInkShape-4472"/>
          <p:cNvSpPr/>
          <p:nvPr>
            <p:custDataLst>
              <p:tags r:id="rId4"/>
            </p:custDataLst>
          </p:nvPr>
        </p:nvSpPr>
        <p:spPr>
          <a:xfrm>
            <a:off x="733632" y="1670968"/>
            <a:ext cx="2300531" cy="1604820"/>
          </a:xfrm>
          <a:custGeom>
            <a:avLst/>
            <a:gdLst/>
            <a:ahLst/>
            <a:cxnLst/>
            <a:rect l="0" t="0" r="0" b="0"/>
            <a:pathLst>
              <a:path w="2300531" h="1604820">
                <a:moveTo>
                  <a:pt x="1698418" y="49882"/>
                </a:moveTo>
                <a:lnTo>
                  <a:pt x="1698418" y="49882"/>
                </a:lnTo>
                <a:lnTo>
                  <a:pt x="1695047" y="39769"/>
                </a:lnTo>
                <a:lnTo>
                  <a:pt x="1685866" y="31041"/>
                </a:lnTo>
                <a:lnTo>
                  <a:pt x="1670261" y="23164"/>
                </a:lnTo>
                <a:lnTo>
                  <a:pt x="1632298" y="14762"/>
                </a:lnTo>
                <a:lnTo>
                  <a:pt x="1599181" y="10049"/>
                </a:lnTo>
                <a:lnTo>
                  <a:pt x="1559533" y="7484"/>
                </a:lnTo>
                <a:lnTo>
                  <a:pt x="1513925" y="6344"/>
                </a:lnTo>
                <a:lnTo>
                  <a:pt x="1487934" y="6040"/>
                </a:lnTo>
                <a:lnTo>
                  <a:pt x="1460728" y="5837"/>
                </a:lnTo>
                <a:lnTo>
                  <a:pt x="1431303" y="4997"/>
                </a:lnTo>
                <a:lnTo>
                  <a:pt x="1400397" y="3730"/>
                </a:lnTo>
                <a:lnTo>
                  <a:pt x="1368504" y="2181"/>
                </a:lnTo>
                <a:lnTo>
                  <a:pt x="1335248" y="1148"/>
                </a:lnTo>
                <a:lnTo>
                  <a:pt x="1301082" y="459"/>
                </a:lnTo>
                <a:lnTo>
                  <a:pt x="1266311" y="0"/>
                </a:lnTo>
                <a:lnTo>
                  <a:pt x="1231135" y="400"/>
                </a:lnTo>
                <a:lnTo>
                  <a:pt x="1195691" y="1372"/>
                </a:lnTo>
                <a:lnTo>
                  <a:pt x="1160066" y="2725"/>
                </a:lnTo>
                <a:lnTo>
                  <a:pt x="1123617" y="5744"/>
                </a:lnTo>
                <a:lnTo>
                  <a:pt x="1086617" y="9873"/>
                </a:lnTo>
                <a:lnTo>
                  <a:pt x="1049251" y="14743"/>
                </a:lnTo>
                <a:lnTo>
                  <a:pt x="1011640" y="21517"/>
                </a:lnTo>
                <a:lnTo>
                  <a:pt x="973866" y="29561"/>
                </a:lnTo>
                <a:lnTo>
                  <a:pt x="935983" y="38451"/>
                </a:lnTo>
                <a:lnTo>
                  <a:pt x="897323" y="49317"/>
                </a:lnTo>
                <a:lnTo>
                  <a:pt x="858143" y="61500"/>
                </a:lnTo>
                <a:lnTo>
                  <a:pt x="818618" y="74561"/>
                </a:lnTo>
                <a:lnTo>
                  <a:pt x="778863" y="89618"/>
                </a:lnTo>
                <a:lnTo>
                  <a:pt x="738953" y="106006"/>
                </a:lnTo>
                <a:lnTo>
                  <a:pt x="698941" y="123281"/>
                </a:lnTo>
                <a:lnTo>
                  <a:pt x="658861" y="141854"/>
                </a:lnTo>
                <a:lnTo>
                  <a:pt x="618736" y="161291"/>
                </a:lnTo>
                <a:lnTo>
                  <a:pt x="578580" y="181304"/>
                </a:lnTo>
                <a:lnTo>
                  <a:pt x="539815" y="202408"/>
                </a:lnTo>
                <a:lnTo>
                  <a:pt x="501977" y="224238"/>
                </a:lnTo>
                <a:lnTo>
                  <a:pt x="464757" y="246553"/>
                </a:lnTo>
                <a:lnTo>
                  <a:pt x="429361" y="269190"/>
                </a:lnTo>
                <a:lnTo>
                  <a:pt x="395180" y="292043"/>
                </a:lnTo>
                <a:lnTo>
                  <a:pt x="361809" y="315039"/>
                </a:lnTo>
                <a:lnTo>
                  <a:pt x="331095" y="338837"/>
                </a:lnTo>
                <a:lnTo>
                  <a:pt x="302153" y="363168"/>
                </a:lnTo>
                <a:lnTo>
                  <a:pt x="274391" y="387856"/>
                </a:lnTo>
                <a:lnTo>
                  <a:pt x="250239" y="412076"/>
                </a:lnTo>
                <a:lnTo>
                  <a:pt x="208351" y="459683"/>
                </a:lnTo>
                <a:lnTo>
                  <a:pt x="189985" y="484655"/>
                </a:lnTo>
                <a:lnTo>
                  <a:pt x="172801" y="510475"/>
                </a:lnTo>
                <a:lnTo>
                  <a:pt x="156407" y="536861"/>
                </a:lnTo>
                <a:lnTo>
                  <a:pt x="142655" y="563623"/>
                </a:lnTo>
                <a:lnTo>
                  <a:pt x="130665" y="590637"/>
                </a:lnTo>
                <a:lnTo>
                  <a:pt x="119849" y="617819"/>
                </a:lnTo>
                <a:lnTo>
                  <a:pt x="110522" y="645112"/>
                </a:lnTo>
                <a:lnTo>
                  <a:pt x="102188" y="672480"/>
                </a:lnTo>
                <a:lnTo>
                  <a:pt x="94514" y="699897"/>
                </a:lnTo>
                <a:lnTo>
                  <a:pt x="88693" y="728053"/>
                </a:lnTo>
                <a:lnTo>
                  <a:pt x="84107" y="756702"/>
                </a:lnTo>
                <a:lnTo>
                  <a:pt x="80344" y="785679"/>
                </a:lnTo>
                <a:lnTo>
                  <a:pt x="77835" y="814169"/>
                </a:lnTo>
                <a:lnTo>
                  <a:pt x="76163" y="842334"/>
                </a:lnTo>
                <a:lnTo>
                  <a:pt x="75048" y="870283"/>
                </a:lnTo>
                <a:lnTo>
                  <a:pt x="75010" y="898088"/>
                </a:lnTo>
                <a:lnTo>
                  <a:pt x="75691" y="925797"/>
                </a:lnTo>
                <a:lnTo>
                  <a:pt x="76850" y="953442"/>
                </a:lnTo>
                <a:lnTo>
                  <a:pt x="79034" y="981045"/>
                </a:lnTo>
                <a:lnTo>
                  <a:pt x="81901" y="1008618"/>
                </a:lnTo>
                <a:lnTo>
                  <a:pt x="85223" y="1036173"/>
                </a:lnTo>
                <a:lnTo>
                  <a:pt x="90260" y="1063009"/>
                </a:lnTo>
                <a:lnTo>
                  <a:pt x="96441" y="1089367"/>
                </a:lnTo>
                <a:lnTo>
                  <a:pt x="103383" y="1115405"/>
                </a:lnTo>
                <a:lnTo>
                  <a:pt x="110834" y="1141231"/>
                </a:lnTo>
                <a:lnTo>
                  <a:pt x="118623" y="1166915"/>
                </a:lnTo>
                <a:lnTo>
                  <a:pt x="126638" y="1192504"/>
                </a:lnTo>
                <a:lnTo>
                  <a:pt x="148714" y="1239751"/>
                </a:lnTo>
                <a:lnTo>
                  <a:pt x="175694" y="1284268"/>
                </a:lnTo>
                <a:lnTo>
                  <a:pt x="206500" y="1327572"/>
                </a:lnTo>
                <a:lnTo>
                  <a:pt x="242769" y="1366574"/>
                </a:lnTo>
                <a:lnTo>
                  <a:pt x="283819" y="1401312"/>
                </a:lnTo>
                <a:lnTo>
                  <a:pt x="330285" y="1430862"/>
                </a:lnTo>
                <a:lnTo>
                  <a:pt x="354529" y="1444668"/>
                </a:lnTo>
                <a:lnTo>
                  <a:pt x="379159" y="1458107"/>
                </a:lnTo>
                <a:lnTo>
                  <a:pt x="404045" y="1471298"/>
                </a:lnTo>
                <a:lnTo>
                  <a:pt x="429808" y="1483620"/>
                </a:lnTo>
                <a:lnTo>
                  <a:pt x="456156" y="1495363"/>
                </a:lnTo>
                <a:lnTo>
                  <a:pt x="482893" y="1506719"/>
                </a:lnTo>
                <a:lnTo>
                  <a:pt x="511302" y="1517113"/>
                </a:lnTo>
                <a:lnTo>
                  <a:pt x="540824" y="1526864"/>
                </a:lnTo>
                <a:lnTo>
                  <a:pt x="571088" y="1536186"/>
                </a:lnTo>
                <a:lnTo>
                  <a:pt x="601848" y="1545224"/>
                </a:lnTo>
                <a:lnTo>
                  <a:pt x="632938" y="1554071"/>
                </a:lnTo>
                <a:lnTo>
                  <a:pt x="664248" y="1562792"/>
                </a:lnTo>
                <a:lnTo>
                  <a:pt x="694999" y="1570016"/>
                </a:lnTo>
                <a:lnTo>
                  <a:pt x="725378" y="1576244"/>
                </a:lnTo>
                <a:lnTo>
                  <a:pt x="755508" y="1581806"/>
                </a:lnTo>
                <a:lnTo>
                  <a:pt x="786178" y="1586926"/>
                </a:lnTo>
                <a:lnTo>
                  <a:pt x="817208" y="1591750"/>
                </a:lnTo>
                <a:lnTo>
                  <a:pt x="848478" y="1596377"/>
                </a:lnTo>
                <a:lnTo>
                  <a:pt x="879908" y="1599462"/>
                </a:lnTo>
                <a:lnTo>
                  <a:pt x="911445" y="1601519"/>
                </a:lnTo>
                <a:lnTo>
                  <a:pt x="943052" y="1602890"/>
                </a:lnTo>
                <a:lnTo>
                  <a:pt x="974002" y="1603804"/>
                </a:lnTo>
                <a:lnTo>
                  <a:pt x="1004513" y="1604413"/>
                </a:lnTo>
                <a:lnTo>
                  <a:pt x="1034731" y="1604819"/>
                </a:lnTo>
                <a:lnTo>
                  <a:pt x="1065460" y="1603679"/>
                </a:lnTo>
                <a:lnTo>
                  <a:pt x="1096530" y="1601507"/>
                </a:lnTo>
                <a:lnTo>
                  <a:pt x="1127826" y="1598649"/>
                </a:lnTo>
                <a:lnTo>
                  <a:pt x="1158568" y="1595333"/>
                </a:lnTo>
                <a:lnTo>
                  <a:pt x="1188940" y="1591710"/>
                </a:lnTo>
                <a:lnTo>
                  <a:pt x="1219066" y="1587883"/>
                </a:lnTo>
                <a:lnTo>
                  <a:pt x="1249733" y="1582511"/>
                </a:lnTo>
                <a:lnTo>
                  <a:pt x="1280762" y="1576107"/>
                </a:lnTo>
                <a:lnTo>
                  <a:pt x="1312030" y="1569015"/>
                </a:lnTo>
                <a:lnTo>
                  <a:pt x="1344165" y="1560054"/>
                </a:lnTo>
                <a:lnTo>
                  <a:pt x="1376877" y="1549847"/>
                </a:lnTo>
                <a:lnTo>
                  <a:pt x="1409974" y="1538809"/>
                </a:lnTo>
                <a:lnTo>
                  <a:pt x="1441917" y="1527922"/>
                </a:lnTo>
                <a:lnTo>
                  <a:pt x="1473089" y="1517136"/>
                </a:lnTo>
                <a:lnTo>
                  <a:pt x="1503749" y="1506418"/>
                </a:lnTo>
                <a:lnTo>
                  <a:pt x="1534066" y="1494334"/>
                </a:lnTo>
                <a:lnTo>
                  <a:pt x="1564156" y="1481338"/>
                </a:lnTo>
                <a:lnTo>
                  <a:pt x="1594093" y="1467737"/>
                </a:lnTo>
                <a:lnTo>
                  <a:pt x="1623929" y="1453729"/>
                </a:lnTo>
                <a:lnTo>
                  <a:pt x="1653697" y="1439453"/>
                </a:lnTo>
                <a:lnTo>
                  <a:pt x="1683421" y="1424996"/>
                </a:lnTo>
                <a:lnTo>
                  <a:pt x="1712409" y="1410419"/>
                </a:lnTo>
                <a:lnTo>
                  <a:pt x="1740906" y="1395762"/>
                </a:lnTo>
                <a:lnTo>
                  <a:pt x="1769077" y="1381052"/>
                </a:lnTo>
                <a:lnTo>
                  <a:pt x="1796324" y="1365601"/>
                </a:lnTo>
                <a:lnTo>
                  <a:pt x="1822955" y="1349656"/>
                </a:lnTo>
                <a:lnTo>
                  <a:pt x="1849176" y="1333381"/>
                </a:lnTo>
                <a:lnTo>
                  <a:pt x="1875123" y="1316182"/>
                </a:lnTo>
                <a:lnTo>
                  <a:pt x="1900888" y="1298365"/>
                </a:lnTo>
                <a:lnTo>
                  <a:pt x="1926531" y="1280137"/>
                </a:lnTo>
                <a:lnTo>
                  <a:pt x="1952094" y="1260930"/>
                </a:lnTo>
                <a:lnTo>
                  <a:pt x="1977602" y="1241069"/>
                </a:lnTo>
                <a:lnTo>
                  <a:pt x="2003074" y="1220774"/>
                </a:lnTo>
                <a:lnTo>
                  <a:pt x="2050191" y="1175645"/>
                </a:lnTo>
                <a:lnTo>
                  <a:pt x="2072633" y="1151757"/>
                </a:lnTo>
                <a:lnTo>
                  <a:pt x="2093945" y="1126660"/>
                </a:lnTo>
                <a:lnTo>
                  <a:pt x="2114502" y="1100756"/>
                </a:lnTo>
                <a:lnTo>
                  <a:pt x="2134558" y="1074315"/>
                </a:lnTo>
                <a:lnTo>
                  <a:pt x="2152866" y="1047515"/>
                </a:lnTo>
                <a:lnTo>
                  <a:pt x="2170011" y="1020476"/>
                </a:lnTo>
                <a:lnTo>
                  <a:pt x="2186380" y="993278"/>
                </a:lnTo>
                <a:lnTo>
                  <a:pt x="2201526" y="965268"/>
                </a:lnTo>
                <a:lnTo>
                  <a:pt x="2215857" y="936717"/>
                </a:lnTo>
                <a:lnTo>
                  <a:pt x="2229644" y="907805"/>
                </a:lnTo>
                <a:lnTo>
                  <a:pt x="2241657" y="877242"/>
                </a:lnTo>
                <a:lnTo>
                  <a:pt x="2252489" y="845577"/>
                </a:lnTo>
                <a:lnTo>
                  <a:pt x="2262532" y="813179"/>
                </a:lnTo>
                <a:lnTo>
                  <a:pt x="2271344" y="780291"/>
                </a:lnTo>
                <a:lnTo>
                  <a:pt x="2279335" y="747077"/>
                </a:lnTo>
                <a:lnTo>
                  <a:pt x="2286780" y="713645"/>
                </a:lnTo>
                <a:lnTo>
                  <a:pt x="2291037" y="680774"/>
                </a:lnTo>
                <a:lnTo>
                  <a:pt x="2293170" y="648277"/>
                </a:lnTo>
                <a:lnTo>
                  <a:pt x="2293886" y="616028"/>
                </a:lnTo>
                <a:lnTo>
                  <a:pt x="2292246" y="583946"/>
                </a:lnTo>
                <a:lnTo>
                  <a:pt x="2289037" y="551975"/>
                </a:lnTo>
                <a:lnTo>
                  <a:pt x="2284781" y="520077"/>
                </a:lnTo>
                <a:lnTo>
                  <a:pt x="2277710" y="488934"/>
                </a:lnTo>
                <a:lnTo>
                  <a:pt x="2268762" y="458294"/>
                </a:lnTo>
                <a:lnTo>
                  <a:pt x="2258564" y="427991"/>
                </a:lnTo>
                <a:lnTo>
                  <a:pt x="2246121" y="398615"/>
                </a:lnTo>
                <a:lnTo>
                  <a:pt x="2232181" y="369860"/>
                </a:lnTo>
                <a:lnTo>
                  <a:pt x="2217243" y="341517"/>
                </a:lnTo>
                <a:lnTo>
                  <a:pt x="2199524" y="314155"/>
                </a:lnTo>
                <a:lnTo>
                  <a:pt x="2179950" y="287448"/>
                </a:lnTo>
                <a:lnTo>
                  <a:pt x="2159139" y="261176"/>
                </a:lnTo>
                <a:lnTo>
                  <a:pt x="2134682" y="237311"/>
                </a:lnTo>
                <a:lnTo>
                  <a:pt x="2107794" y="215051"/>
                </a:lnTo>
                <a:lnTo>
                  <a:pt x="2079285" y="193862"/>
                </a:lnTo>
                <a:lnTo>
                  <a:pt x="2048991" y="174796"/>
                </a:lnTo>
                <a:lnTo>
                  <a:pt x="2017506" y="157147"/>
                </a:lnTo>
                <a:lnTo>
                  <a:pt x="1985226" y="140442"/>
                </a:lnTo>
                <a:lnTo>
                  <a:pt x="1950301" y="126483"/>
                </a:lnTo>
                <a:lnTo>
                  <a:pt x="1913612" y="114355"/>
                </a:lnTo>
                <a:lnTo>
                  <a:pt x="1875748" y="103447"/>
                </a:lnTo>
                <a:lnTo>
                  <a:pt x="1835688" y="94059"/>
                </a:lnTo>
                <a:lnTo>
                  <a:pt x="1794164" y="85683"/>
                </a:lnTo>
                <a:lnTo>
                  <a:pt x="1751665" y="77983"/>
                </a:lnTo>
                <a:lnTo>
                  <a:pt x="1707811" y="72849"/>
                </a:lnTo>
                <a:lnTo>
                  <a:pt x="1663052" y="69427"/>
                </a:lnTo>
                <a:lnTo>
                  <a:pt x="1617691" y="67145"/>
                </a:lnTo>
                <a:lnTo>
                  <a:pt x="1570516" y="67035"/>
                </a:lnTo>
                <a:lnTo>
                  <a:pt x="1522133" y="68373"/>
                </a:lnTo>
                <a:lnTo>
                  <a:pt x="1472945" y="70676"/>
                </a:lnTo>
                <a:lnTo>
                  <a:pt x="1423219" y="74328"/>
                </a:lnTo>
                <a:lnTo>
                  <a:pt x="1373135" y="78879"/>
                </a:lnTo>
                <a:lnTo>
                  <a:pt x="1322813" y="84030"/>
                </a:lnTo>
                <a:lnTo>
                  <a:pt x="1273037" y="90992"/>
                </a:lnTo>
                <a:lnTo>
                  <a:pt x="1223625" y="99161"/>
                </a:lnTo>
                <a:lnTo>
                  <a:pt x="1174456" y="108134"/>
                </a:lnTo>
                <a:lnTo>
                  <a:pt x="1124038" y="119056"/>
                </a:lnTo>
                <a:lnTo>
                  <a:pt x="1072787" y="131275"/>
                </a:lnTo>
                <a:lnTo>
                  <a:pt x="1020981" y="144361"/>
                </a:lnTo>
                <a:lnTo>
                  <a:pt x="969510" y="158729"/>
                </a:lnTo>
                <a:lnTo>
                  <a:pt x="918263" y="173952"/>
                </a:lnTo>
                <a:lnTo>
                  <a:pt x="867164" y="189746"/>
                </a:lnTo>
                <a:lnTo>
                  <a:pt x="816871" y="206624"/>
                </a:lnTo>
                <a:lnTo>
                  <a:pt x="767114" y="224227"/>
                </a:lnTo>
                <a:lnTo>
                  <a:pt x="717716" y="242312"/>
                </a:lnTo>
                <a:lnTo>
                  <a:pt x="669261" y="261424"/>
                </a:lnTo>
                <a:lnTo>
                  <a:pt x="621436" y="281221"/>
                </a:lnTo>
                <a:lnTo>
                  <a:pt x="574030" y="301475"/>
                </a:lnTo>
                <a:lnTo>
                  <a:pt x="528315" y="322738"/>
                </a:lnTo>
                <a:lnTo>
                  <a:pt x="483727" y="344675"/>
                </a:lnTo>
                <a:lnTo>
                  <a:pt x="439891" y="367061"/>
                </a:lnTo>
                <a:lnTo>
                  <a:pt x="398672" y="389746"/>
                </a:lnTo>
                <a:lnTo>
                  <a:pt x="359198" y="412630"/>
                </a:lnTo>
                <a:lnTo>
                  <a:pt x="320888" y="435647"/>
                </a:lnTo>
                <a:lnTo>
                  <a:pt x="285470" y="458753"/>
                </a:lnTo>
                <a:lnTo>
                  <a:pt x="251981" y="481918"/>
                </a:lnTo>
                <a:lnTo>
                  <a:pt x="219776" y="505123"/>
                </a:lnTo>
                <a:lnTo>
                  <a:pt x="190546" y="528354"/>
                </a:lnTo>
                <a:lnTo>
                  <a:pt x="163298" y="551602"/>
                </a:lnTo>
                <a:lnTo>
                  <a:pt x="137371" y="574862"/>
                </a:lnTo>
                <a:lnTo>
                  <a:pt x="95393" y="621403"/>
                </a:lnTo>
                <a:lnTo>
                  <a:pt x="61685" y="667958"/>
                </a:lnTo>
                <a:lnTo>
                  <a:pt x="34944" y="714520"/>
                </a:lnTo>
                <a:lnTo>
                  <a:pt x="16944" y="759202"/>
                </a:lnTo>
                <a:lnTo>
                  <a:pt x="5652" y="803285"/>
                </a:lnTo>
                <a:lnTo>
                  <a:pt x="633" y="848748"/>
                </a:lnTo>
                <a:lnTo>
                  <a:pt x="0" y="872443"/>
                </a:lnTo>
                <a:lnTo>
                  <a:pt x="284" y="896706"/>
                </a:lnTo>
                <a:lnTo>
                  <a:pt x="1179" y="921348"/>
                </a:lnTo>
                <a:lnTo>
                  <a:pt x="7817" y="967543"/>
                </a:lnTo>
                <a:lnTo>
                  <a:pt x="18529" y="1010887"/>
                </a:lnTo>
                <a:lnTo>
                  <a:pt x="32697" y="1051318"/>
                </a:lnTo>
                <a:lnTo>
                  <a:pt x="54046" y="1092335"/>
                </a:lnTo>
                <a:lnTo>
                  <a:pt x="79997" y="1132672"/>
                </a:lnTo>
                <a:lnTo>
                  <a:pt x="107994" y="1169415"/>
                </a:lnTo>
                <a:lnTo>
                  <a:pt x="140663" y="1204560"/>
                </a:lnTo>
                <a:lnTo>
                  <a:pt x="177760" y="1239700"/>
                </a:lnTo>
                <a:lnTo>
                  <a:pt x="220118" y="1276484"/>
                </a:lnTo>
                <a:lnTo>
                  <a:pt x="264814" y="1310237"/>
                </a:lnTo>
                <a:lnTo>
                  <a:pt x="311255" y="1340290"/>
                </a:lnTo>
                <a:lnTo>
                  <a:pt x="335493" y="1353243"/>
                </a:lnTo>
                <a:lnTo>
                  <a:pt x="360118" y="1365406"/>
                </a:lnTo>
                <a:lnTo>
                  <a:pt x="387118" y="1377748"/>
                </a:lnTo>
                <a:lnTo>
                  <a:pt x="415701" y="1390209"/>
                </a:lnTo>
                <a:lnTo>
                  <a:pt x="445340" y="1402750"/>
                </a:lnTo>
                <a:lnTo>
                  <a:pt x="474977" y="1413933"/>
                </a:lnTo>
                <a:lnTo>
                  <a:pt x="504613" y="1424211"/>
                </a:lnTo>
                <a:lnTo>
                  <a:pt x="534248" y="1433884"/>
                </a:lnTo>
                <a:lnTo>
                  <a:pt x="563883" y="1443156"/>
                </a:lnTo>
                <a:lnTo>
                  <a:pt x="593516" y="1452159"/>
                </a:lnTo>
                <a:lnTo>
                  <a:pt x="623150" y="1460983"/>
                </a:lnTo>
                <a:lnTo>
                  <a:pt x="653490" y="1469689"/>
                </a:lnTo>
                <a:lnTo>
                  <a:pt x="684299" y="1478314"/>
                </a:lnTo>
                <a:lnTo>
                  <a:pt x="715422" y="1486887"/>
                </a:lnTo>
                <a:lnTo>
                  <a:pt x="746048" y="1495424"/>
                </a:lnTo>
                <a:lnTo>
                  <a:pt x="776344" y="1503938"/>
                </a:lnTo>
                <a:lnTo>
                  <a:pt x="806419" y="1512436"/>
                </a:lnTo>
                <a:lnTo>
                  <a:pt x="837052" y="1520218"/>
                </a:lnTo>
                <a:lnTo>
                  <a:pt x="868057" y="1527522"/>
                </a:lnTo>
                <a:lnTo>
                  <a:pt x="899311" y="1534509"/>
                </a:lnTo>
                <a:lnTo>
                  <a:pt x="931435" y="1540578"/>
                </a:lnTo>
                <a:lnTo>
                  <a:pt x="964141" y="1546035"/>
                </a:lnTo>
                <a:lnTo>
                  <a:pt x="997233" y="1551084"/>
                </a:lnTo>
                <a:lnTo>
                  <a:pt x="1029878" y="1555155"/>
                </a:lnTo>
                <a:lnTo>
                  <a:pt x="1062225" y="1558575"/>
                </a:lnTo>
                <a:lnTo>
                  <a:pt x="1094373" y="1561561"/>
                </a:lnTo>
                <a:lnTo>
                  <a:pt x="1125682" y="1564257"/>
                </a:lnTo>
                <a:lnTo>
                  <a:pt x="1156433" y="1566760"/>
                </a:lnTo>
                <a:lnTo>
                  <a:pt x="1186811" y="1569134"/>
                </a:lnTo>
                <a:lnTo>
                  <a:pt x="1218352" y="1570011"/>
                </a:lnTo>
                <a:lnTo>
                  <a:pt x="1250669" y="1569890"/>
                </a:lnTo>
                <a:lnTo>
                  <a:pt x="1283502" y="1569104"/>
                </a:lnTo>
                <a:lnTo>
                  <a:pt x="1315268" y="1567169"/>
                </a:lnTo>
                <a:lnTo>
                  <a:pt x="1346324" y="1564468"/>
                </a:lnTo>
                <a:lnTo>
                  <a:pt x="1376905" y="1561256"/>
                </a:lnTo>
                <a:lnTo>
                  <a:pt x="1407170" y="1556998"/>
                </a:lnTo>
                <a:lnTo>
                  <a:pt x="1437225" y="1552042"/>
                </a:lnTo>
                <a:lnTo>
                  <a:pt x="1467139" y="1546622"/>
                </a:lnTo>
                <a:lnTo>
                  <a:pt x="1496960" y="1540187"/>
                </a:lnTo>
                <a:lnTo>
                  <a:pt x="1526718" y="1533074"/>
                </a:lnTo>
                <a:lnTo>
                  <a:pt x="1556435" y="1525510"/>
                </a:lnTo>
                <a:lnTo>
                  <a:pt x="1585418" y="1516940"/>
                </a:lnTo>
                <a:lnTo>
                  <a:pt x="1613912" y="1507698"/>
                </a:lnTo>
                <a:lnTo>
                  <a:pt x="1642081" y="1498009"/>
                </a:lnTo>
                <a:lnTo>
                  <a:pt x="1670032" y="1486612"/>
                </a:lnTo>
                <a:lnTo>
                  <a:pt x="1697839" y="1474074"/>
                </a:lnTo>
                <a:lnTo>
                  <a:pt x="1725548" y="1460777"/>
                </a:lnTo>
                <a:lnTo>
                  <a:pt x="1753194" y="1446973"/>
                </a:lnTo>
                <a:lnTo>
                  <a:pt x="1780796" y="1432832"/>
                </a:lnTo>
                <a:lnTo>
                  <a:pt x="1808370" y="1418464"/>
                </a:lnTo>
                <a:lnTo>
                  <a:pt x="1835925" y="1402537"/>
                </a:lnTo>
                <a:lnTo>
                  <a:pt x="1863467" y="1385569"/>
                </a:lnTo>
                <a:lnTo>
                  <a:pt x="1891001" y="1367907"/>
                </a:lnTo>
                <a:lnTo>
                  <a:pt x="1917823" y="1349782"/>
                </a:lnTo>
                <a:lnTo>
                  <a:pt x="1944171" y="1331348"/>
                </a:lnTo>
                <a:lnTo>
                  <a:pt x="1970204" y="1312710"/>
                </a:lnTo>
                <a:lnTo>
                  <a:pt x="1994614" y="1292523"/>
                </a:lnTo>
                <a:lnTo>
                  <a:pt x="2040552" y="1249396"/>
                </a:lnTo>
                <a:lnTo>
                  <a:pt x="2082605" y="1204358"/>
                </a:lnTo>
                <a:lnTo>
                  <a:pt x="2121757" y="1158472"/>
                </a:lnTo>
                <a:lnTo>
                  <a:pt x="2157972" y="1112207"/>
                </a:lnTo>
                <a:lnTo>
                  <a:pt x="2174121" y="1087593"/>
                </a:lnTo>
                <a:lnTo>
                  <a:pt x="2189120" y="1062011"/>
                </a:lnTo>
                <a:lnTo>
                  <a:pt x="2203352" y="1035785"/>
                </a:lnTo>
                <a:lnTo>
                  <a:pt x="2216369" y="1009834"/>
                </a:lnTo>
                <a:lnTo>
                  <a:pt x="2228574" y="984066"/>
                </a:lnTo>
                <a:lnTo>
                  <a:pt x="2240238" y="958422"/>
                </a:lnTo>
                <a:lnTo>
                  <a:pt x="2250132" y="931448"/>
                </a:lnTo>
                <a:lnTo>
                  <a:pt x="2258844" y="903587"/>
                </a:lnTo>
                <a:lnTo>
                  <a:pt x="2266769" y="875135"/>
                </a:lnTo>
                <a:lnTo>
                  <a:pt x="2273463" y="846290"/>
                </a:lnTo>
                <a:lnTo>
                  <a:pt x="2279337" y="817181"/>
                </a:lnTo>
                <a:lnTo>
                  <a:pt x="2284664" y="787898"/>
                </a:lnTo>
                <a:lnTo>
                  <a:pt x="2289626" y="757793"/>
                </a:lnTo>
                <a:lnTo>
                  <a:pt x="2294345" y="727139"/>
                </a:lnTo>
                <a:lnTo>
                  <a:pt x="2298903" y="696120"/>
                </a:lnTo>
                <a:lnTo>
                  <a:pt x="2300530" y="665563"/>
                </a:lnTo>
                <a:lnTo>
                  <a:pt x="2300204" y="635314"/>
                </a:lnTo>
                <a:lnTo>
                  <a:pt x="2298575" y="605270"/>
                </a:lnTo>
                <a:lnTo>
                  <a:pt x="2295373" y="574657"/>
                </a:lnTo>
                <a:lnTo>
                  <a:pt x="2291121" y="543665"/>
                </a:lnTo>
                <a:lnTo>
                  <a:pt x="2286170" y="512421"/>
                </a:lnTo>
                <a:lnTo>
                  <a:pt x="2278636" y="481714"/>
                </a:lnTo>
                <a:lnTo>
                  <a:pt x="2269380" y="451364"/>
                </a:lnTo>
                <a:lnTo>
                  <a:pt x="2258976" y="421253"/>
                </a:lnTo>
                <a:lnTo>
                  <a:pt x="2246396" y="391302"/>
                </a:lnTo>
                <a:lnTo>
                  <a:pt x="2232364" y="361456"/>
                </a:lnTo>
                <a:lnTo>
                  <a:pt x="2217365" y="331681"/>
                </a:lnTo>
                <a:lnTo>
                  <a:pt x="2200311" y="302659"/>
                </a:lnTo>
                <a:lnTo>
                  <a:pt x="2181885" y="274139"/>
                </a:lnTo>
                <a:lnTo>
                  <a:pt x="2162546" y="245953"/>
                </a:lnTo>
                <a:lnTo>
                  <a:pt x="2139070" y="219402"/>
                </a:lnTo>
                <a:lnTo>
                  <a:pt x="2112836" y="193940"/>
                </a:lnTo>
                <a:lnTo>
                  <a:pt x="2084763" y="169204"/>
                </a:lnTo>
                <a:lnTo>
                  <a:pt x="2052643" y="146363"/>
                </a:lnTo>
                <a:lnTo>
                  <a:pt x="2017823" y="124786"/>
                </a:lnTo>
                <a:lnTo>
                  <a:pt x="1981205" y="104051"/>
                </a:lnTo>
                <a:lnTo>
                  <a:pt x="1939154" y="85995"/>
                </a:lnTo>
                <a:lnTo>
                  <a:pt x="1893481" y="69724"/>
                </a:lnTo>
                <a:lnTo>
                  <a:pt x="1845393" y="54643"/>
                </a:lnTo>
                <a:lnTo>
                  <a:pt x="1792168" y="42473"/>
                </a:lnTo>
                <a:lnTo>
                  <a:pt x="1735518" y="32243"/>
                </a:lnTo>
                <a:lnTo>
                  <a:pt x="1676585" y="23306"/>
                </a:lnTo>
                <a:lnTo>
                  <a:pt x="1616835" y="16642"/>
                </a:lnTo>
                <a:lnTo>
                  <a:pt x="1556540" y="11494"/>
                </a:lnTo>
                <a:lnTo>
                  <a:pt x="1495883" y="7357"/>
                </a:lnTo>
                <a:lnTo>
                  <a:pt x="1437806" y="6010"/>
                </a:lnTo>
                <a:lnTo>
                  <a:pt x="1381449" y="6523"/>
                </a:lnTo>
                <a:lnTo>
                  <a:pt x="1326238" y="8276"/>
                </a:lnTo>
                <a:lnTo>
                  <a:pt x="1289432" y="9445"/>
                </a:lnTo>
                <a:lnTo>
                  <a:pt x="1215818" y="11782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8" name="SMARTInkShape-Group795"/>
          <p:cNvGrpSpPr/>
          <p:nvPr/>
        </p:nvGrpSpPr>
        <p:grpSpPr>
          <a:xfrm>
            <a:off x="6269889" y="2089150"/>
            <a:ext cx="802398" cy="457201"/>
            <a:chOff x="6269889" y="2089150"/>
            <a:chExt cx="802398" cy="457201"/>
          </a:xfrm>
        </p:grpSpPr>
        <p:sp>
          <p:nvSpPr>
            <p:cNvPr id="295" name="SMARTInkShape-4473"/>
            <p:cNvSpPr/>
            <p:nvPr>
              <p:custDataLst>
                <p:tags r:id="rId65"/>
              </p:custDataLst>
            </p:nvPr>
          </p:nvSpPr>
          <p:spPr>
            <a:xfrm>
              <a:off x="6997700" y="2089150"/>
              <a:ext cx="74587" cy="457201"/>
            </a:xfrm>
            <a:custGeom>
              <a:avLst/>
              <a:gdLst/>
              <a:ahLst/>
              <a:cxnLst/>
              <a:rect l="0" t="0" r="0" b="0"/>
              <a:pathLst>
                <a:path w="74587" h="457201">
                  <a:moveTo>
                    <a:pt x="31750" y="0"/>
                  </a:moveTo>
                  <a:lnTo>
                    <a:pt x="31750" y="0"/>
                  </a:lnTo>
                  <a:lnTo>
                    <a:pt x="45234" y="13484"/>
                  </a:lnTo>
                  <a:lnTo>
                    <a:pt x="55616" y="42682"/>
                  </a:lnTo>
                  <a:lnTo>
                    <a:pt x="64935" y="89525"/>
                  </a:lnTo>
                  <a:lnTo>
                    <a:pt x="69396" y="121772"/>
                  </a:lnTo>
                  <a:lnTo>
                    <a:pt x="73780" y="157381"/>
                  </a:lnTo>
                  <a:lnTo>
                    <a:pt x="74586" y="195938"/>
                  </a:lnTo>
                  <a:lnTo>
                    <a:pt x="73008" y="236458"/>
                  </a:lnTo>
                  <a:lnTo>
                    <a:pt x="69839" y="278289"/>
                  </a:lnTo>
                  <a:lnTo>
                    <a:pt x="60670" y="316759"/>
                  </a:lnTo>
                  <a:lnTo>
                    <a:pt x="47503" y="352990"/>
                  </a:lnTo>
                  <a:lnTo>
                    <a:pt x="31669" y="387726"/>
                  </a:lnTo>
                  <a:lnTo>
                    <a:pt x="0" y="457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4474"/>
            <p:cNvSpPr/>
            <p:nvPr>
              <p:custDataLst>
                <p:tags r:id="rId66"/>
              </p:custDataLst>
            </p:nvPr>
          </p:nvSpPr>
          <p:spPr>
            <a:xfrm>
              <a:off x="6593279" y="2259633"/>
              <a:ext cx="244789" cy="210518"/>
            </a:xfrm>
            <a:custGeom>
              <a:avLst/>
              <a:gdLst/>
              <a:ahLst/>
              <a:cxnLst/>
              <a:rect l="0" t="0" r="0" b="0"/>
              <a:pathLst>
                <a:path w="244789" h="210518">
                  <a:moveTo>
                    <a:pt x="239321" y="7317"/>
                  </a:moveTo>
                  <a:lnTo>
                    <a:pt x="239321" y="7317"/>
                  </a:lnTo>
                  <a:lnTo>
                    <a:pt x="242691" y="575"/>
                  </a:lnTo>
                  <a:lnTo>
                    <a:pt x="243685" y="0"/>
                  </a:lnTo>
                  <a:lnTo>
                    <a:pt x="244347" y="1028"/>
                  </a:lnTo>
                  <a:lnTo>
                    <a:pt x="244788" y="3124"/>
                  </a:lnTo>
                  <a:lnTo>
                    <a:pt x="227977" y="46947"/>
                  </a:lnTo>
                  <a:lnTo>
                    <a:pt x="204210" y="90320"/>
                  </a:lnTo>
                  <a:lnTo>
                    <a:pt x="171062" y="132570"/>
                  </a:lnTo>
                  <a:lnTo>
                    <a:pt x="141956" y="156824"/>
                  </a:lnTo>
                  <a:lnTo>
                    <a:pt x="105500" y="174659"/>
                  </a:lnTo>
                  <a:lnTo>
                    <a:pt x="71425" y="180234"/>
                  </a:lnTo>
                  <a:lnTo>
                    <a:pt x="41934" y="176597"/>
                  </a:lnTo>
                  <a:lnTo>
                    <a:pt x="19419" y="165573"/>
                  </a:lnTo>
                  <a:lnTo>
                    <a:pt x="5650" y="147503"/>
                  </a:lnTo>
                  <a:lnTo>
                    <a:pt x="991" y="136758"/>
                  </a:lnTo>
                  <a:lnTo>
                    <a:pt x="0" y="126772"/>
                  </a:lnTo>
                  <a:lnTo>
                    <a:pt x="4545" y="108151"/>
                  </a:lnTo>
                  <a:lnTo>
                    <a:pt x="11543" y="100645"/>
                  </a:lnTo>
                  <a:lnTo>
                    <a:pt x="32489" y="88542"/>
                  </a:lnTo>
                  <a:lnTo>
                    <a:pt x="56378" y="85986"/>
                  </a:lnTo>
                  <a:lnTo>
                    <a:pt x="82518" y="91670"/>
                  </a:lnTo>
                  <a:lnTo>
                    <a:pt x="127557" y="115409"/>
                  </a:lnTo>
                  <a:lnTo>
                    <a:pt x="166930" y="148235"/>
                  </a:lnTo>
                  <a:lnTo>
                    <a:pt x="194274" y="179207"/>
                  </a:lnTo>
                  <a:lnTo>
                    <a:pt x="205748" y="200299"/>
                  </a:lnTo>
                  <a:lnTo>
                    <a:pt x="226621" y="210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4475"/>
            <p:cNvSpPr/>
            <p:nvPr>
              <p:custDataLst>
                <p:tags r:id="rId67"/>
              </p:custDataLst>
            </p:nvPr>
          </p:nvSpPr>
          <p:spPr>
            <a:xfrm>
              <a:off x="6269889" y="2279650"/>
              <a:ext cx="283312" cy="241301"/>
            </a:xfrm>
            <a:custGeom>
              <a:avLst/>
              <a:gdLst/>
              <a:ahLst/>
              <a:cxnLst/>
              <a:rect l="0" t="0" r="0" b="0"/>
              <a:pathLst>
                <a:path w="283312" h="241301">
                  <a:moveTo>
                    <a:pt x="226161" y="0"/>
                  </a:moveTo>
                  <a:lnTo>
                    <a:pt x="226161" y="0"/>
                  </a:lnTo>
                  <a:lnTo>
                    <a:pt x="222790" y="0"/>
                  </a:lnTo>
                  <a:lnTo>
                    <a:pt x="219254" y="1881"/>
                  </a:lnTo>
                  <a:lnTo>
                    <a:pt x="171705" y="35974"/>
                  </a:lnTo>
                  <a:lnTo>
                    <a:pt x="140810" y="51737"/>
                  </a:lnTo>
                  <a:lnTo>
                    <a:pt x="104972" y="68150"/>
                  </a:lnTo>
                  <a:lnTo>
                    <a:pt x="70229" y="84852"/>
                  </a:lnTo>
                  <a:lnTo>
                    <a:pt x="25677" y="106750"/>
                  </a:lnTo>
                  <a:lnTo>
                    <a:pt x="2520" y="123274"/>
                  </a:lnTo>
                  <a:lnTo>
                    <a:pt x="162" y="128044"/>
                  </a:lnTo>
                  <a:lnTo>
                    <a:pt x="0" y="132635"/>
                  </a:lnTo>
                  <a:lnTo>
                    <a:pt x="1305" y="137106"/>
                  </a:lnTo>
                  <a:lnTo>
                    <a:pt x="14042" y="147720"/>
                  </a:lnTo>
                  <a:lnTo>
                    <a:pt x="52539" y="167476"/>
                  </a:lnTo>
                  <a:lnTo>
                    <a:pt x="90434" y="182384"/>
                  </a:lnTo>
                  <a:lnTo>
                    <a:pt x="135498" y="196065"/>
                  </a:lnTo>
                  <a:lnTo>
                    <a:pt x="181870" y="209201"/>
                  </a:lnTo>
                  <a:lnTo>
                    <a:pt x="224115" y="221389"/>
                  </a:lnTo>
                  <a:lnTo>
                    <a:pt x="283311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9" name="SMARTInkShape-4476"/>
          <p:cNvSpPr/>
          <p:nvPr>
            <p:custDataLst>
              <p:tags r:id="rId5"/>
            </p:custDataLst>
          </p:nvPr>
        </p:nvSpPr>
        <p:spPr>
          <a:xfrm>
            <a:off x="5138033" y="2286883"/>
            <a:ext cx="24518" cy="316618"/>
          </a:xfrm>
          <a:custGeom>
            <a:avLst/>
            <a:gdLst/>
            <a:ahLst/>
            <a:cxnLst/>
            <a:rect l="0" t="0" r="0" b="0"/>
            <a:pathLst>
              <a:path w="24518" h="316618">
                <a:moveTo>
                  <a:pt x="5467" y="5467"/>
                </a:moveTo>
                <a:lnTo>
                  <a:pt x="5467" y="5467"/>
                </a:lnTo>
                <a:lnTo>
                  <a:pt x="0" y="0"/>
                </a:lnTo>
                <a:lnTo>
                  <a:pt x="3655" y="32531"/>
                </a:lnTo>
                <a:lnTo>
                  <a:pt x="4662" y="65708"/>
                </a:lnTo>
                <a:lnTo>
                  <a:pt x="8873" y="103972"/>
                </a:lnTo>
                <a:lnTo>
                  <a:pt x="14741" y="145203"/>
                </a:lnTo>
                <a:lnTo>
                  <a:pt x="19702" y="189398"/>
                </a:lnTo>
                <a:lnTo>
                  <a:pt x="22376" y="231147"/>
                </a:lnTo>
                <a:lnTo>
                  <a:pt x="23566" y="267342"/>
                </a:lnTo>
                <a:lnTo>
                  <a:pt x="24517" y="31661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4" name="SMARTInkShape-Group797"/>
          <p:cNvGrpSpPr/>
          <p:nvPr/>
        </p:nvGrpSpPr>
        <p:grpSpPr>
          <a:xfrm>
            <a:off x="4334664" y="2045405"/>
            <a:ext cx="1709722" cy="1047046"/>
            <a:chOff x="4334664" y="2045405"/>
            <a:chExt cx="1709722" cy="1047046"/>
          </a:xfrm>
        </p:grpSpPr>
        <p:sp>
          <p:nvSpPr>
            <p:cNvPr id="300" name="SMARTInkShape-4477"/>
            <p:cNvSpPr/>
            <p:nvPr>
              <p:custDataLst>
                <p:tags r:id="rId51"/>
              </p:custDataLst>
            </p:nvPr>
          </p:nvSpPr>
          <p:spPr>
            <a:xfrm>
              <a:off x="4334664" y="2279650"/>
              <a:ext cx="421487" cy="386209"/>
            </a:xfrm>
            <a:custGeom>
              <a:avLst/>
              <a:gdLst/>
              <a:ahLst/>
              <a:cxnLst/>
              <a:rect l="0" t="0" r="0" b="0"/>
              <a:pathLst>
                <a:path w="421487" h="386209">
                  <a:moveTo>
                    <a:pt x="351636" y="0"/>
                  </a:moveTo>
                  <a:lnTo>
                    <a:pt x="351636" y="0"/>
                  </a:lnTo>
                  <a:lnTo>
                    <a:pt x="341523" y="0"/>
                  </a:lnTo>
                  <a:lnTo>
                    <a:pt x="299700" y="16620"/>
                  </a:lnTo>
                  <a:lnTo>
                    <a:pt x="260114" y="33257"/>
                  </a:lnTo>
                  <a:lnTo>
                    <a:pt x="214299" y="56173"/>
                  </a:lnTo>
                  <a:lnTo>
                    <a:pt x="190228" y="69199"/>
                  </a:lnTo>
                  <a:lnTo>
                    <a:pt x="165714" y="82821"/>
                  </a:lnTo>
                  <a:lnTo>
                    <a:pt x="140905" y="96842"/>
                  </a:lnTo>
                  <a:lnTo>
                    <a:pt x="95700" y="124885"/>
                  </a:lnTo>
                  <a:lnTo>
                    <a:pt x="53944" y="163062"/>
                  </a:lnTo>
                  <a:lnTo>
                    <a:pt x="42940" y="183479"/>
                  </a:lnTo>
                  <a:lnTo>
                    <a:pt x="45650" y="190759"/>
                  </a:lnTo>
                  <a:lnTo>
                    <a:pt x="53101" y="196317"/>
                  </a:lnTo>
                  <a:lnTo>
                    <a:pt x="63712" y="200728"/>
                  </a:lnTo>
                  <a:lnTo>
                    <a:pt x="103726" y="205629"/>
                  </a:lnTo>
                  <a:lnTo>
                    <a:pt x="129212" y="206936"/>
                  </a:lnTo>
                  <a:lnTo>
                    <a:pt x="156787" y="207102"/>
                  </a:lnTo>
                  <a:lnTo>
                    <a:pt x="185753" y="206507"/>
                  </a:lnTo>
                  <a:lnTo>
                    <a:pt x="215647" y="205404"/>
                  </a:lnTo>
                  <a:lnTo>
                    <a:pt x="241221" y="204669"/>
                  </a:lnTo>
                  <a:lnTo>
                    <a:pt x="284689" y="203853"/>
                  </a:lnTo>
                  <a:lnTo>
                    <a:pt x="305889" y="207253"/>
                  </a:lnTo>
                  <a:lnTo>
                    <a:pt x="310554" y="210135"/>
                  </a:lnTo>
                  <a:lnTo>
                    <a:pt x="307315" y="215585"/>
                  </a:lnTo>
                  <a:lnTo>
                    <a:pt x="268889" y="241520"/>
                  </a:lnTo>
                  <a:lnTo>
                    <a:pt x="222667" y="266327"/>
                  </a:lnTo>
                  <a:lnTo>
                    <a:pt x="193690" y="280563"/>
                  </a:lnTo>
                  <a:lnTo>
                    <a:pt x="161672" y="295698"/>
                  </a:lnTo>
                  <a:lnTo>
                    <a:pt x="127626" y="311432"/>
                  </a:lnTo>
                  <a:lnTo>
                    <a:pt x="97874" y="324743"/>
                  </a:lnTo>
                  <a:lnTo>
                    <a:pt x="70983" y="336440"/>
                  </a:lnTo>
                  <a:lnTo>
                    <a:pt x="27935" y="356257"/>
                  </a:lnTo>
                  <a:lnTo>
                    <a:pt x="4098" y="372120"/>
                  </a:lnTo>
                  <a:lnTo>
                    <a:pt x="0" y="377902"/>
                  </a:lnTo>
                  <a:lnTo>
                    <a:pt x="90" y="382463"/>
                  </a:lnTo>
                  <a:lnTo>
                    <a:pt x="2971" y="386208"/>
                  </a:lnTo>
                  <a:lnTo>
                    <a:pt x="47480" y="384738"/>
                  </a:lnTo>
                  <a:lnTo>
                    <a:pt x="71959" y="381376"/>
                  </a:lnTo>
                  <a:lnTo>
                    <a:pt x="100273" y="377017"/>
                  </a:lnTo>
                  <a:lnTo>
                    <a:pt x="131145" y="371995"/>
                  </a:lnTo>
                  <a:lnTo>
                    <a:pt x="166541" y="367235"/>
                  </a:lnTo>
                  <a:lnTo>
                    <a:pt x="204957" y="362651"/>
                  </a:lnTo>
                  <a:lnTo>
                    <a:pt x="245383" y="358184"/>
                  </a:lnTo>
                  <a:lnTo>
                    <a:pt x="282917" y="355206"/>
                  </a:lnTo>
                  <a:lnTo>
                    <a:pt x="318524" y="353221"/>
                  </a:lnTo>
                  <a:lnTo>
                    <a:pt x="352844" y="351897"/>
                  </a:lnTo>
                  <a:lnTo>
                    <a:pt x="421486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4478"/>
            <p:cNvSpPr/>
            <p:nvPr>
              <p:custDataLst>
                <p:tags r:id="rId52"/>
              </p:custDataLst>
            </p:nvPr>
          </p:nvSpPr>
          <p:spPr>
            <a:xfrm>
              <a:off x="5948057" y="2324100"/>
              <a:ext cx="96329" cy="38870"/>
            </a:xfrm>
            <a:custGeom>
              <a:avLst/>
              <a:gdLst/>
              <a:ahLst/>
              <a:cxnLst/>
              <a:rect l="0" t="0" r="0" b="0"/>
              <a:pathLst>
                <a:path w="96329" h="38870">
                  <a:moveTo>
                    <a:pt x="20943" y="0"/>
                  </a:moveTo>
                  <a:lnTo>
                    <a:pt x="20943" y="0"/>
                  </a:lnTo>
                  <a:lnTo>
                    <a:pt x="10830" y="3371"/>
                  </a:lnTo>
                  <a:lnTo>
                    <a:pt x="3984" y="8789"/>
                  </a:lnTo>
                  <a:lnTo>
                    <a:pt x="1169" y="12209"/>
                  </a:lnTo>
                  <a:lnTo>
                    <a:pt x="0" y="15901"/>
                  </a:lnTo>
                  <a:lnTo>
                    <a:pt x="581" y="23765"/>
                  </a:lnTo>
                  <a:lnTo>
                    <a:pt x="6955" y="31964"/>
                  </a:lnTo>
                  <a:lnTo>
                    <a:pt x="11617" y="36126"/>
                  </a:lnTo>
                  <a:lnTo>
                    <a:pt x="26205" y="38869"/>
                  </a:lnTo>
                  <a:lnTo>
                    <a:pt x="56133" y="34565"/>
                  </a:lnTo>
                  <a:lnTo>
                    <a:pt x="84286" y="24353"/>
                  </a:lnTo>
                  <a:lnTo>
                    <a:pt x="90688" y="20468"/>
                  </a:lnTo>
                  <a:lnTo>
                    <a:pt x="94251" y="16468"/>
                  </a:lnTo>
                  <a:lnTo>
                    <a:pt x="95921" y="12390"/>
                  </a:lnTo>
                  <a:lnTo>
                    <a:pt x="96328" y="8260"/>
                  </a:lnTo>
                  <a:lnTo>
                    <a:pt x="91660" y="5507"/>
                  </a:lnTo>
                  <a:lnTo>
                    <a:pt x="73304" y="2447"/>
                  </a:lnTo>
                  <a:lnTo>
                    <a:pt x="27293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4479"/>
            <p:cNvSpPr/>
            <p:nvPr>
              <p:custDataLst>
                <p:tags r:id="rId53"/>
              </p:custDataLst>
            </p:nvPr>
          </p:nvSpPr>
          <p:spPr>
            <a:xfrm>
              <a:off x="5988050" y="2463800"/>
              <a:ext cx="19051" cy="114301"/>
            </a:xfrm>
            <a:custGeom>
              <a:avLst/>
              <a:gdLst/>
              <a:ahLst/>
              <a:cxnLst/>
              <a:rect l="0" t="0" r="0" b="0"/>
              <a:pathLst>
                <a:path w="19051" h="114301">
                  <a:moveTo>
                    <a:pt x="0" y="0"/>
                  </a:moveTo>
                  <a:lnTo>
                    <a:pt x="0" y="0"/>
                  </a:lnTo>
                  <a:lnTo>
                    <a:pt x="8839" y="38724"/>
                  </a:lnTo>
                  <a:lnTo>
                    <a:pt x="14073" y="84235"/>
                  </a:lnTo>
                  <a:lnTo>
                    <a:pt x="190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4480"/>
            <p:cNvSpPr/>
            <p:nvPr>
              <p:custDataLst>
                <p:tags r:id="rId54"/>
              </p:custDataLst>
            </p:nvPr>
          </p:nvSpPr>
          <p:spPr>
            <a:xfrm>
              <a:off x="5702300" y="2209800"/>
              <a:ext cx="190501" cy="393701"/>
            </a:xfrm>
            <a:custGeom>
              <a:avLst/>
              <a:gdLst/>
              <a:ahLst/>
              <a:cxnLst/>
              <a:rect l="0" t="0" r="0" b="0"/>
              <a:pathLst>
                <a:path w="190501" h="393701">
                  <a:moveTo>
                    <a:pt x="190500" y="0"/>
                  </a:moveTo>
                  <a:lnTo>
                    <a:pt x="190500" y="0"/>
                  </a:lnTo>
                  <a:lnTo>
                    <a:pt x="180387" y="0"/>
                  </a:lnTo>
                  <a:lnTo>
                    <a:pt x="175996" y="2117"/>
                  </a:lnTo>
                  <a:lnTo>
                    <a:pt x="167356" y="10113"/>
                  </a:lnTo>
                  <a:lnTo>
                    <a:pt x="151187" y="43370"/>
                  </a:lnTo>
                  <a:lnTo>
                    <a:pt x="133516" y="80658"/>
                  </a:lnTo>
                  <a:lnTo>
                    <a:pt x="111551" y="126159"/>
                  </a:lnTo>
                  <a:lnTo>
                    <a:pt x="99767" y="151134"/>
                  </a:lnTo>
                  <a:lnTo>
                    <a:pt x="87678" y="176956"/>
                  </a:lnTo>
                  <a:lnTo>
                    <a:pt x="75386" y="202637"/>
                  </a:lnTo>
                  <a:lnTo>
                    <a:pt x="62957" y="228225"/>
                  </a:lnTo>
                  <a:lnTo>
                    <a:pt x="50438" y="253750"/>
                  </a:lnTo>
                  <a:lnTo>
                    <a:pt x="30884" y="299044"/>
                  </a:lnTo>
                  <a:lnTo>
                    <a:pt x="16549" y="337520"/>
                  </a:lnTo>
                  <a:lnTo>
                    <a:pt x="0" y="393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4481"/>
            <p:cNvSpPr/>
            <p:nvPr>
              <p:custDataLst>
                <p:tags r:id="rId55"/>
              </p:custDataLst>
            </p:nvPr>
          </p:nvSpPr>
          <p:spPr>
            <a:xfrm>
              <a:off x="5676404" y="2255133"/>
              <a:ext cx="178297" cy="284868"/>
            </a:xfrm>
            <a:custGeom>
              <a:avLst/>
              <a:gdLst/>
              <a:ahLst/>
              <a:cxnLst/>
              <a:rect l="0" t="0" r="0" b="0"/>
              <a:pathLst>
                <a:path w="178297" h="284868">
                  <a:moveTo>
                    <a:pt x="13196" y="5467"/>
                  </a:moveTo>
                  <a:lnTo>
                    <a:pt x="13196" y="5467"/>
                  </a:lnTo>
                  <a:lnTo>
                    <a:pt x="809" y="1103"/>
                  </a:lnTo>
                  <a:lnTo>
                    <a:pt x="0" y="441"/>
                  </a:lnTo>
                  <a:lnTo>
                    <a:pt x="165" y="0"/>
                  </a:lnTo>
                  <a:lnTo>
                    <a:pt x="28701" y="46322"/>
                  </a:lnTo>
                  <a:lnTo>
                    <a:pt x="52543" y="80069"/>
                  </a:lnTo>
                  <a:lnTo>
                    <a:pt x="77250" y="118586"/>
                  </a:lnTo>
                  <a:lnTo>
                    <a:pt x="102342" y="159224"/>
                  </a:lnTo>
                  <a:lnTo>
                    <a:pt x="126195" y="198687"/>
                  </a:lnTo>
                  <a:lnTo>
                    <a:pt x="154078" y="245848"/>
                  </a:lnTo>
                  <a:lnTo>
                    <a:pt x="178296" y="284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4482"/>
            <p:cNvSpPr/>
            <p:nvPr>
              <p:custDataLst>
                <p:tags r:id="rId56"/>
              </p:custDataLst>
            </p:nvPr>
          </p:nvSpPr>
          <p:spPr>
            <a:xfrm>
              <a:off x="5474288" y="2226490"/>
              <a:ext cx="113713" cy="345261"/>
            </a:xfrm>
            <a:custGeom>
              <a:avLst/>
              <a:gdLst/>
              <a:ahLst/>
              <a:cxnLst/>
              <a:rect l="0" t="0" r="0" b="0"/>
              <a:pathLst>
                <a:path w="113713" h="345261">
                  <a:moveTo>
                    <a:pt x="113712" y="15060"/>
                  </a:moveTo>
                  <a:lnTo>
                    <a:pt x="113712" y="15060"/>
                  </a:lnTo>
                  <a:lnTo>
                    <a:pt x="110341" y="8318"/>
                  </a:lnTo>
                  <a:lnTo>
                    <a:pt x="104923" y="3127"/>
                  </a:lnTo>
                  <a:lnTo>
                    <a:pt x="101503" y="754"/>
                  </a:lnTo>
                  <a:lnTo>
                    <a:pt x="90176" y="0"/>
                  </a:lnTo>
                  <a:lnTo>
                    <a:pt x="83205" y="787"/>
                  </a:lnTo>
                  <a:lnTo>
                    <a:pt x="56538" y="18749"/>
                  </a:lnTo>
                  <a:lnTo>
                    <a:pt x="26294" y="59897"/>
                  </a:lnTo>
                  <a:lnTo>
                    <a:pt x="11124" y="99899"/>
                  </a:lnTo>
                  <a:lnTo>
                    <a:pt x="1795" y="145194"/>
                  </a:lnTo>
                  <a:lnTo>
                    <a:pt x="0" y="191196"/>
                  </a:lnTo>
                  <a:lnTo>
                    <a:pt x="5317" y="235629"/>
                  </a:lnTo>
                  <a:lnTo>
                    <a:pt x="16148" y="276074"/>
                  </a:lnTo>
                  <a:lnTo>
                    <a:pt x="32720" y="308161"/>
                  </a:lnTo>
                  <a:lnTo>
                    <a:pt x="53727" y="327125"/>
                  </a:lnTo>
                  <a:lnTo>
                    <a:pt x="88312" y="3452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4483"/>
            <p:cNvSpPr/>
            <p:nvPr>
              <p:custDataLst>
                <p:tags r:id="rId57"/>
              </p:custDataLst>
            </p:nvPr>
          </p:nvSpPr>
          <p:spPr>
            <a:xfrm>
              <a:off x="5030965" y="2575613"/>
              <a:ext cx="322086" cy="36719"/>
            </a:xfrm>
            <a:custGeom>
              <a:avLst/>
              <a:gdLst/>
              <a:ahLst/>
              <a:cxnLst/>
              <a:rect l="0" t="0" r="0" b="0"/>
              <a:pathLst>
                <a:path w="322086" h="36719">
                  <a:moveTo>
                    <a:pt x="10935" y="21537"/>
                  </a:moveTo>
                  <a:lnTo>
                    <a:pt x="10935" y="21537"/>
                  </a:lnTo>
                  <a:lnTo>
                    <a:pt x="2207" y="30971"/>
                  </a:lnTo>
                  <a:lnTo>
                    <a:pt x="0" y="35843"/>
                  </a:lnTo>
                  <a:lnTo>
                    <a:pt x="2939" y="36718"/>
                  </a:lnTo>
                  <a:lnTo>
                    <a:pt x="49325" y="31332"/>
                  </a:lnTo>
                  <a:lnTo>
                    <a:pt x="83971" y="23774"/>
                  </a:lnTo>
                  <a:lnTo>
                    <a:pt x="125945" y="14770"/>
                  </a:lnTo>
                  <a:lnTo>
                    <a:pt x="172822" y="8416"/>
                  </a:lnTo>
                  <a:lnTo>
                    <a:pt x="219998" y="3241"/>
                  </a:lnTo>
                  <a:lnTo>
                    <a:pt x="262602" y="0"/>
                  </a:lnTo>
                  <a:lnTo>
                    <a:pt x="322085" y="24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4484"/>
            <p:cNvSpPr/>
            <p:nvPr>
              <p:custDataLst>
                <p:tags r:id="rId58"/>
              </p:custDataLst>
            </p:nvPr>
          </p:nvSpPr>
          <p:spPr>
            <a:xfrm>
              <a:off x="4972050" y="2273300"/>
              <a:ext cx="317501" cy="44451"/>
            </a:xfrm>
            <a:custGeom>
              <a:avLst/>
              <a:gdLst/>
              <a:ahLst/>
              <a:cxnLst/>
              <a:rect l="0" t="0" r="0" b="0"/>
              <a:pathLst>
                <a:path w="317501" h="44451">
                  <a:moveTo>
                    <a:pt x="0" y="44450"/>
                  </a:moveTo>
                  <a:lnTo>
                    <a:pt x="0" y="44450"/>
                  </a:lnTo>
                  <a:lnTo>
                    <a:pt x="38919" y="35661"/>
                  </a:lnTo>
                  <a:lnTo>
                    <a:pt x="77975" y="27844"/>
                  </a:lnTo>
                  <a:lnTo>
                    <a:pt x="104194" y="22796"/>
                  </a:lnTo>
                  <a:lnTo>
                    <a:pt x="132963" y="17314"/>
                  </a:lnTo>
                  <a:lnTo>
                    <a:pt x="161314" y="12953"/>
                  </a:lnTo>
                  <a:lnTo>
                    <a:pt x="189387" y="9341"/>
                  </a:lnTo>
                  <a:lnTo>
                    <a:pt x="217275" y="6228"/>
                  </a:lnTo>
                  <a:lnTo>
                    <a:pt x="261432" y="2768"/>
                  </a:lnTo>
                  <a:lnTo>
                    <a:pt x="317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4485"/>
            <p:cNvSpPr/>
            <p:nvPr>
              <p:custDataLst>
                <p:tags r:id="rId59"/>
              </p:custDataLst>
            </p:nvPr>
          </p:nvSpPr>
          <p:spPr>
            <a:xfrm>
              <a:off x="4457700" y="2045405"/>
              <a:ext cx="165101" cy="191766"/>
            </a:xfrm>
            <a:custGeom>
              <a:avLst/>
              <a:gdLst/>
              <a:ahLst/>
              <a:cxnLst/>
              <a:rect l="0" t="0" r="0" b="0"/>
              <a:pathLst>
                <a:path w="165101" h="191766">
                  <a:moveTo>
                    <a:pt x="0" y="113595"/>
                  </a:moveTo>
                  <a:lnTo>
                    <a:pt x="0" y="113595"/>
                  </a:lnTo>
                  <a:lnTo>
                    <a:pt x="0" y="110224"/>
                  </a:lnTo>
                  <a:lnTo>
                    <a:pt x="1881" y="106687"/>
                  </a:lnTo>
                  <a:lnTo>
                    <a:pt x="3371" y="104757"/>
                  </a:lnTo>
                  <a:lnTo>
                    <a:pt x="5775" y="104880"/>
                  </a:lnTo>
                  <a:lnTo>
                    <a:pt x="12209" y="108781"/>
                  </a:lnTo>
                  <a:lnTo>
                    <a:pt x="17892" y="120863"/>
                  </a:lnTo>
                  <a:lnTo>
                    <a:pt x="23917" y="157364"/>
                  </a:lnTo>
                  <a:lnTo>
                    <a:pt x="19802" y="191765"/>
                  </a:lnTo>
                  <a:lnTo>
                    <a:pt x="18847" y="191108"/>
                  </a:lnTo>
                  <a:lnTo>
                    <a:pt x="15902" y="184734"/>
                  </a:lnTo>
                  <a:lnTo>
                    <a:pt x="18402" y="146070"/>
                  </a:lnTo>
                  <a:lnTo>
                    <a:pt x="21820" y="114622"/>
                  </a:lnTo>
                  <a:lnTo>
                    <a:pt x="29453" y="81361"/>
                  </a:lnTo>
                  <a:lnTo>
                    <a:pt x="45651" y="38428"/>
                  </a:lnTo>
                  <a:lnTo>
                    <a:pt x="59095" y="18804"/>
                  </a:lnTo>
                  <a:lnTo>
                    <a:pt x="76829" y="5379"/>
                  </a:lnTo>
                  <a:lnTo>
                    <a:pt x="96470" y="352"/>
                  </a:lnTo>
                  <a:lnTo>
                    <a:pt x="106647" y="0"/>
                  </a:lnTo>
                  <a:lnTo>
                    <a:pt x="127361" y="10897"/>
                  </a:lnTo>
                  <a:lnTo>
                    <a:pt x="137824" y="19730"/>
                  </a:lnTo>
                  <a:lnTo>
                    <a:pt x="149450" y="40833"/>
                  </a:lnTo>
                  <a:lnTo>
                    <a:pt x="155994" y="76514"/>
                  </a:lnTo>
                  <a:lnTo>
                    <a:pt x="161577" y="123125"/>
                  </a:lnTo>
                  <a:lnTo>
                    <a:pt x="165100" y="1453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4486"/>
            <p:cNvSpPr/>
            <p:nvPr>
              <p:custDataLst>
                <p:tags r:id="rId60"/>
              </p:custDataLst>
            </p:nvPr>
          </p:nvSpPr>
          <p:spPr>
            <a:xfrm>
              <a:off x="4749800" y="2933700"/>
              <a:ext cx="38101" cy="114301"/>
            </a:xfrm>
            <a:custGeom>
              <a:avLst/>
              <a:gdLst/>
              <a:ahLst/>
              <a:cxnLst/>
              <a:rect l="0" t="0" r="0" b="0"/>
              <a:pathLst>
                <a:path w="38101" h="114301">
                  <a:moveTo>
                    <a:pt x="38100" y="0"/>
                  </a:moveTo>
                  <a:lnTo>
                    <a:pt x="38100" y="0"/>
                  </a:lnTo>
                  <a:lnTo>
                    <a:pt x="22520" y="39999"/>
                  </a:lnTo>
                  <a:lnTo>
                    <a:pt x="8868" y="83504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4487"/>
            <p:cNvSpPr/>
            <p:nvPr>
              <p:custDataLst>
                <p:tags r:id="rId61"/>
              </p:custDataLst>
            </p:nvPr>
          </p:nvSpPr>
          <p:spPr>
            <a:xfrm>
              <a:off x="4514850" y="3048000"/>
              <a:ext cx="127001" cy="44451"/>
            </a:xfrm>
            <a:custGeom>
              <a:avLst/>
              <a:gdLst/>
              <a:ahLst/>
              <a:cxnLst/>
              <a:rect l="0" t="0" r="0" b="0"/>
              <a:pathLst>
                <a:path w="127001" h="44451">
                  <a:moveTo>
                    <a:pt x="0" y="44450"/>
                  </a:moveTo>
                  <a:lnTo>
                    <a:pt x="0" y="44450"/>
                  </a:lnTo>
                  <a:lnTo>
                    <a:pt x="45466" y="32241"/>
                  </a:lnTo>
                  <a:lnTo>
                    <a:pt x="92964" y="13943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4488"/>
            <p:cNvSpPr/>
            <p:nvPr>
              <p:custDataLst>
                <p:tags r:id="rId62"/>
              </p:custDataLst>
            </p:nvPr>
          </p:nvSpPr>
          <p:spPr>
            <a:xfrm>
              <a:off x="4521200" y="2978150"/>
              <a:ext cx="95251" cy="25401"/>
            </a:xfrm>
            <a:custGeom>
              <a:avLst/>
              <a:gdLst/>
              <a:ahLst/>
              <a:cxnLst/>
              <a:rect l="0" t="0" r="0" b="0"/>
              <a:pathLst>
                <a:path w="95251" h="25401">
                  <a:moveTo>
                    <a:pt x="0" y="25400"/>
                  </a:moveTo>
                  <a:lnTo>
                    <a:pt x="0" y="25400"/>
                  </a:lnTo>
                  <a:lnTo>
                    <a:pt x="42645" y="10205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4489"/>
            <p:cNvSpPr/>
            <p:nvPr>
              <p:custDataLst>
                <p:tags r:id="rId63"/>
              </p:custDataLst>
            </p:nvPr>
          </p:nvSpPr>
          <p:spPr>
            <a:xfrm>
              <a:off x="4366516" y="2806024"/>
              <a:ext cx="76715" cy="43622"/>
            </a:xfrm>
            <a:custGeom>
              <a:avLst/>
              <a:gdLst/>
              <a:ahLst/>
              <a:cxnLst/>
              <a:rect l="0" t="0" r="0" b="0"/>
              <a:pathLst>
                <a:path w="76715" h="43622">
                  <a:moveTo>
                    <a:pt x="27684" y="676"/>
                  </a:moveTo>
                  <a:lnTo>
                    <a:pt x="27684" y="676"/>
                  </a:lnTo>
                  <a:lnTo>
                    <a:pt x="20942" y="4047"/>
                  </a:lnTo>
                  <a:lnTo>
                    <a:pt x="15750" y="9465"/>
                  </a:lnTo>
                  <a:lnTo>
                    <a:pt x="13378" y="12885"/>
                  </a:lnTo>
                  <a:lnTo>
                    <a:pt x="12624" y="22330"/>
                  </a:lnTo>
                  <a:lnTo>
                    <a:pt x="13410" y="27812"/>
                  </a:lnTo>
                  <a:lnTo>
                    <a:pt x="18168" y="32878"/>
                  </a:lnTo>
                  <a:lnTo>
                    <a:pt x="34743" y="42270"/>
                  </a:lnTo>
                  <a:lnTo>
                    <a:pt x="52458" y="43621"/>
                  </a:lnTo>
                  <a:lnTo>
                    <a:pt x="61134" y="42006"/>
                  </a:lnTo>
                  <a:lnTo>
                    <a:pt x="67623" y="38813"/>
                  </a:lnTo>
                  <a:lnTo>
                    <a:pt x="76714" y="29620"/>
                  </a:lnTo>
                  <a:lnTo>
                    <a:pt x="74482" y="22794"/>
                  </a:lnTo>
                  <a:lnTo>
                    <a:pt x="58831" y="5803"/>
                  </a:lnTo>
                  <a:lnTo>
                    <a:pt x="49155" y="1272"/>
                  </a:lnTo>
                  <a:lnTo>
                    <a:pt x="28995" y="0"/>
                  </a:lnTo>
                  <a:lnTo>
                    <a:pt x="12039" y="6020"/>
                  </a:lnTo>
                  <a:lnTo>
                    <a:pt x="4554" y="10589"/>
                  </a:lnTo>
                  <a:lnTo>
                    <a:pt x="975" y="15046"/>
                  </a:lnTo>
                  <a:lnTo>
                    <a:pt x="0" y="19428"/>
                  </a:lnTo>
                  <a:lnTo>
                    <a:pt x="2284" y="324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4490"/>
            <p:cNvSpPr/>
            <p:nvPr>
              <p:custDataLst>
                <p:tags r:id="rId64"/>
              </p:custDataLst>
            </p:nvPr>
          </p:nvSpPr>
          <p:spPr>
            <a:xfrm>
              <a:off x="4400550" y="2946400"/>
              <a:ext cx="19051" cy="120651"/>
            </a:xfrm>
            <a:custGeom>
              <a:avLst/>
              <a:gdLst/>
              <a:ahLst/>
              <a:cxnLst/>
              <a:rect l="0" t="0" r="0" b="0"/>
              <a:pathLst>
                <a:path w="19051" h="120651">
                  <a:moveTo>
                    <a:pt x="0" y="0"/>
                  </a:moveTo>
                  <a:lnTo>
                    <a:pt x="0" y="0"/>
                  </a:lnTo>
                  <a:lnTo>
                    <a:pt x="1881" y="40495"/>
                  </a:lnTo>
                  <a:lnTo>
                    <a:pt x="8838" y="80906"/>
                  </a:lnTo>
                  <a:lnTo>
                    <a:pt x="1905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7" name="SMARTInkShape-Group798"/>
          <p:cNvGrpSpPr/>
          <p:nvPr/>
        </p:nvGrpSpPr>
        <p:grpSpPr>
          <a:xfrm>
            <a:off x="3349098" y="2457450"/>
            <a:ext cx="359303" cy="156463"/>
            <a:chOff x="3349098" y="2457450"/>
            <a:chExt cx="359303" cy="156463"/>
          </a:xfrm>
        </p:grpSpPr>
        <p:sp>
          <p:nvSpPr>
            <p:cNvPr id="315" name="SMARTInkShape-4491"/>
            <p:cNvSpPr/>
            <p:nvPr>
              <p:custDataLst>
                <p:tags r:id="rId49"/>
              </p:custDataLst>
            </p:nvPr>
          </p:nvSpPr>
          <p:spPr>
            <a:xfrm>
              <a:off x="3359702" y="2559050"/>
              <a:ext cx="348699" cy="54863"/>
            </a:xfrm>
            <a:custGeom>
              <a:avLst/>
              <a:gdLst/>
              <a:ahLst/>
              <a:cxnLst/>
              <a:rect l="0" t="0" r="0" b="0"/>
              <a:pathLst>
                <a:path w="348699" h="54863">
                  <a:moveTo>
                    <a:pt x="18498" y="31750"/>
                  </a:moveTo>
                  <a:lnTo>
                    <a:pt x="18498" y="31750"/>
                  </a:lnTo>
                  <a:lnTo>
                    <a:pt x="5014" y="38492"/>
                  </a:lnTo>
                  <a:lnTo>
                    <a:pt x="1747" y="41889"/>
                  </a:lnTo>
                  <a:lnTo>
                    <a:pt x="275" y="45565"/>
                  </a:lnTo>
                  <a:lnTo>
                    <a:pt x="0" y="49426"/>
                  </a:lnTo>
                  <a:lnTo>
                    <a:pt x="4048" y="52001"/>
                  </a:lnTo>
                  <a:lnTo>
                    <a:pt x="19837" y="54862"/>
                  </a:lnTo>
                  <a:lnTo>
                    <a:pt x="57899" y="50489"/>
                  </a:lnTo>
                  <a:lnTo>
                    <a:pt x="82865" y="46359"/>
                  </a:lnTo>
                  <a:lnTo>
                    <a:pt x="112209" y="41490"/>
                  </a:lnTo>
                  <a:lnTo>
                    <a:pt x="144472" y="36126"/>
                  </a:lnTo>
                  <a:lnTo>
                    <a:pt x="178681" y="30434"/>
                  </a:lnTo>
                  <a:lnTo>
                    <a:pt x="212775" y="24523"/>
                  </a:lnTo>
                  <a:lnTo>
                    <a:pt x="246794" y="18465"/>
                  </a:lnTo>
                  <a:lnTo>
                    <a:pt x="280762" y="12310"/>
                  </a:lnTo>
                  <a:lnTo>
                    <a:pt x="3486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4492"/>
            <p:cNvSpPr/>
            <p:nvPr>
              <p:custDataLst>
                <p:tags r:id="rId50"/>
              </p:custDataLst>
            </p:nvPr>
          </p:nvSpPr>
          <p:spPr>
            <a:xfrm>
              <a:off x="3349098" y="2457450"/>
              <a:ext cx="213253" cy="18168"/>
            </a:xfrm>
            <a:custGeom>
              <a:avLst/>
              <a:gdLst/>
              <a:ahLst/>
              <a:cxnLst/>
              <a:rect l="0" t="0" r="0" b="0"/>
              <a:pathLst>
                <a:path w="213253" h="18168">
                  <a:moveTo>
                    <a:pt x="16402" y="12700"/>
                  </a:moveTo>
                  <a:lnTo>
                    <a:pt x="16402" y="12700"/>
                  </a:lnTo>
                  <a:lnTo>
                    <a:pt x="6289" y="12700"/>
                  </a:lnTo>
                  <a:lnTo>
                    <a:pt x="3310" y="13406"/>
                  </a:lnTo>
                  <a:lnTo>
                    <a:pt x="1324" y="14582"/>
                  </a:lnTo>
                  <a:lnTo>
                    <a:pt x="0" y="16071"/>
                  </a:lnTo>
                  <a:lnTo>
                    <a:pt x="1234" y="17064"/>
                  </a:lnTo>
                  <a:lnTo>
                    <a:pt x="8249" y="18167"/>
                  </a:lnTo>
                  <a:lnTo>
                    <a:pt x="47697" y="12046"/>
                  </a:lnTo>
                  <a:lnTo>
                    <a:pt x="86285" y="7000"/>
                  </a:lnTo>
                  <a:lnTo>
                    <a:pt x="128601" y="3111"/>
                  </a:lnTo>
                  <a:lnTo>
                    <a:pt x="170925" y="1383"/>
                  </a:lnTo>
                  <a:lnTo>
                    <a:pt x="2132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9" name="SMARTInkShape-Group799"/>
          <p:cNvGrpSpPr/>
          <p:nvPr/>
        </p:nvGrpSpPr>
        <p:grpSpPr>
          <a:xfrm>
            <a:off x="1233715" y="2015910"/>
            <a:ext cx="1566836" cy="759041"/>
            <a:chOff x="1233715" y="2015910"/>
            <a:chExt cx="1566836" cy="759041"/>
          </a:xfrm>
        </p:grpSpPr>
        <p:sp>
          <p:nvSpPr>
            <p:cNvPr id="318" name="SMARTInkShape-4493"/>
            <p:cNvSpPr/>
            <p:nvPr>
              <p:custDataLst>
                <p:tags r:id="rId38"/>
              </p:custDataLst>
            </p:nvPr>
          </p:nvSpPr>
          <p:spPr>
            <a:xfrm>
              <a:off x="1233715" y="2418424"/>
              <a:ext cx="182336" cy="260887"/>
            </a:xfrm>
            <a:custGeom>
              <a:avLst/>
              <a:gdLst/>
              <a:ahLst/>
              <a:cxnLst/>
              <a:rect l="0" t="0" r="0" b="0"/>
              <a:pathLst>
                <a:path w="182336" h="260887">
                  <a:moveTo>
                    <a:pt x="4535" y="32676"/>
                  </a:moveTo>
                  <a:lnTo>
                    <a:pt x="4535" y="32676"/>
                  </a:lnTo>
                  <a:lnTo>
                    <a:pt x="9605" y="76719"/>
                  </a:lnTo>
                  <a:lnTo>
                    <a:pt x="15366" y="116203"/>
                  </a:lnTo>
                  <a:lnTo>
                    <a:pt x="20836" y="163336"/>
                  </a:lnTo>
                  <a:lnTo>
                    <a:pt x="22771" y="210934"/>
                  </a:lnTo>
                  <a:lnTo>
                    <a:pt x="23424" y="254050"/>
                  </a:lnTo>
                  <a:lnTo>
                    <a:pt x="23478" y="260692"/>
                  </a:lnTo>
                  <a:lnTo>
                    <a:pt x="21397" y="260886"/>
                  </a:lnTo>
                  <a:lnTo>
                    <a:pt x="13440" y="249814"/>
                  </a:lnTo>
                  <a:lnTo>
                    <a:pt x="3803" y="213038"/>
                  </a:lnTo>
                  <a:lnTo>
                    <a:pt x="682" y="174926"/>
                  </a:lnTo>
                  <a:lnTo>
                    <a:pt x="0" y="131881"/>
                  </a:lnTo>
                  <a:lnTo>
                    <a:pt x="2049" y="91584"/>
                  </a:lnTo>
                  <a:lnTo>
                    <a:pt x="13911" y="46681"/>
                  </a:lnTo>
                  <a:lnTo>
                    <a:pt x="30832" y="17776"/>
                  </a:lnTo>
                  <a:lnTo>
                    <a:pt x="44915" y="6533"/>
                  </a:lnTo>
                  <a:lnTo>
                    <a:pt x="52622" y="2547"/>
                  </a:lnTo>
                  <a:lnTo>
                    <a:pt x="72473" y="0"/>
                  </a:lnTo>
                  <a:lnTo>
                    <a:pt x="105569" y="4415"/>
                  </a:lnTo>
                  <a:lnTo>
                    <a:pt x="116341" y="7485"/>
                  </a:lnTo>
                  <a:lnTo>
                    <a:pt x="135836" y="20304"/>
                  </a:lnTo>
                  <a:lnTo>
                    <a:pt x="144985" y="28662"/>
                  </a:lnTo>
                  <a:lnTo>
                    <a:pt x="157033" y="51118"/>
                  </a:lnTo>
                  <a:lnTo>
                    <a:pt x="167783" y="91527"/>
                  </a:lnTo>
                  <a:lnTo>
                    <a:pt x="175436" y="134780"/>
                  </a:lnTo>
                  <a:lnTo>
                    <a:pt x="180291" y="178875"/>
                  </a:lnTo>
                  <a:lnTo>
                    <a:pt x="181729" y="217576"/>
                  </a:lnTo>
                  <a:lnTo>
                    <a:pt x="182335" y="2549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4494"/>
            <p:cNvSpPr/>
            <p:nvPr>
              <p:custDataLst>
                <p:tags r:id="rId39"/>
              </p:custDataLst>
            </p:nvPr>
          </p:nvSpPr>
          <p:spPr>
            <a:xfrm>
              <a:off x="1651000" y="2597150"/>
              <a:ext cx="25401" cy="12701"/>
            </a:xfrm>
            <a:custGeom>
              <a:avLst/>
              <a:gdLst/>
              <a:ahLst/>
              <a:cxnLst/>
              <a:rect l="0" t="0" r="0" b="0"/>
              <a:pathLst>
                <a:path w="25401" h="12701">
                  <a:moveTo>
                    <a:pt x="25400" y="0"/>
                  </a:moveTo>
                  <a:lnTo>
                    <a:pt x="2540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4495"/>
            <p:cNvSpPr/>
            <p:nvPr>
              <p:custDataLst>
                <p:tags r:id="rId40"/>
              </p:custDataLst>
            </p:nvPr>
          </p:nvSpPr>
          <p:spPr>
            <a:xfrm>
              <a:off x="1900119" y="2317750"/>
              <a:ext cx="17582" cy="351434"/>
            </a:xfrm>
            <a:custGeom>
              <a:avLst/>
              <a:gdLst/>
              <a:ahLst/>
              <a:cxnLst/>
              <a:rect l="0" t="0" r="0" b="0"/>
              <a:pathLst>
                <a:path w="17582" h="351434">
                  <a:moveTo>
                    <a:pt x="17581" y="0"/>
                  </a:moveTo>
                  <a:lnTo>
                    <a:pt x="17581" y="0"/>
                  </a:lnTo>
                  <a:lnTo>
                    <a:pt x="14210" y="0"/>
                  </a:lnTo>
                  <a:lnTo>
                    <a:pt x="13217" y="706"/>
                  </a:lnTo>
                  <a:lnTo>
                    <a:pt x="12555" y="1881"/>
                  </a:lnTo>
                  <a:lnTo>
                    <a:pt x="12114" y="3371"/>
                  </a:lnTo>
                  <a:lnTo>
                    <a:pt x="11405" y="37590"/>
                  </a:lnTo>
                  <a:lnTo>
                    <a:pt x="10577" y="83418"/>
                  </a:lnTo>
                  <a:lnTo>
                    <a:pt x="7883" y="123623"/>
                  </a:lnTo>
                  <a:lnTo>
                    <a:pt x="4334" y="171125"/>
                  </a:lnTo>
                  <a:lnTo>
                    <a:pt x="2399" y="196633"/>
                  </a:lnTo>
                  <a:lnTo>
                    <a:pt x="250" y="243791"/>
                  </a:lnTo>
                  <a:lnTo>
                    <a:pt x="0" y="285446"/>
                  </a:lnTo>
                  <a:lnTo>
                    <a:pt x="3121" y="329875"/>
                  </a:lnTo>
                  <a:lnTo>
                    <a:pt x="4533" y="351433"/>
                  </a:lnTo>
                  <a:lnTo>
                    <a:pt x="4881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4496"/>
            <p:cNvSpPr/>
            <p:nvPr>
              <p:custDataLst>
                <p:tags r:id="rId41"/>
              </p:custDataLst>
            </p:nvPr>
          </p:nvSpPr>
          <p:spPr>
            <a:xfrm>
              <a:off x="1865227" y="2260600"/>
              <a:ext cx="223924" cy="107951"/>
            </a:xfrm>
            <a:custGeom>
              <a:avLst/>
              <a:gdLst/>
              <a:ahLst/>
              <a:cxnLst/>
              <a:rect l="0" t="0" r="0" b="0"/>
              <a:pathLst>
                <a:path w="223924" h="107951">
                  <a:moveTo>
                    <a:pt x="8023" y="107950"/>
                  </a:moveTo>
                  <a:lnTo>
                    <a:pt x="8023" y="107950"/>
                  </a:lnTo>
                  <a:lnTo>
                    <a:pt x="1281" y="97837"/>
                  </a:lnTo>
                  <a:lnTo>
                    <a:pt x="0" y="93447"/>
                  </a:lnTo>
                  <a:lnTo>
                    <a:pt x="459" y="84806"/>
                  </a:lnTo>
                  <a:lnTo>
                    <a:pt x="6778" y="76262"/>
                  </a:lnTo>
                  <a:lnTo>
                    <a:pt x="31643" y="59755"/>
                  </a:lnTo>
                  <a:lnTo>
                    <a:pt x="62265" y="44902"/>
                  </a:lnTo>
                  <a:lnTo>
                    <a:pt x="104097" y="28894"/>
                  </a:lnTo>
                  <a:lnTo>
                    <a:pt x="150912" y="16134"/>
                  </a:lnTo>
                  <a:lnTo>
                    <a:pt x="191473" y="7171"/>
                  </a:lnTo>
                  <a:lnTo>
                    <a:pt x="2239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4497"/>
            <p:cNvSpPr/>
            <p:nvPr>
              <p:custDataLst>
                <p:tags r:id="rId42"/>
              </p:custDataLst>
            </p:nvPr>
          </p:nvSpPr>
          <p:spPr>
            <a:xfrm>
              <a:off x="1854200" y="2451100"/>
              <a:ext cx="228601" cy="69851"/>
            </a:xfrm>
            <a:custGeom>
              <a:avLst/>
              <a:gdLst/>
              <a:ahLst/>
              <a:cxnLst/>
              <a:rect l="0" t="0" r="0" b="0"/>
              <a:pathLst>
                <a:path w="228601" h="69851">
                  <a:moveTo>
                    <a:pt x="0" y="69850"/>
                  </a:moveTo>
                  <a:lnTo>
                    <a:pt x="0" y="69850"/>
                  </a:lnTo>
                  <a:lnTo>
                    <a:pt x="12552" y="67968"/>
                  </a:lnTo>
                  <a:lnTo>
                    <a:pt x="58297" y="54270"/>
                  </a:lnTo>
                  <a:lnTo>
                    <a:pt x="97876" y="41289"/>
                  </a:lnTo>
                  <a:lnTo>
                    <a:pt x="142278" y="26817"/>
                  </a:lnTo>
                  <a:lnTo>
                    <a:pt x="185531" y="13330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4498"/>
            <p:cNvSpPr/>
            <p:nvPr>
              <p:custDataLst>
                <p:tags r:id="rId43"/>
              </p:custDataLst>
            </p:nvPr>
          </p:nvSpPr>
          <p:spPr>
            <a:xfrm>
              <a:off x="2012950" y="2597150"/>
              <a:ext cx="133351" cy="133351"/>
            </a:xfrm>
            <a:custGeom>
              <a:avLst/>
              <a:gdLst/>
              <a:ahLst/>
              <a:cxnLst/>
              <a:rect l="0" t="0" r="0" b="0"/>
              <a:pathLst>
                <a:path w="133351" h="1333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7"/>
                  </a:lnTo>
                  <a:lnTo>
                    <a:pt x="15580" y="21669"/>
                  </a:lnTo>
                  <a:lnTo>
                    <a:pt x="53172" y="50037"/>
                  </a:lnTo>
                  <a:lnTo>
                    <a:pt x="95300" y="82817"/>
                  </a:lnTo>
                  <a:lnTo>
                    <a:pt x="113617" y="99602"/>
                  </a:lnTo>
                  <a:lnTo>
                    <a:pt x="13335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4499"/>
            <p:cNvSpPr/>
            <p:nvPr>
              <p:custDataLst>
                <p:tags r:id="rId44"/>
              </p:custDataLst>
            </p:nvPr>
          </p:nvSpPr>
          <p:spPr>
            <a:xfrm>
              <a:off x="2000250" y="2587142"/>
              <a:ext cx="146051" cy="187809"/>
            </a:xfrm>
            <a:custGeom>
              <a:avLst/>
              <a:gdLst/>
              <a:ahLst/>
              <a:cxnLst/>
              <a:rect l="0" t="0" r="0" b="0"/>
              <a:pathLst>
                <a:path w="146051" h="187809">
                  <a:moveTo>
                    <a:pt x="146050" y="3658"/>
                  </a:moveTo>
                  <a:lnTo>
                    <a:pt x="146050" y="3658"/>
                  </a:lnTo>
                  <a:lnTo>
                    <a:pt x="139308" y="287"/>
                  </a:lnTo>
                  <a:lnTo>
                    <a:pt x="136616" y="0"/>
                  </a:lnTo>
                  <a:lnTo>
                    <a:pt x="131744" y="1562"/>
                  </a:lnTo>
                  <a:lnTo>
                    <a:pt x="103139" y="43564"/>
                  </a:lnTo>
                  <a:lnTo>
                    <a:pt x="72893" y="88624"/>
                  </a:lnTo>
                  <a:lnTo>
                    <a:pt x="39002" y="132079"/>
                  </a:lnTo>
                  <a:lnTo>
                    <a:pt x="6286" y="177020"/>
                  </a:lnTo>
                  <a:lnTo>
                    <a:pt x="0" y="187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4500"/>
            <p:cNvSpPr/>
            <p:nvPr>
              <p:custDataLst>
                <p:tags r:id="rId45"/>
              </p:custDataLst>
            </p:nvPr>
          </p:nvSpPr>
          <p:spPr>
            <a:xfrm>
              <a:off x="1943391" y="2015910"/>
              <a:ext cx="164810" cy="149441"/>
            </a:xfrm>
            <a:custGeom>
              <a:avLst/>
              <a:gdLst/>
              <a:ahLst/>
              <a:cxnLst/>
              <a:rect l="0" t="0" r="0" b="0"/>
              <a:pathLst>
                <a:path w="164810" h="149441">
                  <a:moveTo>
                    <a:pt x="25109" y="66890"/>
                  </a:moveTo>
                  <a:lnTo>
                    <a:pt x="25109" y="66890"/>
                  </a:lnTo>
                  <a:lnTo>
                    <a:pt x="19020" y="48624"/>
                  </a:lnTo>
                  <a:lnTo>
                    <a:pt x="8649" y="91210"/>
                  </a:lnTo>
                  <a:lnTo>
                    <a:pt x="4689" y="118600"/>
                  </a:lnTo>
                  <a:lnTo>
                    <a:pt x="693" y="128061"/>
                  </a:lnTo>
                  <a:lnTo>
                    <a:pt x="0" y="119587"/>
                  </a:lnTo>
                  <a:lnTo>
                    <a:pt x="1178" y="81846"/>
                  </a:lnTo>
                  <a:lnTo>
                    <a:pt x="11276" y="43883"/>
                  </a:lnTo>
                  <a:lnTo>
                    <a:pt x="30810" y="15231"/>
                  </a:lnTo>
                  <a:lnTo>
                    <a:pt x="43870" y="2538"/>
                  </a:lnTo>
                  <a:lnTo>
                    <a:pt x="51022" y="0"/>
                  </a:lnTo>
                  <a:lnTo>
                    <a:pt x="66494" y="942"/>
                  </a:lnTo>
                  <a:lnTo>
                    <a:pt x="80897" y="9828"/>
                  </a:lnTo>
                  <a:lnTo>
                    <a:pt x="93648" y="24596"/>
                  </a:lnTo>
                  <a:lnTo>
                    <a:pt x="113332" y="66688"/>
                  </a:lnTo>
                  <a:lnTo>
                    <a:pt x="134180" y="105812"/>
                  </a:lnTo>
                  <a:lnTo>
                    <a:pt x="164809" y="1494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4501"/>
            <p:cNvSpPr/>
            <p:nvPr>
              <p:custDataLst>
                <p:tags r:id="rId46"/>
              </p:custDataLst>
            </p:nvPr>
          </p:nvSpPr>
          <p:spPr>
            <a:xfrm>
              <a:off x="2303757" y="2271725"/>
              <a:ext cx="115594" cy="319076"/>
            </a:xfrm>
            <a:custGeom>
              <a:avLst/>
              <a:gdLst/>
              <a:ahLst/>
              <a:cxnLst/>
              <a:rect l="0" t="0" r="0" b="0"/>
              <a:pathLst>
                <a:path w="115594" h="319076">
                  <a:moveTo>
                    <a:pt x="115593" y="26975"/>
                  </a:moveTo>
                  <a:lnTo>
                    <a:pt x="115593" y="26975"/>
                  </a:lnTo>
                  <a:lnTo>
                    <a:pt x="114887" y="8813"/>
                  </a:lnTo>
                  <a:lnTo>
                    <a:pt x="112222" y="1734"/>
                  </a:lnTo>
                  <a:lnTo>
                    <a:pt x="109818" y="270"/>
                  </a:lnTo>
                  <a:lnTo>
                    <a:pt x="106804" y="0"/>
                  </a:lnTo>
                  <a:lnTo>
                    <a:pt x="103384" y="525"/>
                  </a:lnTo>
                  <a:lnTo>
                    <a:pt x="88457" y="11377"/>
                  </a:lnTo>
                  <a:lnTo>
                    <a:pt x="55016" y="55696"/>
                  </a:lnTo>
                  <a:lnTo>
                    <a:pt x="37635" y="88423"/>
                  </a:lnTo>
                  <a:lnTo>
                    <a:pt x="22384" y="129780"/>
                  </a:lnTo>
                  <a:lnTo>
                    <a:pt x="9961" y="174266"/>
                  </a:lnTo>
                  <a:lnTo>
                    <a:pt x="2088" y="215204"/>
                  </a:lnTo>
                  <a:lnTo>
                    <a:pt x="0" y="252684"/>
                  </a:lnTo>
                  <a:lnTo>
                    <a:pt x="431" y="270581"/>
                  </a:lnTo>
                  <a:lnTo>
                    <a:pt x="4951" y="284629"/>
                  </a:lnTo>
                  <a:lnTo>
                    <a:pt x="21263" y="305882"/>
                  </a:lnTo>
                  <a:lnTo>
                    <a:pt x="32246" y="311691"/>
                  </a:lnTo>
                  <a:lnTo>
                    <a:pt x="83843" y="3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4502"/>
            <p:cNvSpPr/>
            <p:nvPr>
              <p:custDataLst>
                <p:tags r:id="rId47"/>
              </p:custDataLst>
            </p:nvPr>
          </p:nvSpPr>
          <p:spPr>
            <a:xfrm>
              <a:off x="2724150" y="2235200"/>
              <a:ext cx="76401" cy="342901"/>
            </a:xfrm>
            <a:custGeom>
              <a:avLst/>
              <a:gdLst/>
              <a:ahLst/>
              <a:cxnLst/>
              <a:rect l="0" t="0" r="0" b="0"/>
              <a:pathLst>
                <a:path w="76401" h="342901">
                  <a:moveTo>
                    <a:pt x="44450" y="0"/>
                  </a:moveTo>
                  <a:lnTo>
                    <a:pt x="44450" y="0"/>
                  </a:lnTo>
                  <a:lnTo>
                    <a:pt x="60146" y="42063"/>
                  </a:lnTo>
                  <a:lnTo>
                    <a:pt x="69770" y="75139"/>
                  </a:lnTo>
                  <a:lnTo>
                    <a:pt x="76400" y="113358"/>
                  </a:lnTo>
                  <a:lnTo>
                    <a:pt x="76053" y="157626"/>
                  </a:lnTo>
                  <a:lnTo>
                    <a:pt x="69079" y="204111"/>
                  </a:lnTo>
                  <a:lnTo>
                    <a:pt x="54221" y="248290"/>
                  </a:lnTo>
                  <a:lnTo>
                    <a:pt x="33976" y="287681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4503"/>
            <p:cNvSpPr/>
            <p:nvPr>
              <p:custDataLst>
                <p:tags r:id="rId48"/>
              </p:custDataLst>
            </p:nvPr>
          </p:nvSpPr>
          <p:spPr>
            <a:xfrm>
              <a:off x="2431265" y="2286000"/>
              <a:ext cx="242086" cy="221775"/>
            </a:xfrm>
            <a:custGeom>
              <a:avLst/>
              <a:gdLst/>
              <a:ahLst/>
              <a:cxnLst/>
              <a:rect l="0" t="0" r="0" b="0"/>
              <a:pathLst>
                <a:path w="242086" h="221775">
                  <a:moveTo>
                    <a:pt x="242085" y="0"/>
                  </a:moveTo>
                  <a:lnTo>
                    <a:pt x="242085" y="0"/>
                  </a:lnTo>
                  <a:lnTo>
                    <a:pt x="235343" y="0"/>
                  </a:lnTo>
                  <a:lnTo>
                    <a:pt x="228270" y="7526"/>
                  </a:lnTo>
                  <a:lnTo>
                    <a:pt x="205489" y="45466"/>
                  </a:lnTo>
                  <a:lnTo>
                    <a:pt x="182010" y="92964"/>
                  </a:lnTo>
                  <a:lnTo>
                    <a:pt x="161763" y="128806"/>
                  </a:lnTo>
                  <a:lnTo>
                    <a:pt x="138653" y="163080"/>
                  </a:lnTo>
                  <a:lnTo>
                    <a:pt x="101136" y="200798"/>
                  </a:lnTo>
                  <a:lnTo>
                    <a:pt x="73372" y="218361"/>
                  </a:lnTo>
                  <a:lnTo>
                    <a:pt x="61171" y="221774"/>
                  </a:lnTo>
                  <a:lnTo>
                    <a:pt x="40088" y="219922"/>
                  </a:lnTo>
                  <a:lnTo>
                    <a:pt x="23192" y="206398"/>
                  </a:lnTo>
                  <a:lnTo>
                    <a:pt x="10038" y="185572"/>
                  </a:lnTo>
                  <a:lnTo>
                    <a:pt x="77" y="148196"/>
                  </a:lnTo>
                  <a:lnTo>
                    <a:pt x="0" y="127719"/>
                  </a:lnTo>
                  <a:lnTo>
                    <a:pt x="3084" y="119718"/>
                  </a:lnTo>
                  <a:lnTo>
                    <a:pt x="14036" y="107065"/>
                  </a:lnTo>
                  <a:lnTo>
                    <a:pt x="22319" y="104538"/>
                  </a:lnTo>
                  <a:lnTo>
                    <a:pt x="42811" y="105493"/>
                  </a:lnTo>
                  <a:lnTo>
                    <a:pt x="88261" y="124077"/>
                  </a:lnTo>
                  <a:lnTo>
                    <a:pt x="135203" y="151926"/>
                  </a:lnTo>
                  <a:lnTo>
                    <a:pt x="191285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6" name="SMARTInkShape-Group800"/>
          <p:cNvGrpSpPr/>
          <p:nvPr/>
        </p:nvGrpSpPr>
        <p:grpSpPr>
          <a:xfrm>
            <a:off x="4941183" y="431596"/>
            <a:ext cx="416232" cy="870155"/>
            <a:chOff x="4941183" y="431596"/>
            <a:chExt cx="416232" cy="870155"/>
          </a:xfrm>
        </p:grpSpPr>
        <p:sp>
          <p:nvSpPr>
            <p:cNvPr id="330" name="SMARTInkShape-4504"/>
            <p:cNvSpPr/>
            <p:nvPr>
              <p:custDataLst>
                <p:tags r:id="rId32"/>
              </p:custDataLst>
            </p:nvPr>
          </p:nvSpPr>
          <p:spPr>
            <a:xfrm>
              <a:off x="4941183" y="431596"/>
              <a:ext cx="126118" cy="127205"/>
            </a:xfrm>
            <a:custGeom>
              <a:avLst/>
              <a:gdLst/>
              <a:ahLst/>
              <a:cxnLst/>
              <a:rect l="0" t="0" r="0" b="0"/>
              <a:pathLst>
                <a:path w="126118" h="127205">
                  <a:moveTo>
                    <a:pt x="5467" y="51004"/>
                  </a:moveTo>
                  <a:lnTo>
                    <a:pt x="5467" y="51004"/>
                  </a:lnTo>
                  <a:lnTo>
                    <a:pt x="0" y="45537"/>
                  </a:lnTo>
                  <a:lnTo>
                    <a:pt x="411" y="45242"/>
                  </a:lnTo>
                  <a:lnTo>
                    <a:pt x="2749" y="44916"/>
                  </a:lnTo>
                  <a:lnTo>
                    <a:pt x="3655" y="46239"/>
                  </a:lnTo>
                  <a:lnTo>
                    <a:pt x="14234" y="92191"/>
                  </a:lnTo>
                  <a:lnTo>
                    <a:pt x="14538" y="104822"/>
                  </a:lnTo>
                  <a:lnTo>
                    <a:pt x="12355" y="117687"/>
                  </a:lnTo>
                  <a:lnTo>
                    <a:pt x="24091" y="80989"/>
                  </a:lnTo>
                  <a:lnTo>
                    <a:pt x="42855" y="33696"/>
                  </a:lnTo>
                  <a:lnTo>
                    <a:pt x="51717" y="14384"/>
                  </a:lnTo>
                  <a:lnTo>
                    <a:pt x="60361" y="3449"/>
                  </a:lnTo>
                  <a:lnTo>
                    <a:pt x="63934" y="956"/>
                  </a:lnTo>
                  <a:lnTo>
                    <a:pt x="67023" y="0"/>
                  </a:lnTo>
                  <a:lnTo>
                    <a:pt x="69787" y="68"/>
                  </a:lnTo>
                  <a:lnTo>
                    <a:pt x="87162" y="17019"/>
                  </a:lnTo>
                  <a:lnTo>
                    <a:pt x="111837" y="58715"/>
                  </a:lnTo>
                  <a:lnTo>
                    <a:pt x="123087" y="99773"/>
                  </a:lnTo>
                  <a:lnTo>
                    <a:pt x="126117" y="1272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4505"/>
            <p:cNvSpPr/>
            <p:nvPr>
              <p:custDataLst>
                <p:tags r:id="rId33"/>
              </p:custDataLst>
            </p:nvPr>
          </p:nvSpPr>
          <p:spPr>
            <a:xfrm>
              <a:off x="5346700" y="1155700"/>
              <a:ext cx="10715" cy="120651"/>
            </a:xfrm>
            <a:custGeom>
              <a:avLst/>
              <a:gdLst/>
              <a:ahLst/>
              <a:cxnLst/>
              <a:rect l="0" t="0" r="0" b="0"/>
              <a:pathLst>
                <a:path w="10715" h="120651">
                  <a:moveTo>
                    <a:pt x="6350" y="0"/>
                  </a:moveTo>
                  <a:lnTo>
                    <a:pt x="6350" y="0"/>
                  </a:lnTo>
                  <a:lnTo>
                    <a:pt x="10714" y="43338"/>
                  </a:lnTo>
                  <a:lnTo>
                    <a:pt x="10700" y="77046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4506"/>
            <p:cNvSpPr/>
            <p:nvPr>
              <p:custDataLst>
                <p:tags r:id="rId34"/>
              </p:custDataLst>
            </p:nvPr>
          </p:nvSpPr>
          <p:spPr>
            <a:xfrm>
              <a:off x="5138915" y="1231900"/>
              <a:ext cx="93486" cy="22121"/>
            </a:xfrm>
            <a:custGeom>
              <a:avLst/>
              <a:gdLst/>
              <a:ahLst/>
              <a:cxnLst/>
              <a:rect l="0" t="0" r="0" b="0"/>
              <a:pathLst>
                <a:path w="93486" h="22121">
                  <a:moveTo>
                    <a:pt x="10935" y="12700"/>
                  </a:moveTo>
                  <a:lnTo>
                    <a:pt x="10935" y="12700"/>
                  </a:lnTo>
                  <a:lnTo>
                    <a:pt x="4193" y="16071"/>
                  </a:lnTo>
                  <a:lnTo>
                    <a:pt x="2207" y="17769"/>
                  </a:lnTo>
                  <a:lnTo>
                    <a:pt x="0" y="21538"/>
                  </a:lnTo>
                  <a:lnTo>
                    <a:pt x="823" y="22120"/>
                  </a:lnTo>
                  <a:lnTo>
                    <a:pt x="40984" y="13637"/>
                  </a:lnTo>
                  <a:lnTo>
                    <a:pt x="934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4507"/>
            <p:cNvSpPr/>
            <p:nvPr>
              <p:custDataLst>
                <p:tags r:id="rId35"/>
              </p:custDataLst>
            </p:nvPr>
          </p:nvSpPr>
          <p:spPr>
            <a:xfrm>
              <a:off x="5143500" y="1152329"/>
              <a:ext cx="82551" cy="9722"/>
            </a:xfrm>
            <a:custGeom>
              <a:avLst/>
              <a:gdLst/>
              <a:ahLst/>
              <a:cxnLst/>
              <a:rect l="0" t="0" r="0" b="0"/>
              <a:pathLst>
                <a:path w="82551" h="9722">
                  <a:moveTo>
                    <a:pt x="0" y="3371"/>
                  </a:moveTo>
                  <a:lnTo>
                    <a:pt x="0" y="3371"/>
                  </a:lnTo>
                  <a:lnTo>
                    <a:pt x="12552" y="1489"/>
                  </a:lnTo>
                  <a:lnTo>
                    <a:pt x="18952" y="0"/>
                  </a:lnTo>
                  <a:lnTo>
                    <a:pt x="64134" y="6337"/>
                  </a:lnTo>
                  <a:lnTo>
                    <a:pt x="82550" y="9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4508"/>
            <p:cNvSpPr/>
            <p:nvPr>
              <p:custDataLst>
                <p:tags r:id="rId36"/>
              </p:custDataLst>
            </p:nvPr>
          </p:nvSpPr>
          <p:spPr>
            <a:xfrm>
              <a:off x="5031671" y="1054100"/>
              <a:ext cx="22930" cy="12701"/>
            </a:xfrm>
            <a:custGeom>
              <a:avLst/>
              <a:gdLst/>
              <a:ahLst/>
              <a:cxnLst/>
              <a:rect l="0" t="0" r="0" b="0"/>
              <a:pathLst>
                <a:path w="22930" h="12701">
                  <a:moveTo>
                    <a:pt x="16579" y="12700"/>
                  </a:moveTo>
                  <a:lnTo>
                    <a:pt x="16579" y="12700"/>
                  </a:lnTo>
                  <a:lnTo>
                    <a:pt x="177" y="7233"/>
                  </a:lnTo>
                  <a:lnTo>
                    <a:pt x="0" y="6233"/>
                  </a:lnTo>
                  <a:lnTo>
                    <a:pt x="1685" y="3240"/>
                  </a:lnTo>
                  <a:lnTo>
                    <a:pt x="8548" y="1440"/>
                  </a:lnTo>
                  <a:lnTo>
                    <a:pt x="2292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4509"/>
            <p:cNvSpPr/>
            <p:nvPr>
              <p:custDataLst>
                <p:tags r:id="rId37"/>
              </p:custDataLst>
            </p:nvPr>
          </p:nvSpPr>
          <p:spPr>
            <a:xfrm>
              <a:off x="5039411" y="1181100"/>
              <a:ext cx="15190" cy="120651"/>
            </a:xfrm>
            <a:custGeom>
              <a:avLst/>
              <a:gdLst/>
              <a:ahLst/>
              <a:cxnLst/>
              <a:rect l="0" t="0" r="0" b="0"/>
              <a:pathLst>
                <a:path w="15190" h="120651">
                  <a:moveTo>
                    <a:pt x="8839" y="0"/>
                  </a:moveTo>
                  <a:lnTo>
                    <a:pt x="8839" y="0"/>
                  </a:lnTo>
                  <a:lnTo>
                    <a:pt x="5468" y="3371"/>
                  </a:lnTo>
                  <a:lnTo>
                    <a:pt x="0" y="22322"/>
                  </a:lnTo>
                  <a:lnTo>
                    <a:pt x="1265" y="64695"/>
                  </a:lnTo>
                  <a:lnTo>
                    <a:pt x="5699" y="111670"/>
                  </a:lnTo>
                  <a:lnTo>
                    <a:pt x="7451" y="116074"/>
                  </a:lnTo>
                  <a:lnTo>
                    <a:pt x="9325" y="118305"/>
                  </a:lnTo>
                  <a:lnTo>
                    <a:pt x="15189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0" name="SMARTInkShape-Group801"/>
          <p:cNvGrpSpPr/>
          <p:nvPr/>
        </p:nvGrpSpPr>
        <p:grpSpPr>
          <a:xfrm>
            <a:off x="7099563" y="501650"/>
            <a:ext cx="787433" cy="425451"/>
            <a:chOff x="7099563" y="501650"/>
            <a:chExt cx="787433" cy="425451"/>
          </a:xfrm>
        </p:grpSpPr>
        <p:sp>
          <p:nvSpPr>
            <p:cNvPr id="337" name="SMARTInkShape-4510"/>
            <p:cNvSpPr/>
            <p:nvPr>
              <p:custDataLst>
                <p:tags r:id="rId29"/>
              </p:custDataLst>
            </p:nvPr>
          </p:nvSpPr>
          <p:spPr>
            <a:xfrm>
              <a:off x="7759700" y="501650"/>
              <a:ext cx="127296" cy="425451"/>
            </a:xfrm>
            <a:custGeom>
              <a:avLst/>
              <a:gdLst/>
              <a:ahLst/>
              <a:cxnLst/>
              <a:rect l="0" t="0" r="0" b="0"/>
              <a:pathLst>
                <a:path w="127296" h="425451">
                  <a:moveTo>
                    <a:pt x="82550" y="0"/>
                  </a:moveTo>
                  <a:lnTo>
                    <a:pt x="82550" y="0"/>
                  </a:lnTo>
                  <a:lnTo>
                    <a:pt x="92663" y="3371"/>
                  </a:lnTo>
                  <a:lnTo>
                    <a:pt x="109065" y="32435"/>
                  </a:lnTo>
                  <a:lnTo>
                    <a:pt x="119263" y="68743"/>
                  </a:lnTo>
                  <a:lnTo>
                    <a:pt x="126384" y="115219"/>
                  </a:lnTo>
                  <a:lnTo>
                    <a:pt x="127295" y="142429"/>
                  </a:lnTo>
                  <a:lnTo>
                    <a:pt x="127197" y="171153"/>
                  </a:lnTo>
                  <a:lnTo>
                    <a:pt x="124309" y="199474"/>
                  </a:lnTo>
                  <a:lnTo>
                    <a:pt x="119561" y="227527"/>
                  </a:lnTo>
                  <a:lnTo>
                    <a:pt x="113574" y="255401"/>
                  </a:lnTo>
                  <a:lnTo>
                    <a:pt x="103939" y="281040"/>
                  </a:lnTo>
                  <a:lnTo>
                    <a:pt x="78180" y="328342"/>
                  </a:lnTo>
                  <a:lnTo>
                    <a:pt x="47916" y="369120"/>
                  </a:lnTo>
                  <a:lnTo>
                    <a:pt x="0" y="425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4511"/>
            <p:cNvSpPr/>
            <p:nvPr>
              <p:custDataLst>
                <p:tags r:id="rId30"/>
              </p:custDataLst>
            </p:nvPr>
          </p:nvSpPr>
          <p:spPr>
            <a:xfrm>
              <a:off x="7475160" y="602062"/>
              <a:ext cx="226508" cy="223439"/>
            </a:xfrm>
            <a:custGeom>
              <a:avLst/>
              <a:gdLst/>
              <a:ahLst/>
              <a:cxnLst/>
              <a:rect l="0" t="0" r="0" b="0"/>
              <a:pathLst>
                <a:path w="226508" h="223439">
                  <a:moveTo>
                    <a:pt x="221040" y="20238"/>
                  </a:moveTo>
                  <a:lnTo>
                    <a:pt x="221040" y="20238"/>
                  </a:lnTo>
                  <a:lnTo>
                    <a:pt x="226507" y="465"/>
                  </a:lnTo>
                  <a:lnTo>
                    <a:pt x="226096" y="0"/>
                  </a:lnTo>
                  <a:lnTo>
                    <a:pt x="223758" y="3247"/>
                  </a:lnTo>
                  <a:lnTo>
                    <a:pt x="213684" y="38519"/>
                  </a:lnTo>
                  <a:lnTo>
                    <a:pt x="189384" y="81707"/>
                  </a:lnTo>
                  <a:lnTo>
                    <a:pt x="154274" y="123980"/>
                  </a:lnTo>
                  <a:lnTo>
                    <a:pt x="108752" y="153909"/>
                  </a:lnTo>
                  <a:lnTo>
                    <a:pt x="76119" y="166901"/>
                  </a:lnTo>
                  <a:lnTo>
                    <a:pt x="46565" y="169853"/>
                  </a:lnTo>
                  <a:lnTo>
                    <a:pt x="32756" y="168665"/>
                  </a:lnTo>
                  <a:lnTo>
                    <a:pt x="22139" y="164345"/>
                  </a:lnTo>
                  <a:lnTo>
                    <a:pt x="6579" y="150137"/>
                  </a:lnTo>
                  <a:lnTo>
                    <a:pt x="2571" y="142115"/>
                  </a:lnTo>
                  <a:lnTo>
                    <a:pt x="0" y="125676"/>
                  </a:lnTo>
                  <a:lnTo>
                    <a:pt x="3091" y="112725"/>
                  </a:lnTo>
                  <a:lnTo>
                    <a:pt x="5890" y="107296"/>
                  </a:lnTo>
                  <a:lnTo>
                    <a:pt x="11990" y="104382"/>
                  </a:lnTo>
                  <a:lnTo>
                    <a:pt x="30056" y="103026"/>
                  </a:lnTo>
                  <a:lnTo>
                    <a:pt x="67398" y="112972"/>
                  </a:lnTo>
                  <a:lnTo>
                    <a:pt x="109743" y="142808"/>
                  </a:lnTo>
                  <a:lnTo>
                    <a:pt x="152384" y="185587"/>
                  </a:lnTo>
                  <a:lnTo>
                    <a:pt x="181921" y="212120"/>
                  </a:lnTo>
                  <a:lnTo>
                    <a:pt x="201990" y="223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4512"/>
            <p:cNvSpPr/>
            <p:nvPr>
              <p:custDataLst>
                <p:tags r:id="rId31"/>
              </p:custDataLst>
            </p:nvPr>
          </p:nvSpPr>
          <p:spPr>
            <a:xfrm>
              <a:off x="7099563" y="628650"/>
              <a:ext cx="279138" cy="234951"/>
            </a:xfrm>
            <a:custGeom>
              <a:avLst/>
              <a:gdLst/>
              <a:ahLst/>
              <a:cxnLst/>
              <a:rect l="0" t="0" r="0" b="0"/>
              <a:pathLst>
                <a:path w="279138" h="234951">
                  <a:moveTo>
                    <a:pt x="215637" y="0"/>
                  </a:moveTo>
                  <a:lnTo>
                    <a:pt x="215637" y="0"/>
                  </a:lnTo>
                  <a:lnTo>
                    <a:pt x="215637" y="6742"/>
                  </a:lnTo>
                  <a:lnTo>
                    <a:pt x="198782" y="24419"/>
                  </a:lnTo>
                  <a:lnTo>
                    <a:pt x="161333" y="44159"/>
                  </a:lnTo>
                  <a:lnTo>
                    <a:pt x="114488" y="63414"/>
                  </a:lnTo>
                  <a:lnTo>
                    <a:pt x="68230" y="79153"/>
                  </a:lnTo>
                  <a:lnTo>
                    <a:pt x="26617" y="92754"/>
                  </a:lnTo>
                  <a:lnTo>
                    <a:pt x="9802" y="101431"/>
                  </a:lnTo>
                  <a:lnTo>
                    <a:pt x="4330" y="105721"/>
                  </a:lnTo>
                  <a:lnTo>
                    <a:pt x="1388" y="110697"/>
                  </a:lnTo>
                  <a:lnTo>
                    <a:pt x="0" y="121871"/>
                  </a:lnTo>
                  <a:lnTo>
                    <a:pt x="4145" y="127814"/>
                  </a:lnTo>
                  <a:lnTo>
                    <a:pt x="20040" y="140062"/>
                  </a:lnTo>
                  <a:lnTo>
                    <a:pt x="66274" y="158857"/>
                  </a:lnTo>
                  <a:lnTo>
                    <a:pt x="102687" y="173379"/>
                  </a:lnTo>
                  <a:lnTo>
                    <a:pt x="140037" y="187830"/>
                  </a:lnTo>
                  <a:lnTo>
                    <a:pt x="177804" y="198956"/>
                  </a:lnTo>
                  <a:lnTo>
                    <a:pt x="224652" y="216524"/>
                  </a:lnTo>
                  <a:lnTo>
                    <a:pt x="279137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9" name="SMARTInkShape-Group802"/>
          <p:cNvGrpSpPr/>
          <p:nvPr/>
        </p:nvGrpSpPr>
        <p:grpSpPr>
          <a:xfrm>
            <a:off x="5550783" y="529600"/>
            <a:ext cx="1187492" cy="394810"/>
            <a:chOff x="5550783" y="529600"/>
            <a:chExt cx="1187492" cy="394810"/>
          </a:xfrm>
        </p:grpSpPr>
        <p:sp>
          <p:nvSpPr>
            <p:cNvPr id="341" name="SMARTInkShape-4513"/>
            <p:cNvSpPr/>
            <p:nvPr>
              <p:custDataLst>
                <p:tags r:id="rId21"/>
              </p:custDataLst>
            </p:nvPr>
          </p:nvSpPr>
          <p:spPr>
            <a:xfrm>
              <a:off x="6655886" y="660400"/>
              <a:ext cx="82389" cy="63190"/>
            </a:xfrm>
            <a:custGeom>
              <a:avLst/>
              <a:gdLst/>
              <a:ahLst/>
              <a:cxnLst/>
              <a:rect l="0" t="0" r="0" b="0"/>
              <a:pathLst>
                <a:path w="82389" h="63190">
                  <a:moveTo>
                    <a:pt x="56064" y="19050"/>
                  </a:moveTo>
                  <a:lnTo>
                    <a:pt x="56064" y="19050"/>
                  </a:lnTo>
                  <a:lnTo>
                    <a:pt x="45951" y="8937"/>
                  </a:lnTo>
                  <a:lnTo>
                    <a:pt x="35340" y="3972"/>
                  </a:lnTo>
                  <a:lnTo>
                    <a:pt x="23571" y="2471"/>
                  </a:lnTo>
                  <a:lnTo>
                    <a:pt x="11283" y="4156"/>
                  </a:lnTo>
                  <a:lnTo>
                    <a:pt x="7160" y="7004"/>
                  </a:lnTo>
                  <a:lnTo>
                    <a:pt x="4411" y="11019"/>
                  </a:lnTo>
                  <a:lnTo>
                    <a:pt x="543" y="26783"/>
                  </a:lnTo>
                  <a:lnTo>
                    <a:pt x="0" y="32672"/>
                  </a:lnTo>
                  <a:lnTo>
                    <a:pt x="2460" y="38715"/>
                  </a:lnTo>
                  <a:lnTo>
                    <a:pt x="12719" y="51073"/>
                  </a:lnTo>
                  <a:lnTo>
                    <a:pt x="28568" y="59858"/>
                  </a:lnTo>
                  <a:lnTo>
                    <a:pt x="37733" y="63189"/>
                  </a:lnTo>
                  <a:lnTo>
                    <a:pt x="57324" y="63127"/>
                  </a:lnTo>
                  <a:lnTo>
                    <a:pt x="74263" y="58395"/>
                  </a:lnTo>
                  <a:lnTo>
                    <a:pt x="78780" y="55158"/>
                  </a:lnTo>
                  <a:lnTo>
                    <a:pt x="81791" y="51589"/>
                  </a:lnTo>
                  <a:lnTo>
                    <a:pt x="82388" y="46387"/>
                  </a:lnTo>
                  <a:lnTo>
                    <a:pt x="79288" y="33081"/>
                  </a:lnTo>
                  <a:lnTo>
                    <a:pt x="65680" y="19642"/>
                  </a:lnTo>
                  <a:lnTo>
                    <a:pt x="47637" y="8730"/>
                  </a:lnTo>
                  <a:lnTo>
                    <a:pt x="1796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4514"/>
            <p:cNvSpPr/>
            <p:nvPr>
              <p:custDataLst>
                <p:tags r:id="rId22"/>
              </p:custDataLst>
            </p:nvPr>
          </p:nvSpPr>
          <p:spPr>
            <a:xfrm>
              <a:off x="6648712" y="807333"/>
              <a:ext cx="31489" cy="113418"/>
            </a:xfrm>
            <a:custGeom>
              <a:avLst/>
              <a:gdLst/>
              <a:ahLst/>
              <a:cxnLst/>
              <a:rect l="0" t="0" r="0" b="0"/>
              <a:pathLst>
                <a:path w="31489" h="113418">
                  <a:moveTo>
                    <a:pt x="6088" y="5467"/>
                  </a:moveTo>
                  <a:lnTo>
                    <a:pt x="6088" y="5467"/>
                  </a:lnTo>
                  <a:lnTo>
                    <a:pt x="620" y="0"/>
                  </a:lnTo>
                  <a:lnTo>
                    <a:pt x="0" y="9491"/>
                  </a:lnTo>
                  <a:lnTo>
                    <a:pt x="11706" y="53443"/>
                  </a:lnTo>
                  <a:lnTo>
                    <a:pt x="22925" y="97262"/>
                  </a:lnTo>
                  <a:lnTo>
                    <a:pt x="31488" y="113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4515"/>
            <p:cNvSpPr/>
            <p:nvPr>
              <p:custDataLst>
                <p:tags r:id="rId23"/>
              </p:custDataLst>
            </p:nvPr>
          </p:nvSpPr>
          <p:spPr>
            <a:xfrm>
              <a:off x="6320772" y="558800"/>
              <a:ext cx="162579" cy="336551"/>
            </a:xfrm>
            <a:custGeom>
              <a:avLst/>
              <a:gdLst/>
              <a:ahLst/>
              <a:cxnLst/>
              <a:rect l="0" t="0" r="0" b="0"/>
              <a:pathLst>
                <a:path w="162579" h="336551">
                  <a:moveTo>
                    <a:pt x="162578" y="0"/>
                  </a:moveTo>
                  <a:lnTo>
                    <a:pt x="162578" y="0"/>
                  </a:lnTo>
                  <a:lnTo>
                    <a:pt x="150025" y="35156"/>
                  </a:lnTo>
                  <a:lnTo>
                    <a:pt x="135127" y="65719"/>
                  </a:lnTo>
                  <a:lnTo>
                    <a:pt x="114395" y="105173"/>
                  </a:lnTo>
                  <a:lnTo>
                    <a:pt x="85425" y="146697"/>
                  </a:lnTo>
                  <a:lnTo>
                    <a:pt x="53499" y="187965"/>
                  </a:lnTo>
                  <a:lnTo>
                    <a:pt x="25199" y="227474"/>
                  </a:lnTo>
                  <a:lnTo>
                    <a:pt x="7917" y="262436"/>
                  </a:lnTo>
                  <a:lnTo>
                    <a:pt x="0" y="292322"/>
                  </a:lnTo>
                  <a:lnTo>
                    <a:pt x="3828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4516"/>
            <p:cNvSpPr/>
            <p:nvPr>
              <p:custDataLst>
                <p:tags r:id="rId24"/>
              </p:custDataLst>
            </p:nvPr>
          </p:nvSpPr>
          <p:spPr>
            <a:xfrm>
              <a:off x="5715000" y="593242"/>
              <a:ext cx="23918" cy="308459"/>
            </a:xfrm>
            <a:custGeom>
              <a:avLst/>
              <a:gdLst/>
              <a:ahLst/>
              <a:cxnLst/>
              <a:rect l="0" t="0" r="0" b="0"/>
              <a:pathLst>
                <a:path w="23918" h="30845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1881" y="40419"/>
                  </a:lnTo>
                  <a:lnTo>
                    <a:pt x="5774" y="72207"/>
                  </a:lnTo>
                  <a:lnTo>
                    <a:pt x="12209" y="107502"/>
                  </a:lnTo>
                  <a:lnTo>
                    <a:pt x="17892" y="144355"/>
                  </a:lnTo>
                  <a:lnTo>
                    <a:pt x="22063" y="181901"/>
                  </a:lnTo>
                  <a:lnTo>
                    <a:pt x="23917" y="219755"/>
                  </a:lnTo>
                  <a:lnTo>
                    <a:pt x="18219" y="266653"/>
                  </a:lnTo>
                  <a:lnTo>
                    <a:pt x="12700" y="308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4517"/>
            <p:cNvSpPr/>
            <p:nvPr>
              <p:custDataLst>
                <p:tags r:id="rId25"/>
              </p:custDataLst>
            </p:nvPr>
          </p:nvSpPr>
          <p:spPr>
            <a:xfrm>
              <a:off x="5550783" y="577126"/>
              <a:ext cx="329318" cy="51525"/>
            </a:xfrm>
            <a:custGeom>
              <a:avLst/>
              <a:gdLst/>
              <a:ahLst/>
              <a:cxnLst/>
              <a:rect l="0" t="0" r="0" b="0"/>
              <a:pathLst>
                <a:path w="329318" h="51525">
                  <a:moveTo>
                    <a:pt x="5467" y="51524"/>
                  </a:moveTo>
                  <a:lnTo>
                    <a:pt x="5467" y="51524"/>
                  </a:lnTo>
                  <a:lnTo>
                    <a:pt x="2096" y="48153"/>
                  </a:lnTo>
                  <a:lnTo>
                    <a:pt x="441" y="42735"/>
                  </a:lnTo>
                  <a:lnTo>
                    <a:pt x="0" y="39315"/>
                  </a:lnTo>
                  <a:lnTo>
                    <a:pt x="3940" y="35623"/>
                  </a:lnTo>
                  <a:lnTo>
                    <a:pt x="19604" y="27759"/>
                  </a:lnTo>
                  <a:lnTo>
                    <a:pt x="51967" y="19560"/>
                  </a:lnTo>
                  <a:lnTo>
                    <a:pt x="96691" y="11212"/>
                  </a:lnTo>
                  <a:lnTo>
                    <a:pt x="123432" y="7010"/>
                  </a:lnTo>
                  <a:lnTo>
                    <a:pt x="151843" y="2798"/>
                  </a:lnTo>
                  <a:lnTo>
                    <a:pt x="179957" y="696"/>
                  </a:lnTo>
                  <a:lnTo>
                    <a:pt x="207871" y="0"/>
                  </a:lnTo>
                  <a:lnTo>
                    <a:pt x="235653" y="241"/>
                  </a:lnTo>
                  <a:lnTo>
                    <a:pt x="277812" y="4272"/>
                  </a:lnTo>
                  <a:lnTo>
                    <a:pt x="329317" y="134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4518"/>
            <p:cNvSpPr/>
            <p:nvPr>
              <p:custDataLst>
                <p:tags r:id="rId26"/>
              </p:custDataLst>
            </p:nvPr>
          </p:nvSpPr>
          <p:spPr>
            <a:xfrm>
              <a:off x="6273800" y="609600"/>
              <a:ext cx="203201" cy="292101"/>
            </a:xfrm>
            <a:custGeom>
              <a:avLst/>
              <a:gdLst/>
              <a:ahLst/>
              <a:cxnLst/>
              <a:rect l="0" t="0" r="0" b="0"/>
              <a:pathLst>
                <a:path w="203201" h="292101">
                  <a:moveTo>
                    <a:pt x="0" y="0"/>
                  </a:moveTo>
                  <a:lnTo>
                    <a:pt x="0" y="0"/>
                  </a:lnTo>
                  <a:lnTo>
                    <a:pt x="15697" y="35156"/>
                  </a:lnTo>
                  <a:lnTo>
                    <a:pt x="29553" y="65014"/>
                  </a:lnTo>
                  <a:lnTo>
                    <a:pt x="52175" y="101802"/>
                  </a:lnTo>
                  <a:lnTo>
                    <a:pt x="78693" y="141671"/>
                  </a:lnTo>
                  <a:lnTo>
                    <a:pt x="107647" y="181498"/>
                  </a:lnTo>
                  <a:lnTo>
                    <a:pt x="139330" y="218014"/>
                  </a:lnTo>
                  <a:lnTo>
                    <a:pt x="178788" y="263563"/>
                  </a:lnTo>
                  <a:lnTo>
                    <a:pt x="20320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4519"/>
            <p:cNvSpPr/>
            <p:nvPr>
              <p:custDataLst>
                <p:tags r:id="rId27"/>
              </p:custDataLst>
            </p:nvPr>
          </p:nvSpPr>
          <p:spPr>
            <a:xfrm>
              <a:off x="5575289" y="889000"/>
              <a:ext cx="355612" cy="35410"/>
            </a:xfrm>
            <a:custGeom>
              <a:avLst/>
              <a:gdLst/>
              <a:ahLst/>
              <a:cxnLst/>
              <a:rect l="0" t="0" r="0" b="0"/>
              <a:pathLst>
                <a:path w="355612" h="35410">
                  <a:moveTo>
                    <a:pt x="31761" y="0"/>
                  </a:moveTo>
                  <a:lnTo>
                    <a:pt x="31761" y="0"/>
                  </a:lnTo>
                  <a:lnTo>
                    <a:pt x="14905" y="6742"/>
                  </a:lnTo>
                  <a:lnTo>
                    <a:pt x="4749" y="15696"/>
                  </a:lnTo>
                  <a:lnTo>
                    <a:pt x="1054" y="21048"/>
                  </a:lnTo>
                  <a:lnTo>
                    <a:pt x="0" y="25321"/>
                  </a:lnTo>
                  <a:lnTo>
                    <a:pt x="709" y="28875"/>
                  </a:lnTo>
                  <a:lnTo>
                    <a:pt x="2593" y="31950"/>
                  </a:lnTo>
                  <a:lnTo>
                    <a:pt x="15976" y="35367"/>
                  </a:lnTo>
                  <a:lnTo>
                    <a:pt x="54835" y="35409"/>
                  </a:lnTo>
                  <a:lnTo>
                    <a:pt x="94934" y="31259"/>
                  </a:lnTo>
                  <a:lnTo>
                    <a:pt x="120442" y="27190"/>
                  </a:lnTo>
                  <a:lnTo>
                    <a:pt x="148032" y="22360"/>
                  </a:lnTo>
                  <a:lnTo>
                    <a:pt x="177008" y="18434"/>
                  </a:lnTo>
                  <a:lnTo>
                    <a:pt x="206909" y="15112"/>
                  </a:lnTo>
                  <a:lnTo>
                    <a:pt x="237426" y="12191"/>
                  </a:lnTo>
                  <a:lnTo>
                    <a:pt x="264121" y="10244"/>
                  </a:lnTo>
                  <a:lnTo>
                    <a:pt x="310716" y="8081"/>
                  </a:lnTo>
                  <a:lnTo>
                    <a:pt x="35561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4520"/>
            <p:cNvSpPr/>
            <p:nvPr>
              <p:custDataLst>
                <p:tags r:id="rId28"/>
              </p:custDataLst>
            </p:nvPr>
          </p:nvSpPr>
          <p:spPr>
            <a:xfrm>
              <a:off x="6059105" y="529600"/>
              <a:ext cx="176596" cy="346285"/>
            </a:xfrm>
            <a:custGeom>
              <a:avLst/>
              <a:gdLst/>
              <a:ahLst/>
              <a:cxnLst/>
              <a:rect l="0" t="0" r="0" b="0"/>
              <a:pathLst>
                <a:path w="176596" h="346285">
                  <a:moveTo>
                    <a:pt x="176595" y="29200"/>
                  </a:moveTo>
                  <a:lnTo>
                    <a:pt x="176595" y="29200"/>
                  </a:lnTo>
                  <a:lnTo>
                    <a:pt x="169854" y="19087"/>
                  </a:lnTo>
                  <a:lnTo>
                    <a:pt x="152176" y="6056"/>
                  </a:lnTo>
                  <a:lnTo>
                    <a:pt x="132436" y="0"/>
                  </a:lnTo>
                  <a:lnTo>
                    <a:pt x="103068" y="8318"/>
                  </a:lnTo>
                  <a:lnTo>
                    <a:pt x="64184" y="41044"/>
                  </a:lnTo>
                  <a:lnTo>
                    <a:pt x="39617" y="76327"/>
                  </a:lnTo>
                  <a:lnTo>
                    <a:pt x="19053" y="118584"/>
                  </a:lnTo>
                  <a:lnTo>
                    <a:pt x="5212" y="165587"/>
                  </a:lnTo>
                  <a:lnTo>
                    <a:pt x="0" y="210937"/>
                  </a:lnTo>
                  <a:lnTo>
                    <a:pt x="2153" y="253200"/>
                  </a:lnTo>
                  <a:lnTo>
                    <a:pt x="12517" y="290798"/>
                  </a:lnTo>
                  <a:lnTo>
                    <a:pt x="32175" y="318797"/>
                  </a:lnTo>
                  <a:lnTo>
                    <a:pt x="44332" y="330215"/>
                  </a:lnTo>
                  <a:lnTo>
                    <a:pt x="71010" y="342901"/>
                  </a:lnTo>
                  <a:lnTo>
                    <a:pt x="85038" y="346284"/>
                  </a:lnTo>
                  <a:lnTo>
                    <a:pt x="111914" y="344398"/>
                  </a:lnTo>
                  <a:lnTo>
                    <a:pt x="151195" y="33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0" name="SMARTInkShape-4521"/>
          <p:cNvSpPr/>
          <p:nvPr>
            <p:custDataLst>
              <p:tags r:id="rId6"/>
            </p:custDataLst>
          </p:nvPr>
        </p:nvSpPr>
        <p:spPr>
          <a:xfrm>
            <a:off x="4888296" y="603250"/>
            <a:ext cx="401255" cy="378243"/>
          </a:xfrm>
          <a:custGeom>
            <a:avLst/>
            <a:gdLst/>
            <a:ahLst/>
            <a:cxnLst/>
            <a:rect l="0" t="0" r="0" b="0"/>
            <a:pathLst>
              <a:path w="401255" h="378243">
                <a:moveTo>
                  <a:pt x="280604" y="0"/>
                </a:moveTo>
                <a:lnTo>
                  <a:pt x="280604" y="0"/>
                </a:lnTo>
                <a:lnTo>
                  <a:pt x="290064" y="0"/>
                </a:lnTo>
                <a:lnTo>
                  <a:pt x="290438" y="1411"/>
                </a:lnTo>
                <a:lnTo>
                  <a:pt x="287594" y="10139"/>
                </a:lnTo>
                <a:lnTo>
                  <a:pt x="284181" y="17677"/>
                </a:lnTo>
                <a:lnTo>
                  <a:pt x="254552" y="39789"/>
                </a:lnTo>
                <a:lnTo>
                  <a:pt x="215108" y="63216"/>
                </a:lnTo>
                <a:lnTo>
                  <a:pt x="181645" y="82189"/>
                </a:lnTo>
                <a:lnTo>
                  <a:pt x="143724" y="100499"/>
                </a:lnTo>
                <a:lnTo>
                  <a:pt x="105469" y="118044"/>
                </a:lnTo>
                <a:lnTo>
                  <a:pt x="58281" y="142377"/>
                </a:lnTo>
                <a:lnTo>
                  <a:pt x="21624" y="163956"/>
                </a:lnTo>
                <a:lnTo>
                  <a:pt x="16934" y="168571"/>
                </a:lnTo>
                <a:lnTo>
                  <a:pt x="15924" y="172353"/>
                </a:lnTo>
                <a:lnTo>
                  <a:pt x="17367" y="175580"/>
                </a:lnTo>
                <a:lnTo>
                  <a:pt x="20445" y="178436"/>
                </a:lnTo>
                <a:lnTo>
                  <a:pt x="55119" y="185828"/>
                </a:lnTo>
                <a:lnTo>
                  <a:pt x="91723" y="190305"/>
                </a:lnTo>
                <a:lnTo>
                  <a:pt x="131746" y="195352"/>
                </a:lnTo>
                <a:lnTo>
                  <a:pt x="168349" y="202299"/>
                </a:lnTo>
                <a:lnTo>
                  <a:pt x="200463" y="210773"/>
                </a:lnTo>
                <a:lnTo>
                  <a:pt x="204599" y="215304"/>
                </a:lnTo>
                <a:lnTo>
                  <a:pt x="205945" y="221147"/>
                </a:lnTo>
                <a:lnTo>
                  <a:pt x="205431" y="227865"/>
                </a:lnTo>
                <a:lnTo>
                  <a:pt x="191690" y="242855"/>
                </a:lnTo>
                <a:lnTo>
                  <a:pt x="154306" y="269042"/>
                </a:lnTo>
                <a:lnTo>
                  <a:pt x="122871" y="288908"/>
                </a:lnTo>
                <a:lnTo>
                  <a:pt x="87734" y="309496"/>
                </a:lnTo>
                <a:lnTo>
                  <a:pt x="42365" y="337549"/>
                </a:lnTo>
                <a:lnTo>
                  <a:pt x="6434" y="362174"/>
                </a:lnTo>
                <a:lnTo>
                  <a:pt x="0" y="371692"/>
                </a:lnTo>
                <a:lnTo>
                  <a:pt x="2519" y="374795"/>
                </a:lnTo>
                <a:lnTo>
                  <a:pt x="16605" y="378242"/>
                </a:lnTo>
                <a:lnTo>
                  <a:pt x="48265" y="376011"/>
                </a:lnTo>
                <a:lnTo>
                  <a:pt x="94087" y="370316"/>
                </a:lnTo>
                <a:lnTo>
                  <a:pt x="123098" y="366822"/>
                </a:lnTo>
                <a:lnTo>
                  <a:pt x="154433" y="363081"/>
                </a:lnTo>
                <a:lnTo>
                  <a:pt x="184496" y="360587"/>
                </a:lnTo>
                <a:lnTo>
                  <a:pt x="213710" y="358925"/>
                </a:lnTo>
                <a:lnTo>
                  <a:pt x="242357" y="357817"/>
                </a:lnTo>
                <a:lnTo>
                  <a:pt x="289241" y="356585"/>
                </a:lnTo>
                <a:lnTo>
                  <a:pt x="327481" y="356743"/>
                </a:lnTo>
                <a:lnTo>
                  <a:pt x="369988" y="360799"/>
                </a:lnTo>
                <a:lnTo>
                  <a:pt x="401254" y="3683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4" name="SMARTInkShape-Group804"/>
          <p:cNvGrpSpPr/>
          <p:nvPr/>
        </p:nvGrpSpPr>
        <p:grpSpPr>
          <a:xfrm>
            <a:off x="4140200" y="567842"/>
            <a:ext cx="298451" cy="607650"/>
            <a:chOff x="4140200" y="567842"/>
            <a:chExt cx="298451" cy="607650"/>
          </a:xfrm>
        </p:grpSpPr>
        <p:sp>
          <p:nvSpPr>
            <p:cNvPr id="351" name="SMARTInkShape-4522"/>
            <p:cNvSpPr/>
            <p:nvPr>
              <p:custDataLst>
                <p:tags r:id="rId18"/>
              </p:custDataLst>
            </p:nvPr>
          </p:nvSpPr>
          <p:spPr>
            <a:xfrm>
              <a:off x="4276530" y="1020367"/>
              <a:ext cx="162121" cy="155125"/>
            </a:xfrm>
            <a:custGeom>
              <a:avLst/>
              <a:gdLst/>
              <a:ahLst/>
              <a:cxnLst/>
              <a:rect l="0" t="0" r="0" b="0"/>
              <a:pathLst>
                <a:path w="162121" h="155125">
                  <a:moveTo>
                    <a:pt x="9720" y="21033"/>
                  </a:moveTo>
                  <a:lnTo>
                    <a:pt x="9720" y="21033"/>
                  </a:lnTo>
                  <a:lnTo>
                    <a:pt x="6349" y="27775"/>
                  </a:lnTo>
                  <a:lnTo>
                    <a:pt x="3631" y="75305"/>
                  </a:lnTo>
                  <a:lnTo>
                    <a:pt x="3422" y="117544"/>
                  </a:lnTo>
                  <a:lnTo>
                    <a:pt x="3373" y="155124"/>
                  </a:lnTo>
                  <a:lnTo>
                    <a:pt x="3372" y="154877"/>
                  </a:lnTo>
                  <a:lnTo>
                    <a:pt x="0" y="144416"/>
                  </a:lnTo>
                  <a:lnTo>
                    <a:pt x="3384" y="100935"/>
                  </a:lnTo>
                  <a:lnTo>
                    <a:pt x="14506" y="56388"/>
                  </a:lnTo>
                  <a:lnTo>
                    <a:pt x="35049" y="18573"/>
                  </a:lnTo>
                  <a:lnTo>
                    <a:pt x="50845" y="3242"/>
                  </a:lnTo>
                  <a:lnTo>
                    <a:pt x="59715" y="0"/>
                  </a:lnTo>
                  <a:lnTo>
                    <a:pt x="78977" y="161"/>
                  </a:lnTo>
                  <a:lnTo>
                    <a:pt x="97416" y="8699"/>
                  </a:lnTo>
                  <a:lnTo>
                    <a:pt x="114312" y="22607"/>
                  </a:lnTo>
                  <a:lnTo>
                    <a:pt x="134314" y="50270"/>
                  </a:lnTo>
                  <a:lnTo>
                    <a:pt x="149990" y="89341"/>
                  </a:lnTo>
                  <a:lnTo>
                    <a:pt x="162120" y="1162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4523"/>
            <p:cNvSpPr/>
            <p:nvPr>
              <p:custDataLst>
                <p:tags r:id="rId19"/>
              </p:custDataLst>
            </p:nvPr>
          </p:nvSpPr>
          <p:spPr>
            <a:xfrm>
              <a:off x="4286250" y="567842"/>
              <a:ext cx="31751" cy="289409"/>
            </a:xfrm>
            <a:custGeom>
              <a:avLst/>
              <a:gdLst/>
              <a:ahLst/>
              <a:cxnLst/>
              <a:rect l="0" t="0" r="0" b="0"/>
              <a:pathLst>
                <a:path w="31751" h="28940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1881" y="40419"/>
                  </a:lnTo>
                  <a:lnTo>
                    <a:pt x="4364" y="72207"/>
                  </a:lnTo>
                  <a:lnTo>
                    <a:pt x="5467" y="107502"/>
                  </a:lnTo>
                  <a:lnTo>
                    <a:pt x="7839" y="144355"/>
                  </a:lnTo>
                  <a:lnTo>
                    <a:pt x="11245" y="181196"/>
                  </a:lnTo>
                  <a:lnTo>
                    <a:pt x="15111" y="216384"/>
                  </a:lnTo>
                  <a:lnTo>
                    <a:pt x="24625" y="261186"/>
                  </a:lnTo>
                  <a:lnTo>
                    <a:pt x="31750" y="289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4524"/>
            <p:cNvSpPr/>
            <p:nvPr>
              <p:custDataLst>
                <p:tags r:id="rId20"/>
              </p:custDataLst>
            </p:nvPr>
          </p:nvSpPr>
          <p:spPr>
            <a:xfrm>
              <a:off x="4140200" y="882650"/>
              <a:ext cx="241301" cy="44451"/>
            </a:xfrm>
            <a:custGeom>
              <a:avLst/>
              <a:gdLst/>
              <a:ahLst/>
              <a:cxnLst/>
              <a:rect l="0" t="0" r="0" b="0"/>
              <a:pathLst>
                <a:path w="241301" h="44451">
                  <a:moveTo>
                    <a:pt x="0" y="44450"/>
                  </a:moveTo>
                  <a:lnTo>
                    <a:pt x="0" y="44450"/>
                  </a:lnTo>
                  <a:lnTo>
                    <a:pt x="44644" y="28870"/>
                  </a:lnTo>
                  <a:lnTo>
                    <a:pt x="88516" y="19651"/>
                  </a:lnTo>
                  <a:lnTo>
                    <a:pt x="114044" y="15218"/>
                  </a:lnTo>
                  <a:lnTo>
                    <a:pt x="139529" y="11556"/>
                  </a:lnTo>
                  <a:lnTo>
                    <a:pt x="164986" y="8410"/>
                  </a:lnTo>
                  <a:lnTo>
                    <a:pt x="207383" y="3738"/>
                  </a:lnTo>
                  <a:lnTo>
                    <a:pt x="241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7" name="SMARTInkShape-Group805"/>
          <p:cNvGrpSpPr/>
          <p:nvPr/>
        </p:nvGrpSpPr>
        <p:grpSpPr>
          <a:xfrm>
            <a:off x="3124200" y="865316"/>
            <a:ext cx="304801" cy="130311"/>
            <a:chOff x="3124200" y="865316"/>
            <a:chExt cx="304801" cy="130311"/>
          </a:xfrm>
        </p:grpSpPr>
        <p:sp>
          <p:nvSpPr>
            <p:cNvPr id="355" name="SMARTInkShape-4525"/>
            <p:cNvSpPr/>
            <p:nvPr>
              <p:custDataLst>
                <p:tags r:id="rId16"/>
              </p:custDataLst>
            </p:nvPr>
          </p:nvSpPr>
          <p:spPr>
            <a:xfrm>
              <a:off x="3124200" y="865316"/>
              <a:ext cx="285751" cy="10985"/>
            </a:xfrm>
            <a:custGeom>
              <a:avLst/>
              <a:gdLst/>
              <a:ahLst/>
              <a:cxnLst/>
              <a:rect l="0" t="0" r="0" b="0"/>
              <a:pathLst>
                <a:path w="285751" h="10985">
                  <a:moveTo>
                    <a:pt x="0" y="10984"/>
                  </a:moveTo>
                  <a:lnTo>
                    <a:pt x="0" y="10984"/>
                  </a:lnTo>
                  <a:lnTo>
                    <a:pt x="33893" y="9102"/>
                  </a:lnTo>
                  <a:lnTo>
                    <a:pt x="69391" y="5914"/>
                  </a:lnTo>
                  <a:lnTo>
                    <a:pt x="113391" y="2146"/>
                  </a:lnTo>
                  <a:lnTo>
                    <a:pt x="136977" y="858"/>
                  </a:lnTo>
                  <a:lnTo>
                    <a:pt x="161168" y="0"/>
                  </a:lnTo>
                  <a:lnTo>
                    <a:pt x="207802" y="458"/>
                  </a:lnTo>
                  <a:lnTo>
                    <a:pt x="247343" y="5365"/>
                  </a:lnTo>
                  <a:lnTo>
                    <a:pt x="285750" y="109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4526"/>
            <p:cNvSpPr/>
            <p:nvPr>
              <p:custDataLst>
                <p:tags r:id="rId17"/>
              </p:custDataLst>
            </p:nvPr>
          </p:nvSpPr>
          <p:spPr>
            <a:xfrm>
              <a:off x="3143250" y="965200"/>
              <a:ext cx="285751" cy="30427"/>
            </a:xfrm>
            <a:custGeom>
              <a:avLst/>
              <a:gdLst/>
              <a:ahLst/>
              <a:cxnLst/>
              <a:rect l="0" t="0" r="0" b="0"/>
              <a:pathLst>
                <a:path w="285751" h="30427">
                  <a:moveTo>
                    <a:pt x="0" y="25400"/>
                  </a:moveTo>
                  <a:lnTo>
                    <a:pt x="0" y="25400"/>
                  </a:lnTo>
                  <a:lnTo>
                    <a:pt x="0" y="28771"/>
                  </a:lnTo>
                  <a:lnTo>
                    <a:pt x="7526" y="30426"/>
                  </a:lnTo>
                  <a:lnTo>
                    <a:pt x="40800" y="29476"/>
                  </a:lnTo>
                  <a:lnTo>
                    <a:pt x="80928" y="25095"/>
                  </a:lnTo>
                  <a:lnTo>
                    <a:pt x="105458" y="20963"/>
                  </a:lnTo>
                  <a:lnTo>
                    <a:pt x="131688" y="16092"/>
                  </a:lnTo>
                  <a:lnTo>
                    <a:pt x="160465" y="12139"/>
                  </a:lnTo>
                  <a:lnTo>
                    <a:pt x="190937" y="8798"/>
                  </a:lnTo>
                  <a:lnTo>
                    <a:pt x="222541" y="5866"/>
                  </a:lnTo>
                  <a:lnTo>
                    <a:pt x="285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7" name="SMARTInkShape-Group806"/>
          <p:cNvGrpSpPr/>
          <p:nvPr/>
        </p:nvGrpSpPr>
        <p:grpSpPr>
          <a:xfrm>
            <a:off x="1294801" y="434739"/>
            <a:ext cx="1305996" cy="873362"/>
            <a:chOff x="1294801" y="434739"/>
            <a:chExt cx="1305996" cy="873362"/>
          </a:xfrm>
        </p:grpSpPr>
        <p:sp>
          <p:nvSpPr>
            <p:cNvPr id="358" name="SMARTInkShape-4527"/>
            <p:cNvSpPr/>
            <p:nvPr>
              <p:custDataLst>
                <p:tags r:id="rId7"/>
              </p:custDataLst>
            </p:nvPr>
          </p:nvSpPr>
          <p:spPr>
            <a:xfrm>
              <a:off x="1388155" y="434739"/>
              <a:ext cx="224746" cy="212962"/>
            </a:xfrm>
            <a:custGeom>
              <a:avLst/>
              <a:gdLst/>
              <a:ahLst/>
              <a:cxnLst/>
              <a:rect l="0" t="0" r="0" b="0"/>
              <a:pathLst>
                <a:path w="224746" h="212962">
                  <a:moveTo>
                    <a:pt x="34245" y="124061"/>
                  </a:moveTo>
                  <a:lnTo>
                    <a:pt x="34245" y="124061"/>
                  </a:lnTo>
                  <a:lnTo>
                    <a:pt x="34245" y="106417"/>
                  </a:lnTo>
                  <a:lnTo>
                    <a:pt x="23575" y="143496"/>
                  </a:lnTo>
                  <a:lnTo>
                    <a:pt x="8384" y="190616"/>
                  </a:lnTo>
                  <a:lnTo>
                    <a:pt x="869" y="209711"/>
                  </a:lnTo>
                  <a:lnTo>
                    <a:pt x="0" y="210794"/>
                  </a:lnTo>
                  <a:lnTo>
                    <a:pt x="5556" y="191680"/>
                  </a:lnTo>
                  <a:lnTo>
                    <a:pt x="17984" y="152092"/>
                  </a:lnTo>
                  <a:lnTo>
                    <a:pt x="29134" y="115353"/>
                  </a:lnTo>
                  <a:lnTo>
                    <a:pt x="41146" y="75505"/>
                  </a:lnTo>
                  <a:lnTo>
                    <a:pt x="57303" y="41803"/>
                  </a:lnTo>
                  <a:lnTo>
                    <a:pt x="76243" y="16241"/>
                  </a:lnTo>
                  <a:lnTo>
                    <a:pt x="96420" y="2528"/>
                  </a:lnTo>
                  <a:lnTo>
                    <a:pt x="105328" y="0"/>
                  </a:lnTo>
                  <a:lnTo>
                    <a:pt x="120871" y="954"/>
                  </a:lnTo>
                  <a:lnTo>
                    <a:pt x="136716" y="15489"/>
                  </a:lnTo>
                  <a:lnTo>
                    <a:pt x="151754" y="39118"/>
                  </a:lnTo>
                  <a:lnTo>
                    <a:pt x="168859" y="84860"/>
                  </a:lnTo>
                  <a:lnTo>
                    <a:pt x="180857" y="120044"/>
                  </a:lnTo>
                  <a:lnTo>
                    <a:pt x="197008" y="156848"/>
                  </a:lnTo>
                  <a:lnTo>
                    <a:pt x="224745" y="2129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4528"/>
            <p:cNvSpPr/>
            <p:nvPr>
              <p:custDataLst>
                <p:tags r:id="rId8"/>
              </p:custDataLst>
            </p:nvPr>
          </p:nvSpPr>
          <p:spPr>
            <a:xfrm>
              <a:off x="1498600" y="1107592"/>
              <a:ext cx="171451" cy="124309"/>
            </a:xfrm>
            <a:custGeom>
              <a:avLst/>
              <a:gdLst/>
              <a:ahLst/>
              <a:cxnLst/>
              <a:rect l="0" t="0" r="0" b="0"/>
              <a:pathLst>
                <a:path w="171451" h="12430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6" y="0"/>
                  </a:lnTo>
                  <a:lnTo>
                    <a:pt x="48184" y="27893"/>
                  </a:lnTo>
                  <a:lnTo>
                    <a:pt x="90398" y="51134"/>
                  </a:lnTo>
                  <a:lnTo>
                    <a:pt x="128541" y="79265"/>
                  </a:lnTo>
                  <a:lnTo>
                    <a:pt x="171450" y="124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4529"/>
            <p:cNvSpPr/>
            <p:nvPr>
              <p:custDataLst>
                <p:tags r:id="rId9"/>
              </p:custDataLst>
            </p:nvPr>
          </p:nvSpPr>
          <p:spPr>
            <a:xfrm>
              <a:off x="1479550" y="1062215"/>
              <a:ext cx="184151" cy="245886"/>
            </a:xfrm>
            <a:custGeom>
              <a:avLst/>
              <a:gdLst/>
              <a:ahLst/>
              <a:cxnLst/>
              <a:rect l="0" t="0" r="0" b="0"/>
              <a:pathLst>
                <a:path w="184151" h="245886">
                  <a:moveTo>
                    <a:pt x="184150" y="10935"/>
                  </a:moveTo>
                  <a:lnTo>
                    <a:pt x="184150" y="10935"/>
                  </a:lnTo>
                  <a:lnTo>
                    <a:pt x="177408" y="4193"/>
                  </a:lnTo>
                  <a:lnTo>
                    <a:pt x="170335" y="883"/>
                  </a:lnTo>
                  <a:lnTo>
                    <a:pt x="166473" y="0"/>
                  </a:lnTo>
                  <a:lnTo>
                    <a:pt x="161782" y="2234"/>
                  </a:lnTo>
                  <a:lnTo>
                    <a:pt x="119429" y="47227"/>
                  </a:lnTo>
                  <a:lnTo>
                    <a:pt x="94707" y="83039"/>
                  </a:lnTo>
                  <a:lnTo>
                    <a:pt x="69609" y="124120"/>
                  </a:lnTo>
                  <a:lnTo>
                    <a:pt x="44343" y="165897"/>
                  </a:lnTo>
                  <a:lnTo>
                    <a:pt x="24647" y="200457"/>
                  </a:lnTo>
                  <a:lnTo>
                    <a:pt x="0" y="2458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4530"/>
            <p:cNvSpPr/>
            <p:nvPr>
              <p:custDataLst>
                <p:tags r:id="rId10"/>
              </p:custDataLst>
            </p:nvPr>
          </p:nvSpPr>
          <p:spPr>
            <a:xfrm>
              <a:off x="1914487" y="660400"/>
              <a:ext cx="174664" cy="393701"/>
            </a:xfrm>
            <a:custGeom>
              <a:avLst/>
              <a:gdLst/>
              <a:ahLst/>
              <a:cxnLst/>
              <a:rect l="0" t="0" r="0" b="0"/>
              <a:pathLst>
                <a:path w="174664" h="393701">
                  <a:moveTo>
                    <a:pt x="174663" y="0"/>
                  </a:moveTo>
                  <a:lnTo>
                    <a:pt x="174663" y="0"/>
                  </a:lnTo>
                  <a:lnTo>
                    <a:pt x="130620" y="18017"/>
                  </a:lnTo>
                  <a:lnTo>
                    <a:pt x="91842" y="45869"/>
                  </a:lnTo>
                  <a:lnTo>
                    <a:pt x="63535" y="76125"/>
                  </a:lnTo>
                  <a:lnTo>
                    <a:pt x="38254" y="112620"/>
                  </a:lnTo>
                  <a:lnTo>
                    <a:pt x="17376" y="153770"/>
                  </a:lnTo>
                  <a:lnTo>
                    <a:pt x="3393" y="200281"/>
                  </a:lnTo>
                  <a:lnTo>
                    <a:pt x="0" y="247293"/>
                  </a:lnTo>
                  <a:lnTo>
                    <a:pt x="5313" y="291941"/>
                  </a:lnTo>
                  <a:lnTo>
                    <a:pt x="19433" y="330600"/>
                  </a:lnTo>
                  <a:lnTo>
                    <a:pt x="44994" y="359070"/>
                  </a:lnTo>
                  <a:lnTo>
                    <a:pt x="60700" y="370614"/>
                  </a:lnTo>
                  <a:lnTo>
                    <a:pt x="98848" y="383439"/>
                  </a:lnTo>
                  <a:lnTo>
                    <a:pt x="161963" y="393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4531"/>
            <p:cNvSpPr/>
            <p:nvPr>
              <p:custDataLst>
                <p:tags r:id="rId11"/>
              </p:custDataLst>
            </p:nvPr>
          </p:nvSpPr>
          <p:spPr>
            <a:xfrm>
              <a:off x="2145473" y="749300"/>
              <a:ext cx="235778" cy="224621"/>
            </a:xfrm>
            <a:custGeom>
              <a:avLst/>
              <a:gdLst/>
              <a:ahLst/>
              <a:cxnLst/>
              <a:rect l="0" t="0" r="0" b="0"/>
              <a:pathLst>
                <a:path w="235778" h="224621">
                  <a:moveTo>
                    <a:pt x="216727" y="0"/>
                  </a:moveTo>
                  <a:lnTo>
                    <a:pt x="216727" y="0"/>
                  </a:lnTo>
                  <a:lnTo>
                    <a:pt x="206057" y="14433"/>
                  </a:lnTo>
                  <a:lnTo>
                    <a:pt x="184124" y="57022"/>
                  </a:lnTo>
                  <a:lnTo>
                    <a:pt x="171898" y="88138"/>
                  </a:lnTo>
                  <a:lnTo>
                    <a:pt x="157997" y="122428"/>
                  </a:lnTo>
                  <a:lnTo>
                    <a:pt x="140060" y="156483"/>
                  </a:lnTo>
                  <a:lnTo>
                    <a:pt x="103386" y="200647"/>
                  </a:lnTo>
                  <a:lnTo>
                    <a:pt x="67982" y="223689"/>
                  </a:lnTo>
                  <a:lnTo>
                    <a:pt x="57592" y="224620"/>
                  </a:lnTo>
                  <a:lnTo>
                    <a:pt x="38520" y="218129"/>
                  </a:lnTo>
                  <a:lnTo>
                    <a:pt x="22519" y="202074"/>
                  </a:lnTo>
                  <a:lnTo>
                    <a:pt x="9762" y="179416"/>
                  </a:lnTo>
                  <a:lnTo>
                    <a:pt x="25" y="139160"/>
                  </a:lnTo>
                  <a:lnTo>
                    <a:pt x="0" y="122762"/>
                  </a:lnTo>
                  <a:lnTo>
                    <a:pt x="3098" y="119236"/>
                  </a:lnTo>
                  <a:lnTo>
                    <a:pt x="7985" y="118296"/>
                  </a:lnTo>
                  <a:lnTo>
                    <a:pt x="33992" y="125597"/>
                  </a:lnTo>
                  <a:lnTo>
                    <a:pt x="76741" y="143047"/>
                  </a:lnTo>
                  <a:lnTo>
                    <a:pt x="110766" y="158827"/>
                  </a:lnTo>
                  <a:lnTo>
                    <a:pt x="144704" y="177599"/>
                  </a:lnTo>
                  <a:lnTo>
                    <a:pt x="188801" y="201259"/>
                  </a:lnTo>
                  <a:lnTo>
                    <a:pt x="235777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4532"/>
            <p:cNvSpPr/>
            <p:nvPr>
              <p:custDataLst>
                <p:tags r:id="rId12"/>
              </p:custDataLst>
            </p:nvPr>
          </p:nvSpPr>
          <p:spPr>
            <a:xfrm>
              <a:off x="2489200" y="628650"/>
              <a:ext cx="111597" cy="387351"/>
            </a:xfrm>
            <a:custGeom>
              <a:avLst/>
              <a:gdLst/>
              <a:ahLst/>
              <a:cxnLst/>
              <a:rect l="0" t="0" r="0" b="0"/>
              <a:pathLst>
                <a:path w="111597" h="3873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26745" y="28170"/>
                  </a:lnTo>
                  <a:lnTo>
                    <a:pt x="44813" y="57676"/>
                  </a:lnTo>
                  <a:lnTo>
                    <a:pt x="68365" y="101363"/>
                  </a:lnTo>
                  <a:lnTo>
                    <a:pt x="81560" y="126842"/>
                  </a:lnTo>
                  <a:lnTo>
                    <a:pt x="92473" y="152295"/>
                  </a:lnTo>
                  <a:lnTo>
                    <a:pt x="101866" y="177730"/>
                  </a:lnTo>
                  <a:lnTo>
                    <a:pt x="110244" y="203153"/>
                  </a:lnTo>
                  <a:lnTo>
                    <a:pt x="111596" y="228569"/>
                  </a:lnTo>
                  <a:lnTo>
                    <a:pt x="108264" y="253979"/>
                  </a:lnTo>
                  <a:lnTo>
                    <a:pt x="101809" y="279386"/>
                  </a:lnTo>
                  <a:lnTo>
                    <a:pt x="70178" y="324549"/>
                  </a:lnTo>
                  <a:lnTo>
                    <a:pt x="6350" y="387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4533"/>
            <p:cNvSpPr/>
            <p:nvPr>
              <p:custDataLst>
                <p:tags r:id="rId13"/>
              </p:custDataLst>
            </p:nvPr>
          </p:nvSpPr>
          <p:spPr>
            <a:xfrm>
              <a:off x="1340178" y="742950"/>
              <a:ext cx="37773" cy="368928"/>
            </a:xfrm>
            <a:custGeom>
              <a:avLst/>
              <a:gdLst/>
              <a:ahLst/>
              <a:cxnLst/>
              <a:rect l="0" t="0" r="0" b="0"/>
              <a:pathLst>
                <a:path w="37773" h="368928">
                  <a:moveTo>
                    <a:pt x="37772" y="0"/>
                  </a:moveTo>
                  <a:lnTo>
                    <a:pt x="37772" y="0"/>
                  </a:lnTo>
                  <a:lnTo>
                    <a:pt x="14628" y="8838"/>
                  </a:lnTo>
                  <a:lnTo>
                    <a:pt x="11759" y="12948"/>
                  </a:lnTo>
                  <a:lnTo>
                    <a:pt x="5274" y="47347"/>
                  </a:lnTo>
                  <a:lnTo>
                    <a:pt x="2162" y="78193"/>
                  </a:lnTo>
                  <a:lnTo>
                    <a:pt x="779" y="117773"/>
                  </a:lnTo>
                  <a:lnTo>
                    <a:pt x="164" y="164997"/>
                  </a:lnTo>
                  <a:lnTo>
                    <a:pt x="0" y="190431"/>
                  </a:lnTo>
                  <a:lnTo>
                    <a:pt x="596" y="215149"/>
                  </a:lnTo>
                  <a:lnTo>
                    <a:pt x="1699" y="239388"/>
                  </a:lnTo>
                  <a:lnTo>
                    <a:pt x="4101" y="284195"/>
                  </a:lnTo>
                  <a:lnTo>
                    <a:pt x="5168" y="320572"/>
                  </a:lnTo>
                  <a:lnTo>
                    <a:pt x="5910" y="366065"/>
                  </a:lnTo>
                  <a:lnTo>
                    <a:pt x="5947" y="368927"/>
                  </a:lnTo>
                  <a:lnTo>
                    <a:pt x="12372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4534"/>
            <p:cNvSpPr/>
            <p:nvPr>
              <p:custDataLst>
                <p:tags r:id="rId14"/>
              </p:custDataLst>
            </p:nvPr>
          </p:nvSpPr>
          <p:spPr>
            <a:xfrm>
              <a:off x="1294801" y="704850"/>
              <a:ext cx="292700" cy="88901"/>
            </a:xfrm>
            <a:custGeom>
              <a:avLst/>
              <a:gdLst/>
              <a:ahLst/>
              <a:cxnLst/>
              <a:rect l="0" t="0" r="0" b="0"/>
              <a:pathLst>
                <a:path w="292700" h="88901">
                  <a:moveTo>
                    <a:pt x="25999" y="88900"/>
                  </a:moveTo>
                  <a:lnTo>
                    <a:pt x="25999" y="88900"/>
                  </a:lnTo>
                  <a:lnTo>
                    <a:pt x="759" y="88900"/>
                  </a:lnTo>
                  <a:lnTo>
                    <a:pt x="0" y="88194"/>
                  </a:lnTo>
                  <a:lnTo>
                    <a:pt x="905" y="87019"/>
                  </a:lnTo>
                  <a:lnTo>
                    <a:pt x="2920" y="85529"/>
                  </a:lnTo>
                  <a:lnTo>
                    <a:pt x="36094" y="73320"/>
                  </a:lnTo>
                  <a:lnTo>
                    <a:pt x="76112" y="58457"/>
                  </a:lnTo>
                  <a:lnTo>
                    <a:pt x="99624" y="49555"/>
                  </a:lnTo>
                  <a:lnTo>
                    <a:pt x="124471" y="40798"/>
                  </a:lnTo>
                  <a:lnTo>
                    <a:pt x="150208" y="32137"/>
                  </a:lnTo>
                  <a:lnTo>
                    <a:pt x="176539" y="23541"/>
                  </a:lnTo>
                  <a:lnTo>
                    <a:pt x="201148" y="17105"/>
                  </a:lnTo>
                  <a:lnTo>
                    <a:pt x="247306" y="8073"/>
                  </a:lnTo>
                  <a:lnTo>
                    <a:pt x="29269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4535"/>
            <p:cNvSpPr/>
            <p:nvPr>
              <p:custDataLst>
                <p:tags r:id="rId15"/>
              </p:custDataLst>
            </p:nvPr>
          </p:nvSpPr>
          <p:spPr>
            <a:xfrm>
              <a:off x="1314450" y="825500"/>
              <a:ext cx="393701" cy="133351"/>
            </a:xfrm>
            <a:custGeom>
              <a:avLst/>
              <a:gdLst/>
              <a:ahLst/>
              <a:cxnLst/>
              <a:rect l="0" t="0" r="0" b="0"/>
              <a:pathLst>
                <a:path w="393701" h="133351">
                  <a:moveTo>
                    <a:pt x="0" y="133350"/>
                  </a:moveTo>
                  <a:lnTo>
                    <a:pt x="0" y="133350"/>
                  </a:lnTo>
                  <a:lnTo>
                    <a:pt x="30287" y="121800"/>
                  </a:lnTo>
                  <a:lnTo>
                    <a:pt x="67788" y="108931"/>
                  </a:lnTo>
                  <a:lnTo>
                    <a:pt x="92465" y="100137"/>
                  </a:lnTo>
                  <a:lnTo>
                    <a:pt x="120204" y="90042"/>
                  </a:lnTo>
                  <a:lnTo>
                    <a:pt x="149986" y="79078"/>
                  </a:lnTo>
                  <a:lnTo>
                    <a:pt x="181835" y="68241"/>
                  </a:lnTo>
                  <a:lnTo>
                    <a:pt x="215062" y="57488"/>
                  </a:lnTo>
                  <a:lnTo>
                    <a:pt x="249208" y="46792"/>
                  </a:lnTo>
                  <a:lnTo>
                    <a:pt x="280439" y="36839"/>
                  </a:lnTo>
                  <a:lnTo>
                    <a:pt x="309726" y="27382"/>
                  </a:lnTo>
                  <a:lnTo>
                    <a:pt x="356378" y="12170"/>
                  </a:lnTo>
                  <a:lnTo>
                    <a:pt x="393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15829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SMARTInkShape-Group753"/>
          <p:cNvGrpSpPr/>
          <p:nvPr/>
        </p:nvGrpSpPr>
        <p:grpSpPr>
          <a:xfrm>
            <a:off x="4254500" y="4000504"/>
            <a:ext cx="5626101" cy="920747"/>
            <a:chOff x="4254500" y="4000504"/>
            <a:chExt cx="5626101" cy="920747"/>
          </a:xfrm>
        </p:grpSpPr>
        <p:sp>
          <p:nvSpPr>
            <p:cNvPr id="114" name="SMARTInkShape-4284"/>
            <p:cNvSpPr/>
            <p:nvPr>
              <p:custDataLst>
                <p:tags r:id="rId91"/>
              </p:custDataLst>
            </p:nvPr>
          </p:nvSpPr>
          <p:spPr>
            <a:xfrm>
              <a:off x="4254500" y="4000504"/>
              <a:ext cx="4241801" cy="787397"/>
            </a:xfrm>
            <a:custGeom>
              <a:avLst/>
              <a:gdLst/>
              <a:ahLst/>
              <a:cxnLst/>
              <a:rect l="0" t="0" r="0" b="0"/>
              <a:pathLst>
                <a:path w="4241801" h="787397">
                  <a:moveTo>
                    <a:pt x="0" y="692146"/>
                  </a:moveTo>
                  <a:lnTo>
                    <a:pt x="0" y="692146"/>
                  </a:lnTo>
                  <a:lnTo>
                    <a:pt x="22782" y="691440"/>
                  </a:lnTo>
                  <a:lnTo>
                    <a:pt x="63253" y="686384"/>
                  </a:lnTo>
                  <a:lnTo>
                    <a:pt x="102388" y="685912"/>
                  </a:lnTo>
                  <a:lnTo>
                    <a:pt x="147460" y="682447"/>
                  </a:lnTo>
                  <a:lnTo>
                    <a:pt x="191310" y="676964"/>
                  </a:lnTo>
                  <a:lnTo>
                    <a:pt x="236679" y="674242"/>
                  </a:lnTo>
                  <a:lnTo>
                    <a:pt x="281402" y="670064"/>
                  </a:lnTo>
                  <a:lnTo>
                    <a:pt x="325932" y="667729"/>
                  </a:lnTo>
                  <a:lnTo>
                    <a:pt x="367035" y="663666"/>
                  </a:lnTo>
                  <a:lnTo>
                    <a:pt x="406025" y="661365"/>
                  </a:lnTo>
                  <a:lnTo>
                    <a:pt x="444390" y="657312"/>
                  </a:lnTo>
                  <a:lnTo>
                    <a:pt x="482567" y="651642"/>
                  </a:lnTo>
                  <a:lnTo>
                    <a:pt x="523254" y="644111"/>
                  </a:lnTo>
                  <a:lnTo>
                    <a:pt x="567045" y="638339"/>
                  </a:lnTo>
                  <a:lnTo>
                    <a:pt x="612580" y="623080"/>
                  </a:lnTo>
                  <a:lnTo>
                    <a:pt x="657125" y="607734"/>
                  </a:lnTo>
                  <a:lnTo>
                    <a:pt x="688811" y="593993"/>
                  </a:lnTo>
                  <a:lnTo>
                    <a:pt x="730488" y="563219"/>
                  </a:lnTo>
                  <a:lnTo>
                    <a:pt x="774714" y="526051"/>
                  </a:lnTo>
                  <a:lnTo>
                    <a:pt x="816923" y="481426"/>
                  </a:lnTo>
                  <a:lnTo>
                    <a:pt x="836304" y="455718"/>
                  </a:lnTo>
                  <a:lnTo>
                    <a:pt x="843002" y="444544"/>
                  </a:lnTo>
                  <a:lnTo>
                    <a:pt x="884643" y="397163"/>
                  </a:lnTo>
                  <a:lnTo>
                    <a:pt x="916274" y="352655"/>
                  </a:lnTo>
                  <a:lnTo>
                    <a:pt x="953492" y="307092"/>
                  </a:lnTo>
                  <a:lnTo>
                    <a:pt x="986177" y="259774"/>
                  </a:lnTo>
                  <a:lnTo>
                    <a:pt x="1011750" y="216496"/>
                  </a:lnTo>
                  <a:lnTo>
                    <a:pt x="1041399" y="169600"/>
                  </a:lnTo>
                  <a:lnTo>
                    <a:pt x="1071033" y="126377"/>
                  </a:lnTo>
                  <a:lnTo>
                    <a:pt x="1098942" y="83079"/>
                  </a:lnTo>
                  <a:lnTo>
                    <a:pt x="1123984" y="59074"/>
                  </a:lnTo>
                  <a:lnTo>
                    <a:pt x="1170517" y="27709"/>
                  </a:lnTo>
                  <a:lnTo>
                    <a:pt x="1217083" y="4231"/>
                  </a:lnTo>
                  <a:lnTo>
                    <a:pt x="1229783" y="1251"/>
                  </a:lnTo>
                  <a:lnTo>
                    <a:pt x="1276515" y="45"/>
                  </a:lnTo>
                  <a:lnTo>
                    <a:pt x="1316346" y="0"/>
                  </a:lnTo>
                  <a:lnTo>
                    <a:pt x="1358509" y="1878"/>
                  </a:lnTo>
                  <a:lnTo>
                    <a:pt x="1401991" y="12861"/>
                  </a:lnTo>
                  <a:lnTo>
                    <a:pt x="1438580" y="24712"/>
                  </a:lnTo>
                  <a:lnTo>
                    <a:pt x="1481697" y="60683"/>
                  </a:lnTo>
                  <a:lnTo>
                    <a:pt x="1525512" y="105112"/>
                  </a:lnTo>
                  <a:lnTo>
                    <a:pt x="1554793" y="144624"/>
                  </a:lnTo>
                  <a:lnTo>
                    <a:pt x="1590394" y="185694"/>
                  </a:lnTo>
                  <a:lnTo>
                    <a:pt x="1633889" y="230359"/>
                  </a:lnTo>
                  <a:lnTo>
                    <a:pt x="1676377" y="271118"/>
                  </a:lnTo>
                  <a:lnTo>
                    <a:pt x="1722389" y="313976"/>
                  </a:lnTo>
                  <a:lnTo>
                    <a:pt x="1761687" y="357528"/>
                  </a:lnTo>
                  <a:lnTo>
                    <a:pt x="1800337" y="400022"/>
                  </a:lnTo>
                  <a:lnTo>
                    <a:pt x="1840965" y="437306"/>
                  </a:lnTo>
                  <a:lnTo>
                    <a:pt x="1885958" y="476172"/>
                  </a:lnTo>
                  <a:lnTo>
                    <a:pt x="1926446" y="507986"/>
                  </a:lnTo>
                  <a:lnTo>
                    <a:pt x="1969522" y="528325"/>
                  </a:lnTo>
                  <a:lnTo>
                    <a:pt x="2014615" y="545931"/>
                  </a:lnTo>
                  <a:lnTo>
                    <a:pt x="2051543" y="558748"/>
                  </a:lnTo>
                  <a:lnTo>
                    <a:pt x="2091179" y="571481"/>
                  </a:lnTo>
                  <a:lnTo>
                    <a:pt x="2132320" y="584192"/>
                  </a:lnTo>
                  <a:lnTo>
                    <a:pt x="2176966" y="596895"/>
                  </a:lnTo>
                  <a:lnTo>
                    <a:pt x="2212140" y="605362"/>
                  </a:lnTo>
                  <a:lnTo>
                    <a:pt x="2248940" y="613829"/>
                  </a:lnTo>
                  <a:lnTo>
                    <a:pt x="2288344" y="622296"/>
                  </a:lnTo>
                  <a:lnTo>
                    <a:pt x="2327963" y="630057"/>
                  </a:lnTo>
                  <a:lnTo>
                    <a:pt x="2364387" y="635858"/>
                  </a:lnTo>
                  <a:lnTo>
                    <a:pt x="2403154" y="640788"/>
                  </a:lnTo>
                  <a:lnTo>
                    <a:pt x="2444607" y="645331"/>
                  </a:lnTo>
                  <a:lnTo>
                    <a:pt x="2488902" y="649702"/>
                  </a:lnTo>
                  <a:lnTo>
                    <a:pt x="2534458" y="653998"/>
                  </a:lnTo>
                  <a:lnTo>
                    <a:pt x="2581281" y="658963"/>
                  </a:lnTo>
                  <a:lnTo>
                    <a:pt x="2605621" y="662263"/>
                  </a:lnTo>
                  <a:lnTo>
                    <a:pt x="2630314" y="665874"/>
                  </a:lnTo>
                  <a:lnTo>
                    <a:pt x="2655244" y="669692"/>
                  </a:lnTo>
                  <a:lnTo>
                    <a:pt x="2680328" y="673649"/>
                  </a:lnTo>
                  <a:lnTo>
                    <a:pt x="2705519" y="677698"/>
                  </a:lnTo>
                  <a:lnTo>
                    <a:pt x="2731484" y="681103"/>
                  </a:lnTo>
                  <a:lnTo>
                    <a:pt x="2757967" y="684078"/>
                  </a:lnTo>
                  <a:lnTo>
                    <a:pt x="2784794" y="686767"/>
                  </a:lnTo>
                  <a:lnTo>
                    <a:pt x="2811852" y="689266"/>
                  </a:lnTo>
                  <a:lnTo>
                    <a:pt x="2839062" y="691637"/>
                  </a:lnTo>
                  <a:lnTo>
                    <a:pt x="2866375" y="693923"/>
                  </a:lnTo>
                  <a:lnTo>
                    <a:pt x="2895166" y="696859"/>
                  </a:lnTo>
                  <a:lnTo>
                    <a:pt x="2924944" y="700227"/>
                  </a:lnTo>
                  <a:lnTo>
                    <a:pt x="2955379" y="703883"/>
                  </a:lnTo>
                  <a:lnTo>
                    <a:pt x="2988371" y="707731"/>
                  </a:lnTo>
                  <a:lnTo>
                    <a:pt x="3023063" y="711708"/>
                  </a:lnTo>
                  <a:lnTo>
                    <a:pt x="3058892" y="715771"/>
                  </a:lnTo>
                  <a:lnTo>
                    <a:pt x="3096888" y="718479"/>
                  </a:lnTo>
                  <a:lnTo>
                    <a:pt x="3136331" y="720285"/>
                  </a:lnTo>
                  <a:lnTo>
                    <a:pt x="3176738" y="721488"/>
                  </a:lnTo>
                  <a:lnTo>
                    <a:pt x="3217080" y="723702"/>
                  </a:lnTo>
                  <a:lnTo>
                    <a:pt x="3257381" y="726589"/>
                  </a:lnTo>
                  <a:lnTo>
                    <a:pt x="3297654" y="729925"/>
                  </a:lnTo>
                  <a:lnTo>
                    <a:pt x="3340024" y="733559"/>
                  </a:lnTo>
                  <a:lnTo>
                    <a:pt x="3383795" y="737394"/>
                  </a:lnTo>
                  <a:lnTo>
                    <a:pt x="3428495" y="741360"/>
                  </a:lnTo>
                  <a:lnTo>
                    <a:pt x="3473819" y="744711"/>
                  </a:lnTo>
                  <a:lnTo>
                    <a:pt x="3519557" y="747651"/>
                  </a:lnTo>
                  <a:lnTo>
                    <a:pt x="3565572" y="750316"/>
                  </a:lnTo>
                  <a:lnTo>
                    <a:pt x="3612476" y="752798"/>
                  </a:lnTo>
                  <a:lnTo>
                    <a:pt x="3659973" y="755158"/>
                  </a:lnTo>
                  <a:lnTo>
                    <a:pt x="3707865" y="757438"/>
                  </a:lnTo>
                  <a:lnTo>
                    <a:pt x="3755316" y="759662"/>
                  </a:lnTo>
                  <a:lnTo>
                    <a:pt x="3802470" y="761851"/>
                  </a:lnTo>
                  <a:lnTo>
                    <a:pt x="3849431" y="764016"/>
                  </a:lnTo>
                  <a:lnTo>
                    <a:pt x="3895554" y="766871"/>
                  </a:lnTo>
                  <a:lnTo>
                    <a:pt x="3941119" y="770185"/>
                  </a:lnTo>
                  <a:lnTo>
                    <a:pt x="3986313" y="773805"/>
                  </a:lnTo>
                  <a:lnTo>
                    <a:pt x="4027025" y="776924"/>
                  </a:lnTo>
                  <a:lnTo>
                    <a:pt x="4064750" y="779708"/>
                  </a:lnTo>
                  <a:lnTo>
                    <a:pt x="4100483" y="782272"/>
                  </a:lnTo>
                  <a:lnTo>
                    <a:pt x="4132066" y="783979"/>
                  </a:lnTo>
                  <a:lnTo>
                    <a:pt x="4160883" y="785118"/>
                  </a:lnTo>
                  <a:lnTo>
                    <a:pt x="4205837" y="786383"/>
                  </a:lnTo>
                  <a:lnTo>
                    <a:pt x="4241800" y="78739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4285"/>
            <p:cNvSpPr/>
            <p:nvPr>
              <p:custDataLst>
                <p:tags r:id="rId92"/>
              </p:custDataLst>
            </p:nvPr>
          </p:nvSpPr>
          <p:spPr>
            <a:xfrm>
              <a:off x="6083300" y="4000656"/>
              <a:ext cx="3797301" cy="920595"/>
            </a:xfrm>
            <a:custGeom>
              <a:avLst/>
              <a:gdLst/>
              <a:ahLst/>
              <a:cxnLst/>
              <a:rect l="0" t="0" r="0" b="0"/>
              <a:pathLst>
                <a:path w="3797301" h="920595">
                  <a:moveTo>
                    <a:pt x="0" y="641194"/>
                  </a:moveTo>
                  <a:lnTo>
                    <a:pt x="0" y="641194"/>
                  </a:lnTo>
                  <a:lnTo>
                    <a:pt x="3371" y="644565"/>
                  </a:lnTo>
                  <a:lnTo>
                    <a:pt x="8789" y="646220"/>
                  </a:lnTo>
                  <a:lnTo>
                    <a:pt x="50432" y="647466"/>
                  </a:lnTo>
                  <a:lnTo>
                    <a:pt x="96315" y="645651"/>
                  </a:lnTo>
                  <a:lnTo>
                    <a:pt x="131079" y="638752"/>
                  </a:lnTo>
                  <a:lnTo>
                    <a:pt x="172658" y="631533"/>
                  </a:lnTo>
                  <a:lnTo>
                    <a:pt x="214376" y="625631"/>
                  </a:lnTo>
                  <a:lnTo>
                    <a:pt x="253549" y="616827"/>
                  </a:lnTo>
                  <a:lnTo>
                    <a:pt x="293847" y="609750"/>
                  </a:lnTo>
                  <a:lnTo>
                    <a:pt x="335187" y="601303"/>
                  </a:lnTo>
                  <a:lnTo>
                    <a:pt x="372364" y="589864"/>
                  </a:lnTo>
                  <a:lnTo>
                    <a:pt x="419902" y="576727"/>
                  </a:lnTo>
                  <a:lnTo>
                    <a:pt x="464989" y="562267"/>
                  </a:lnTo>
                  <a:lnTo>
                    <a:pt x="511628" y="542061"/>
                  </a:lnTo>
                  <a:lnTo>
                    <a:pt x="557871" y="514681"/>
                  </a:lnTo>
                  <a:lnTo>
                    <a:pt x="602848" y="477482"/>
                  </a:lnTo>
                  <a:lnTo>
                    <a:pt x="645531" y="438752"/>
                  </a:lnTo>
                  <a:lnTo>
                    <a:pt x="684539" y="392224"/>
                  </a:lnTo>
                  <a:lnTo>
                    <a:pt x="729256" y="346165"/>
                  </a:lnTo>
                  <a:lnTo>
                    <a:pt x="773936" y="304961"/>
                  </a:lnTo>
                  <a:lnTo>
                    <a:pt x="820603" y="264491"/>
                  </a:lnTo>
                  <a:lnTo>
                    <a:pt x="866732" y="218019"/>
                  </a:lnTo>
                  <a:lnTo>
                    <a:pt x="909620" y="183888"/>
                  </a:lnTo>
                  <a:lnTo>
                    <a:pt x="954548" y="154487"/>
                  </a:lnTo>
                  <a:lnTo>
                    <a:pt x="1000010" y="117066"/>
                  </a:lnTo>
                  <a:lnTo>
                    <a:pt x="1045341" y="80278"/>
                  </a:lnTo>
                  <a:lnTo>
                    <a:pt x="1089192" y="40116"/>
                  </a:lnTo>
                  <a:lnTo>
                    <a:pt x="1107546" y="23844"/>
                  </a:lnTo>
                  <a:lnTo>
                    <a:pt x="1124028" y="16206"/>
                  </a:lnTo>
                  <a:lnTo>
                    <a:pt x="1165524" y="2514"/>
                  </a:lnTo>
                  <a:lnTo>
                    <a:pt x="1209475" y="0"/>
                  </a:lnTo>
                  <a:lnTo>
                    <a:pt x="1249225" y="4934"/>
                  </a:lnTo>
                  <a:lnTo>
                    <a:pt x="1284476" y="14773"/>
                  </a:lnTo>
                  <a:lnTo>
                    <a:pt x="1324327" y="36209"/>
                  </a:lnTo>
                  <a:lnTo>
                    <a:pt x="1370470" y="61261"/>
                  </a:lnTo>
                  <a:lnTo>
                    <a:pt x="1386944" y="77308"/>
                  </a:lnTo>
                  <a:lnTo>
                    <a:pt x="1413794" y="119722"/>
                  </a:lnTo>
                  <a:lnTo>
                    <a:pt x="1442692" y="161897"/>
                  </a:lnTo>
                  <a:lnTo>
                    <a:pt x="1464574" y="198174"/>
                  </a:lnTo>
                  <a:lnTo>
                    <a:pt x="1481497" y="239222"/>
                  </a:lnTo>
                  <a:lnTo>
                    <a:pt x="1497437" y="281386"/>
                  </a:lnTo>
                  <a:lnTo>
                    <a:pt x="1522801" y="328723"/>
                  </a:lnTo>
                  <a:lnTo>
                    <a:pt x="1540696" y="367020"/>
                  </a:lnTo>
                  <a:lnTo>
                    <a:pt x="1568976" y="412168"/>
                  </a:lnTo>
                  <a:lnTo>
                    <a:pt x="1600974" y="454165"/>
                  </a:lnTo>
                  <a:lnTo>
                    <a:pt x="1640797" y="488415"/>
                  </a:lnTo>
                  <a:lnTo>
                    <a:pt x="1684682" y="515468"/>
                  </a:lnTo>
                  <a:lnTo>
                    <a:pt x="1728836" y="536474"/>
                  </a:lnTo>
                  <a:lnTo>
                    <a:pt x="1765784" y="546509"/>
                  </a:lnTo>
                  <a:lnTo>
                    <a:pt x="1803543" y="557322"/>
                  </a:lnTo>
                  <a:lnTo>
                    <a:pt x="1841542" y="566092"/>
                  </a:lnTo>
                  <a:lnTo>
                    <a:pt x="1886355" y="576529"/>
                  </a:lnTo>
                  <a:lnTo>
                    <a:pt x="1932009" y="588559"/>
                  </a:lnTo>
                  <a:lnTo>
                    <a:pt x="1965688" y="598751"/>
                  </a:lnTo>
                  <a:lnTo>
                    <a:pt x="2001117" y="609630"/>
                  </a:lnTo>
                  <a:lnTo>
                    <a:pt x="2035678" y="619169"/>
                  </a:lnTo>
                  <a:lnTo>
                    <a:pt x="2073616" y="626231"/>
                  </a:lnTo>
                  <a:lnTo>
                    <a:pt x="2113996" y="632427"/>
                  </a:lnTo>
                  <a:lnTo>
                    <a:pt x="2155461" y="639884"/>
                  </a:lnTo>
                  <a:lnTo>
                    <a:pt x="2201171" y="646022"/>
                  </a:lnTo>
                  <a:lnTo>
                    <a:pt x="2225215" y="648645"/>
                  </a:lnTo>
                  <a:lnTo>
                    <a:pt x="2272625" y="655325"/>
                  </a:lnTo>
                  <a:lnTo>
                    <a:pt x="2296133" y="659081"/>
                  </a:lnTo>
                  <a:lnTo>
                    <a:pt x="2321684" y="663702"/>
                  </a:lnTo>
                  <a:lnTo>
                    <a:pt x="2348595" y="668899"/>
                  </a:lnTo>
                  <a:lnTo>
                    <a:pt x="2376413" y="674481"/>
                  </a:lnTo>
                  <a:lnTo>
                    <a:pt x="2406247" y="679613"/>
                  </a:lnTo>
                  <a:lnTo>
                    <a:pt x="2437426" y="684445"/>
                  </a:lnTo>
                  <a:lnTo>
                    <a:pt x="2469501" y="689078"/>
                  </a:lnTo>
                  <a:lnTo>
                    <a:pt x="2503584" y="694283"/>
                  </a:lnTo>
                  <a:lnTo>
                    <a:pt x="2539005" y="699870"/>
                  </a:lnTo>
                  <a:lnTo>
                    <a:pt x="2575320" y="705711"/>
                  </a:lnTo>
                  <a:lnTo>
                    <a:pt x="2612936" y="711722"/>
                  </a:lnTo>
                  <a:lnTo>
                    <a:pt x="2651419" y="717846"/>
                  </a:lnTo>
                  <a:lnTo>
                    <a:pt x="2690478" y="724045"/>
                  </a:lnTo>
                  <a:lnTo>
                    <a:pt x="2730630" y="730295"/>
                  </a:lnTo>
                  <a:lnTo>
                    <a:pt x="2771509" y="736578"/>
                  </a:lnTo>
                  <a:lnTo>
                    <a:pt x="2812872" y="742884"/>
                  </a:lnTo>
                  <a:lnTo>
                    <a:pt x="2856678" y="749909"/>
                  </a:lnTo>
                  <a:lnTo>
                    <a:pt x="2902107" y="757415"/>
                  </a:lnTo>
                  <a:lnTo>
                    <a:pt x="2948622" y="765241"/>
                  </a:lnTo>
                  <a:lnTo>
                    <a:pt x="2996564" y="773281"/>
                  </a:lnTo>
                  <a:lnTo>
                    <a:pt x="3045460" y="781463"/>
                  </a:lnTo>
                  <a:lnTo>
                    <a:pt x="3094989" y="789740"/>
                  </a:lnTo>
                  <a:lnTo>
                    <a:pt x="3144237" y="798080"/>
                  </a:lnTo>
                  <a:lnTo>
                    <a:pt x="3193297" y="806463"/>
                  </a:lnTo>
                  <a:lnTo>
                    <a:pt x="3242232" y="814873"/>
                  </a:lnTo>
                  <a:lnTo>
                    <a:pt x="3289671" y="822597"/>
                  </a:lnTo>
                  <a:lnTo>
                    <a:pt x="3336113" y="829862"/>
                  </a:lnTo>
                  <a:lnTo>
                    <a:pt x="3381892" y="836824"/>
                  </a:lnTo>
                  <a:lnTo>
                    <a:pt x="3427229" y="844285"/>
                  </a:lnTo>
                  <a:lnTo>
                    <a:pt x="3472268" y="852083"/>
                  </a:lnTo>
                  <a:lnTo>
                    <a:pt x="3517112" y="860103"/>
                  </a:lnTo>
                  <a:lnTo>
                    <a:pt x="3558297" y="868272"/>
                  </a:lnTo>
                  <a:lnTo>
                    <a:pt x="3597042" y="876541"/>
                  </a:lnTo>
                  <a:lnTo>
                    <a:pt x="3634162" y="884874"/>
                  </a:lnTo>
                  <a:lnTo>
                    <a:pt x="3668785" y="892548"/>
                  </a:lnTo>
                  <a:lnTo>
                    <a:pt x="3701745" y="899780"/>
                  </a:lnTo>
                  <a:lnTo>
                    <a:pt x="3733598" y="906718"/>
                  </a:lnTo>
                  <a:lnTo>
                    <a:pt x="3797300" y="9205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7" name="SMARTInkShape-4286"/>
          <p:cNvSpPr/>
          <p:nvPr>
            <p:custDataLst>
              <p:tags r:id="rId1"/>
            </p:custDataLst>
          </p:nvPr>
        </p:nvSpPr>
        <p:spPr>
          <a:xfrm>
            <a:off x="2933700" y="4026272"/>
            <a:ext cx="4235451" cy="710806"/>
          </a:xfrm>
          <a:custGeom>
            <a:avLst/>
            <a:gdLst/>
            <a:ahLst/>
            <a:cxnLst/>
            <a:rect l="0" t="0" r="0" b="0"/>
            <a:pathLst>
              <a:path w="4235451" h="710806">
                <a:moveTo>
                  <a:pt x="0" y="704478"/>
                </a:moveTo>
                <a:lnTo>
                  <a:pt x="0" y="704478"/>
                </a:lnTo>
                <a:lnTo>
                  <a:pt x="15111" y="704478"/>
                </a:lnTo>
                <a:lnTo>
                  <a:pt x="19181" y="706359"/>
                </a:lnTo>
                <a:lnTo>
                  <a:pt x="23341" y="708842"/>
                </a:lnTo>
                <a:lnTo>
                  <a:pt x="31061" y="710239"/>
                </a:lnTo>
                <a:lnTo>
                  <a:pt x="76421" y="710805"/>
                </a:lnTo>
                <a:lnTo>
                  <a:pt x="107979" y="708943"/>
                </a:lnTo>
                <a:lnTo>
                  <a:pt x="151078" y="697963"/>
                </a:lnTo>
                <a:lnTo>
                  <a:pt x="195410" y="690439"/>
                </a:lnTo>
                <a:lnTo>
                  <a:pt x="239850" y="680842"/>
                </a:lnTo>
                <a:lnTo>
                  <a:pt x="284299" y="672325"/>
                </a:lnTo>
                <a:lnTo>
                  <a:pt x="328749" y="665018"/>
                </a:lnTo>
                <a:lnTo>
                  <a:pt x="374565" y="651482"/>
                </a:lnTo>
                <a:lnTo>
                  <a:pt x="419489" y="634625"/>
                </a:lnTo>
                <a:lnTo>
                  <a:pt x="465276" y="615578"/>
                </a:lnTo>
                <a:lnTo>
                  <a:pt x="506004" y="600761"/>
                </a:lnTo>
                <a:lnTo>
                  <a:pt x="547969" y="580183"/>
                </a:lnTo>
                <a:lnTo>
                  <a:pt x="593601" y="557217"/>
                </a:lnTo>
                <a:lnTo>
                  <a:pt x="637096" y="518153"/>
                </a:lnTo>
                <a:lnTo>
                  <a:pt x="683552" y="477950"/>
                </a:lnTo>
                <a:lnTo>
                  <a:pt x="697011" y="462751"/>
                </a:lnTo>
                <a:lnTo>
                  <a:pt x="734409" y="416606"/>
                </a:lnTo>
                <a:lnTo>
                  <a:pt x="769496" y="370045"/>
                </a:lnTo>
                <a:lnTo>
                  <a:pt x="795580" y="322485"/>
                </a:lnTo>
                <a:lnTo>
                  <a:pt x="820628" y="279547"/>
                </a:lnTo>
                <a:lnTo>
                  <a:pt x="859170" y="233102"/>
                </a:lnTo>
                <a:lnTo>
                  <a:pt x="903940" y="187893"/>
                </a:lnTo>
                <a:lnTo>
                  <a:pt x="950254" y="144091"/>
                </a:lnTo>
                <a:lnTo>
                  <a:pt x="963711" y="131619"/>
                </a:lnTo>
                <a:lnTo>
                  <a:pt x="976744" y="115776"/>
                </a:lnTo>
                <a:lnTo>
                  <a:pt x="1024309" y="84246"/>
                </a:lnTo>
                <a:lnTo>
                  <a:pt x="1052209" y="61677"/>
                </a:lnTo>
                <a:lnTo>
                  <a:pt x="1069503" y="42476"/>
                </a:lnTo>
                <a:lnTo>
                  <a:pt x="1115357" y="14465"/>
                </a:lnTo>
                <a:lnTo>
                  <a:pt x="1134795" y="3864"/>
                </a:lnTo>
                <a:lnTo>
                  <a:pt x="1179729" y="0"/>
                </a:lnTo>
                <a:lnTo>
                  <a:pt x="1226820" y="1524"/>
                </a:lnTo>
                <a:lnTo>
                  <a:pt x="1274297" y="11579"/>
                </a:lnTo>
                <a:lnTo>
                  <a:pt x="1321009" y="33259"/>
                </a:lnTo>
                <a:lnTo>
                  <a:pt x="1367021" y="61998"/>
                </a:lnTo>
                <a:lnTo>
                  <a:pt x="1410889" y="99137"/>
                </a:lnTo>
                <a:lnTo>
                  <a:pt x="1457422" y="142679"/>
                </a:lnTo>
                <a:lnTo>
                  <a:pt x="1500700" y="186585"/>
                </a:lnTo>
                <a:lnTo>
                  <a:pt x="1534583" y="229220"/>
                </a:lnTo>
                <a:lnTo>
                  <a:pt x="1557632" y="263253"/>
                </a:lnTo>
                <a:lnTo>
                  <a:pt x="1594843" y="304619"/>
                </a:lnTo>
                <a:lnTo>
                  <a:pt x="1639064" y="348889"/>
                </a:lnTo>
                <a:lnTo>
                  <a:pt x="1683577" y="386273"/>
                </a:lnTo>
                <a:lnTo>
                  <a:pt x="1728727" y="409889"/>
                </a:lnTo>
                <a:lnTo>
                  <a:pt x="1774597" y="426790"/>
                </a:lnTo>
                <a:lnTo>
                  <a:pt x="1816209" y="442751"/>
                </a:lnTo>
                <a:lnTo>
                  <a:pt x="1858449" y="454530"/>
                </a:lnTo>
                <a:lnTo>
                  <a:pt x="1904871" y="467396"/>
                </a:lnTo>
                <a:lnTo>
                  <a:pt x="1948850" y="477993"/>
                </a:lnTo>
                <a:lnTo>
                  <a:pt x="1990672" y="485755"/>
                </a:lnTo>
                <a:lnTo>
                  <a:pt x="2037085" y="489902"/>
                </a:lnTo>
                <a:lnTo>
                  <a:pt x="2073488" y="495320"/>
                </a:lnTo>
                <a:lnTo>
                  <a:pt x="2113673" y="499513"/>
                </a:lnTo>
                <a:lnTo>
                  <a:pt x="2154270" y="502636"/>
                </a:lnTo>
                <a:lnTo>
                  <a:pt x="2197579" y="506149"/>
                </a:lnTo>
                <a:lnTo>
                  <a:pt x="2241691" y="509071"/>
                </a:lnTo>
                <a:lnTo>
                  <a:pt x="2287924" y="512524"/>
                </a:lnTo>
                <a:lnTo>
                  <a:pt x="2320722" y="514037"/>
                </a:lnTo>
                <a:lnTo>
                  <a:pt x="2354113" y="517062"/>
                </a:lnTo>
                <a:lnTo>
                  <a:pt x="2387769" y="518876"/>
                </a:lnTo>
                <a:lnTo>
                  <a:pt x="2422247" y="520388"/>
                </a:lnTo>
                <a:lnTo>
                  <a:pt x="2458738" y="523412"/>
                </a:lnTo>
                <a:lnTo>
                  <a:pt x="2494241" y="525226"/>
                </a:lnTo>
                <a:lnTo>
                  <a:pt x="2529540" y="526738"/>
                </a:lnTo>
                <a:lnTo>
                  <a:pt x="2566395" y="529762"/>
                </a:lnTo>
                <a:lnTo>
                  <a:pt x="2605824" y="533458"/>
                </a:lnTo>
                <a:lnTo>
                  <a:pt x="2647571" y="537452"/>
                </a:lnTo>
                <a:lnTo>
                  <a:pt x="2691997" y="541579"/>
                </a:lnTo>
                <a:lnTo>
                  <a:pt x="2739492" y="545766"/>
                </a:lnTo>
                <a:lnTo>
                  <a:pt x="2764012" y="547870"/>
                </a:lnTo>
                <a:lnTo>
                  <a:pt x="2788824" y="549978"/>
                </a:lnTo>
                <a:lnTo>
                  <a:pt x="2813833" y="552089"/>
                </a:lnTo>
                <a:lnTo>
                  <a:pt x="2838972" y="554202"/>
                </a:lnTo>
                <a:lnTo>
                  <a:pt x="2864903" y="557021"/>
                </a:lnTo>
                <a:lnTo>
                  <a:pt x="2891363" y="560312"/>
                </a:lnTo>
                <a:lnTo>
                  <a:pt x="2918177" y="563918"/>
                </a:lnTo>
                <a:lnTo>
                  <a:pt x="2947339" y="566321"/>
                </a:lnTo>
                <a:lnTo>
                  <a:pt x="2978071" y="567923"/>
                </a:lnTo>
                <a:lnTo>
                  <a:pt x="3009847" y="568992"/>
                </a:lnTo>
                <a:lnTo>
                  <a:pt x="3043025" y="570409"/>
                </a:lnTo>
                <a:lnTo>
                  <a:pt x="3077140" y="572060"/>
                </a:lnTo>
                <a:lnTo>
                  <a:pt x="3111876" y="573866"/>
                </a:lnTo>
                <a:lnTo>
                  <a:pt x="3148440" y="575070"/>
                </a:lnTo>
                <a:lnTo>
                  <a:pt x="3186221" y="575873"/>
                </a:lnTo>
                <a:lnTo>
                  <a:pt x="3224814" y="576408"/>
                </a:lnTo>
                <a:lnTo>
                  <a:pt x="3266770" y="576764"/>
                </a:lnTo>
                <a:lnTo>
                  <a:pt x="3310969" y="577002"/>
                </a:lnTo>
                <a:lnTo>
                  <a:pt x="3356663" y="577161"/>
                </a:lnTo>
                <a:lnTo>
                  <a:pt x="3404057" y="577972"/>
                </a:lnTo>
                <a:lnTo>
                  <a:pt x="3452588" y="579218"/>
                </a:lnTo>
                <a:lnTo>
                  <a:pt x="3501876" y="580755"/>
                </a:lnTo>
                <a:lnTo>
                  <a:pt x="3553078" y="582485"/>
                </a:lnTo>
                <a:lnTo>
                  <a:pt x="3605557" y="584343"/>
                </a:lnTo>
                <a:lnTo>
                  <a:pt x="3658888" y="586288"/>
                </a:lnTo>
                <a:lnTo>
                  <a:pt x="3712787" y="588996"/>
                </a:lnTo>
                <a:lnTo>
                  <a:pt x="3767063" y="592212"/>
                </a:lnTo>
                <a:lnTo>
                  <a:pt x="3821592" y="595768"/>
                </a:lnTo>
                <a:lnTo>
                  <a:pt x="3876289" y="599548"/>
                </a:lnTo>
                <a:lnTo>
                  <a:pt x="3931098" y="603480"/>
                </a:lnTo>
                <a:lnTo>
                  <a:pt x="3985982" y="607513"/>
                </a:lnTo>
                <a:lnTo>
                  <a:pt x="4038093" y="610907"/>
                </a:lnTo>
                <a:lnTo>
                  <a:pt x="4088357" y="613875"/>
                </a:lnTo>
                <a:lnTo>
                  <a:pt x="4137388" y="616559"/>
                </a:lnTo>
                <a:lnTo>
                  <a:pt x="4170076" y="618349"/>
                </a:lnTo>
                <a:lnTo>
                  <a:pt x="4235450" y="621928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SMARTInkShape-4287"/>
          <p:cNvSpPr/>
          <p:nvPr>
            <p:custDataLst>
              <p:tags r:id="rId2"/>
            </p:custDataLst>
          </p:nvPr>
        </p:nvSpPr>
        <p:spPr>
          <a:xfrm>
            <a:off x="9334759" y="4283977"/>
            <a:ext cx="2057142" cy="542024"/>
          </a:xfrm>
          <a:custGeom>
            <a:avLst/>
            <a:gdLst/>
            <a:ahLst/>
            <a:cxnLst/>
            <a:rect l="0" t="0" r="0" b="0"/>
            <a:pathLst>
              <a:path w="2057142" h="542024">
                <a:moveTo>
                  <a:pt x="6091" y="510273"/>
                </a:moveTo>
                <a:lnTo>
                  <a:pt x="6091" y="510273"/>
                </a:lnTo>
                <a:lnTo>
                  <a:pt x="2720" y="510273"/>
                </a:lnTo>
                <a:lnTo>
                  <a:pt x="1728" y="509567"/>
                </a:lnTo>
                <a:lnTo>
                  <a:pt x="1064" y="508391"/>
                </a:lnTo>
                <a:lnTo>
                  <a:pt x="0" y="504806"/>
                </a:lnTo>
                <a:lnTo>
                  <a:pt x="40859" y="503269"/>
                </a:lnTo>
                <a:lnTo>
                  <a:pt x="76342" y="500576"/>
                </a:lnTo>
                <a:lnTo>
                  <a:pt x="121745" y="498907"/>
                </a:lnTo>
                <a:lnTo>
                  <a:pt x="146693" y="498462"/>
                </a:lnTo>
                <a:lnTo>
                  <a:pt x="173203" y="498166"/>
                </a:lnTo>
                <a:lnTo>
                  <a:pt x="200754" y="497968"/>
                </a:lnTo>
                <a:lnTo>
                  <a:pt x="229001" y="497836"/>
                </a:lnTo>
                <a:lnTo>
                  <a:pt x="258414" y="497749"/>
                </a:lnTo>
                <a:lnTo>
                  <a:pt x="288606" y="497690"/>
                </a:lnTo>
                <a:lnTo>
                  <a:pt x="319316" y="497651"/>
                </a:lnTo>
                <a:lnTo>
                  <a:pt x="348257" y="497625"/>
                </a:lnTo>
                <a:lnTo>
                  <a:pt x="376020" y="497607"/>
                </a:lnTo>
                <a:lnTo>
                  <a:pt x="402993" y="497596"/>
                </a:lnTo>
                <a:lnTo>
                  <a:pt x="449898" y="497583"/>
                </a:lnTo>
                <a:lnTo>
                  <a:pt x="489088" y="497578"/>
                </a:lnTo>
                <a:lnTo>
                  <a:pt x="535467" y="497574"/>
                </a:lnTo>
                <a:lnTo>
                  <a:pt x="552182" y="497573"/>
                </a:lnTo>
                <a:lnTo>
                  <a:pt x="555561" y="451955"/>
                </a:lnTo>
                <a:lnTo>
                  <a:pt x="561028" y="412403"/>
                </a:lnTo>
                <a:lnTo>
                  <a:pt x="565056" y="373642"/>
                </a:lnTo>
                <a:lnTo>
                  <a:pt x="570607" y="326781"/>
                </a:lnTo>
                <a:lnTo>
                  <a:pt x="575052" y="300456"/>
                </a:lnTo>
                <a:lnTo>
                  <a:pt x="580131" y="273029"/>
                </a:lnTo>
                <a:lnTo>
                  <a:pt x="585635" y="246277"/>
                </a:lnTo>
                <a:lnTo>
                  <a:pt x="591422" y="219975"/>
                </a:lnTo>
                <a:lnTo>
                  <a:pt x="597394" y="193974"/>
                </a:lnTo>
                <a:lnTo>
                  <a:pt x="605914" y="150033"/>
                </a:lnTo>
                <a:lnTo>
                  <a:pt x="612051" y="113099"/>
                </a:lnTo>
                <a:lnTo>
                  <a:pt x="619471" y="69918"/>
                </a:lnTo>
                <a:lnTo>
                  <a:pt x="627514" y="23025"/>
                </a:lnTo>
                <a:lnTo>
                  <a:pt x="628276" y="16033"/>
                </a:lnTo>
                <a:lnTo>
                  <a:pt x="631729" y="25399"/>
                </a:lnTo>
                <a:lnTo>
                  <a:pt x="630477" y="48323"/>
                </a:lnTo>
                <a:lnTo>
                  <a:pt x="622267" y="84199"/>
                </a:lnTo>
                <a:lnTo>
                  <a:pt x="614851" y="117472"/>
                </a:lnTo>
                <a:lnTo>
                  <a:pt x="606851" y="155778"/>
                </a:lnTo>
                <a:lnTo>
                  <a:pt x="598591" y="196321"/>
                </a:lnTo>
                <a:lnTo>
                  <a:pt x="588335" y="237859"/>
                </a:lnTo>
                <a:lnTo>
                  <a:pt x="576721" y="279134"/>
                </a:lnTo>
                <a:lnTo>
                  <a:pt x="564504" y="318644"/>
                </a:lnTo>
                <a:lnTo>
                  <a:pt x="553900" y="357371"/>
                </a:lnTo>
                <a:lnTo>
                  <a:pt x="545190" y="393633"/>
                </a:lnTo>
                <a:lnTo>
                  <a:pt x="535613" y="437142"/>
                </a:lnTo>
                <a:lnTo>
                  <a:pt x="521975" y="480044"/>
                </a:lnTo>
                <a:lnTo>
                  <a:pt x="514552" y="507993"/>
                </a:lnTo>
                <a:lnTo>
                  <a:pt x="514399" y="508048"/>
                </a:lnTo>
                <a:lnTo>
                  <a:pt x="514102" y="500753"/>
                </a:lnTo>
                <a:lnTo>
                  <a:pt x="515978" y="497105"/>
                </a:lnTo>
                <a:lnTo>
                  <a:pt x="520437" y="491228"/>
                </a:lnTo>
                <a:lnTo>
                  <a:pt x="520439" y="491227"/>
                </a:lnTo>
                <a:lnTo>
                  <a:pt x="520439" y="491226"/>
                </a:lnTo>
                <a:lnTo>
                  <a:pt x="520439" y="491225"/>
                </a:lnTo>
                <a:lnTo>
                  <a:pt x="520439" y="491224"/>
                </a:lnTo>
                <a:lnTo>
                  <a:pt x="520439" y="491223"/>
                </a:lnTo>
                <a:lnTo>
                  <a:pt x="566709" y="486859"/>
                </a:lnTo>
                <a:lnTo>
                  <a:pt x="606039" y="484756"/>
                </a:lnTo>
                <a:lnTo>
                  <a:pt x="641975" y="481763"/>
                </a:lnTo>
                <a:lnTo>
                  <a:pt x="685229" y="481845"/>
                </a:lnTo>
                <a:lnTo>
                  <a:pt x="708616" y="482854"/>
                </a:lnTo>
                <a:lnTo>
                  <a:pt x="733380" y="483527"/>
                </a:lnTo>
                <a:lnTo>
                  <a:pt x="759061" y="483976"/>
                </a:lnTo>
                <a:lnTo>
                  <a:pt x="785354" y="484275"/>
                </a:lnTo>
                <a:lnTo>
                  <a:pt x="809939" y="485180"/>
                </a:lnTo>
                <a:lnTo>
                  <a:pt x="856070" y="488067"/>
                </a:lnTo>
                <a:lnTo>
                  <a:pt x="898208" y="491702"/>
                </a:lnTo>
                <a:lnTo>
                  <a:pt x="936692" y="494964"/>
                </a:lnTo>
                <a:lnTo>
                  <a:pt x="984009" y="496800"/>
                </a:lnTo>
                <a:lnTo>
                  <a:pt x="1024472" y="497421"/>
                </a:lnTo>
                <a:lnTo>
                  <a:pt x="1051649" y="497568"/>
                </a:lnTo>
                <a:lnTo>
                  <a:pt x="1047507" y="497573"/>
                </a:lnTo>
                <a:lnTo>
                  <a:pt x="1049372" y="455528"/>
                </a:lnTo>
                <a:lnTo>
                  <a:pt x="1052560" y="423147"/>
                </a:lnTo>
                <a:lnTo>
                  <a:pt x="1056328" y="375830"/>
                </a:lnTo>
                <a:lnTo>
                  <a:pt x="1059734" y="349382"/>
                </a:lnTo>
                <a:lnTo>
                  <a:pt x="1064119" y="321874"/>
                </a:lnTo>
                <a:lnTo>
                  <a:pt x="1069159" y="293657"/>
                </a:lnTo>
                <a:lnTo>
                  <a:pt x="1073930" y="268496"/>
                </a:lnTo>
                <a:lnTo>
                  <a:pt x="1082996" y="223604"/>
                </a:lnTo>
                <a:lnTo>
                  <a:pt x="1091728" y="180606"/>
                </a:lnTo>
                <a:lnTo>
                  <a:pt x="1101018" y="139388"/>
                </a:lnTo>
                <a:lnTo>
                  <a:pt x="1112203" y="102254"/>
                </a:lnTo>
                <a:lnTo>
                  <a:pt x="1127030" y="59727"/>
                </a:lnTo>
                <a:lnTo>
                  <a:pt x="1142065" y="15422"/>
                </a:lnTo>
                <a:lnTo>
                  <a:pt x="1145263" y="9528"/>
                </a:lnTo>
                <a:lnTo>
                  <a:pt x="1137281" y="47549"/>
                </a:lnTo>
                <a:lnTo>
                  <a:pt x="1130671" y="81191"/>
                </a:lnTo>
                <a:lnTo>
                  <a:pt x="1123031" y="117781"/>
                </a:lnTo>
                <a:lnTo>
                  <a:pt x="1114931" y="155916"/>
                </a:lnTo>
                <a:lnTo>
                  <a:pt x="1106628" y="196382"/>
                </a:lnTo>
                <a:lnTo>
                  <a:pt x="1100114" y="239768"/>
                </a:lnTo>
                <a:lnTo>
                  <a:pt x="1094868" y="284215"/>
                </a:lnTo>
                <a:lnTo>
                  <a:pt x="1090185" y="327488"/>
                </a:lnTo>
                <a:lnTo>
                  <a:pt x="1083870" y="366476"/>
                </a:lnTo>
                <a:lnTo>
                  <a:pt x="1077067" y="401208"/>
                </a:lnTo>
                <a:lnTo>
                  <a:pt x="1068561" y="443150"/>
                </a:lnTo>
                <a:lnTo>
                  <a:pt x="1047947" y="490430"/>
                </a:lnTo>
                <a:lnTo>
                  <a:pt x="1047794" y="489989"/>
                </a:lnTo>
                <a:lnTo>
                  <a:pt x="1047494" y="470017"/>
                </a:lnTo>
                <a:lnTo>
                  <a:pt x="1048903" y="467914"/>
                </a:lnTo>
                <a:lnTo>
                  <a:pt x="1054234" y="463695"/>
                </a:lnTo>
                <a:lnTo>
                  <a:pt x="1071909" y="460724"/>
                </a:lnTo>
                <a:lnTo>
                  <a:pt x="1115423" y="460425"/>
                </a:lnTo>
                <a:lnTo>
                  <a:pt x="1147532" y="462954"/>
                </a:lnTo>
                <a:lnTo>
                  <a:pt x="1186734" y="464547"/>
                </a:lnTo>
                <a:lnTo>
                  <a:pt x="1230732" y="465962"/>
                </a:lnTo>
                <a:lnTo>
                  <a:pt x="1254321" y="467327"/>
                </a:lnTo>
                <a:lnTo>
                  <a:pt x="1278511" y="468942"/>
                </a:lnTo>
                <a:lnTo>
                  <a:pt x="1326083" y="468855"/>
                </a:lnTo>
                <a:lnTo>
                  <a:pt x="1349635" y="467845"/>
                </a:lnTo>
                <a:lnTo>
                  <a:pt x="1375921" y="467876"/>
                </a:lnTo>
                <a:lnTo>
                  <a:pt x="1404028" y="468603"/>
                </a:lnTo>
                <a:lnTo>
                  <a:pt x="1433349" y="469793"/>
                </a:lnTo>
                <a:lnTo>
                  <a:pt x="1471573" y="471115"/>
                </a:lnTo>
                <a:lnTo>
                  <a:pt x="1517569" y="472111"/>
                </a:lnTo>
                <a:lnTo>
                  <a:pt x="1523694" y="472172"/>
                </a:lnTo>
                <a:lnTo>
                  <a:pt x="1529507" y="436242"/>
                </a:lnTo>
                <a:lnTo>
                  <a:pt x="1532524" y="409413"/>
                </a:lnTo>
                <a:lnTo>
                  <a:pt x="1535946" y="377416"/>
                </a:lnTo>
                <a:lnTo>
                  <a:pt x="1541051" y="346207"/>
                </a:lnTo>
                <a:lnTo>
                  <a:pt x="1547274" y="315524"/>
                </a:lnTo>
                <a:lnTo>
                  <a:pt x="1554247" y="285190"/>
                </a:lnTo>
                <a:lnTo>
                  <a:pt x="1561715" y="256501"/>
                </a:lnTo>
                <a:lnTo>
                  <a:pt x="1569520" y="228908"/>
                </a:lnTo>
                <a:lnTo>
                  <a:pt x="1577544" y="202046"/>
                </a:lnTo>
                <a:lnTo>
                  <a:pt x="1592103" y="157148"/>
                </a:lnTo>
                <a:lnTo>
                  <a:pt x="1605630" y="117673"/>
                </a:lnTo>
                <a:lnTo>
                  <a:pt x="1618696" y="78962"/>
                </a:lnTo>
                <a:lnTo>
                  <a:pt x="1634583" y="34952"/>
                </a:lnTo>
                <a:lnTo>
                  <a:pt x="1643159" y="5096"/>
                </a:lnTo>
                <a:lnTo>
                  <a:pt x="1646900" y="0"/>
                </a:lnTo>
                <a:lnTo>
                  <a:pt x="1648181" y="2168"/>
                </a:lnTo>
                <a:lnTo>
                  <a:pt x="1649603" y="13986"/>
                </a:lnTo>
                <a:lnTo>
                  <a:pt x="1643662" y="53956"/>
                </a:lnTo>
                <a:lnTo>
                  <a:pt x="1634895" y="97445"/>
                </a:lnTo>
                <a:lnTo>
                  <a:pt x="1629593" y="122871"/>
                </a:lnTo>
                <a:lnTo>
                  <a:pt x="1623236" y="149698"/>
                </a:lnTo>
                <a:lnTo>
                  <a:pt x="1616178" y="177463"/>
                </a:lnTo>
                <a:lnTo>
                  <a:pt x="1608649" y="205849"/>
                </a:lnTo>
                <a:lnTo>
                  <a:pt x="1601513" y="234651"/>
                </a:lnTo>
                <a:lnTo>
                  <a:pt x="1594640" y="263731"/>
                </a:lnTo>
                <a:lnTo>
                  <a:pt x="1587939" y="292995"/>
                </a:lnTo>
                <a:lnTo>
                  <a:pt x="1582768" y="320971"/>
                </a:lnTo>
                <a:lnTo>
                  <a:pt x="1578615" y="348088"/>
                </a:lnTo>
                <a:lnTo>
                  <a:pt x="1575140" y="374633"/>
                </a:lnTo>
                <a:lnTo>
                  <a:pt x="1571413" y="399385"/>
                </a:lnTo>
                <a:lnTo>
                  <a:pt x="1563508" y="445702"/>
                </a:lnTo>
                <a:lnTo>
                  <a:pt x="1557172" y="482280"/>
                </a:lnTo>
                <a:lnTo>
                  <a:pt x="1550727" y="526772"/>
                </a:lnTo>
                <a:lnTo>
                  <a:pt x="1550904" y="531150"/>
                </a:lnTo>
                <a:lnTo>
                  <a:pt x="1551728" y="533363"/>
                </a:lnTo>
                <a:lnTo>
                  <a:pt x="1552982" y="534133"/>
                </a:lnTo>
                <a:lnTo>
                  <a:pt x="1558139" y="527463"/>
                </a:lnTo>
                <a:lnTo>
                  <a:pt x="1565838" y="516502"/>
                </a:lnTo>
                <a:lnTo>
                  <a:pt x="1583487" y="502397"/>
                </a:lnTo>
                <a:lnTo>
                  <a:pt x="1611841" y="489987"/>
                </a:lnTo>
                <a:lnTo>
                  <a:pt x="1637214" y="484089"/>
                </a:lnTo>
                <a:lnTo>
                  <a:pt x="1669240" y="483645"/>
                </a:lnTo>
                <a:lnTo>
                  <a:pt x="1713874" y="484760"/>
                </a:lnTo>
                <a:lnTo>
                  <a:pt x="1766911" y="486914"/>
                </a:lnTo>
                <a:lnTo>
                  <a:pt x="1818499" y="492583"/>
                </a:lnTo>
                <a:lnTo>
                  <a:pt x="1869119" y="500596"/>
                </a:lnTo>
                <a:lnTo>
                  <a:pt x="1919094" y="510172"/>
                </a:lnTo>
                <a:lnTo>
                  <a:pt x="1956642" y="517967"/>
                </a:lnTo>
                <a:lnTo>
                  <a:pt x="1985909" y="524574"/>
                </a:lnTo>
                <a:lnTo>
                  <a:pt x="2025482" y="534268"/>
                </a:lnTo>
                <a:lnTo>
                  <a:pt x="2057141" y="542023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2" name="SMARTInkShape-Group756"/>
          <p:cNvGrpSpPr/>
          <p:nvPr/>
        </p:nvGrpSpPr>
        <p:grpSpPr>
          <a:xfrm>
            <a:off x="6584948" y="3807344"/>
            <a:ext cx="211054" cy="415407"/>
            <a:chOff x="6584948" y="3807344"/>
            <a:chExt cx="211054" cy="415407"/>
          </a:xfrm>
        </p:grpSpPr>
        <p:sp>
          <p:nvSpPr>
            <p:cNvPr id="119" name="SMARTInkShape-4288"/>
            <p:cNvSpPr/>
            <p:nvPr>
              <p:custDataLst>
                <p:tags r:id="rId88"/>
              </p:custDataLst>
            </p:nvPr>
          </p:nvSpPr>
          <p:spPr>
            <a:xfrm>
              <a:off x="6661150" y="3812979"/>
              <a:ext cx="57151" cy="282772"/>
            </a:xfrm>
            <a:custGeom>
              <a:avLst/>
              <a:gdLst/>
              <a:ahLst/>
              <a:cxnLst/>
              <a:rect l="0" t="0" r="0" b="0"/>
              <a:pathLst>
                <a:path w="57151" h="282772">
                  <a:moveTo>
                    <a:pt x="57150" y="3371"/>
                  </a:moveTo>
                  <a:lnTo>
                    <a:pt x="57150" y="3371"/>
                  </a:lnTo>
                  <a:lnTo>
                    <a:pt x="53779" y="0"/>
                  </a:lnTo>
                  <a:lnTo>
                    <a:pt x="52081" y="1123"/>
                  </a:lnTo>
                  <a:lnTo>
                    <a:pt x="35481" y="37281"/>
                  </a:lnTo>
                  <a:lnTo>
                    <a:pt x="27999" y="70889"/>
                  </a:lnTo>
                  <a:lnTo>
                    <a:pt x="21617" y="112401"/>
                  </a:lnTo>
                  <a:lnTo>
                    <a:pt x="14075" y="159074"/>
                  </a:lnTo>
                  <a:lnTo>
                    <a:pt x="10795" y="183372"/>
                  </a:lnTo>
                  <a:lnTo>
                    <a:pt x="7902" y="208039"/>
                  </a:lnTo>
                  <a:lnTo>
                    <a:pt x="3512" y="249557"/>
                  </a:lnTo>
                  <a:lnTo>
                    <a:pt x="0" y="2827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4289"/>
            <p:cNvSpPr/>
            <p:nvPr>
              <p:custDataLst>
                <p:tags r:id="rId89"/>
              </p:custDataLst>
            </p:nvPr>
          </p:nvSpPr>
          <p:spPr>
            <a:xfrm>
              <a:off x="6584948" y="3807344"/>
              <a:ext cx="38103" cy="224907"/>
            </a:xfrm>
            <a:custGeom>
              <a:avLst/>
              <a:gdLst/>
              <a:ahLst/>
              <a:cxnLst/>
              <a:rect l="0" t="0" r="0" b="0"/>
              <a:pathLst>
                <a:path w="38103" h="224907">
                  <a:moveTo>
                    <a:pt x="2" y="40756"/>
                  </a:moveTo>
                  <a:lnTo>
                    <a:pt x="2" y="40756"/>
                  </a:lnTo>
                  <a:lnTo>
                    <a:pt x="0" y="27272"/>
                  </a:lnTo>
                  <a:lnTo>
                    <a:pt x="6743" y="8774"/>
                  </a:lnTo>
                  <a:lnTo>
                    <a:pt x="11935" y="1847"/>
                  </a:lnTo>
                  <a:lnTo>
                    <a:pt x="14307" y="0"/>
                  </a:lnTo>
                  <a:lnTo>
                    <a:pt x="17300" y="180"/>
                  </a:lnTo>
                  <a:lnTo>
                    <a:pt x="24387" y="4143"/>
                  </a:lnTo>
                  <a:lnTo>
                    <a:pt x="29569" y="37904"/>
                  </a:lnTo>
                  <a:lnTo>
                    <a:pt x="32664" y="72415"/>
                  </a:lnTo>
                  <a:lnTo>
                    <a:pt x="34979" y="110566"/>
                  </a:lnTo>
                  <a:lnTo>
                    <a:pt x="33657" y="148688"/>
                  </a:lnTo>
                  <a:lnTo>
                    <a:pt x="35687" y="195738"/>
                  </a:lnTo>
                  <a:lnTo>
                    <a:pt x="38102" y="2249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4290"/>
            <p:cNvSpPr/>
            <p:nvPr>
              <p:custDataLst>
                <p:tags r:id="rId90"/>
              </p:custDataLst>
            </p:nvPr>
          </p:nvSpPr>
          <p:spPr>
            <a:xfrm>
              <a:off x="6711950" y="4016723"/>
              <a:ext cx="84052" cy="206028"/>
            </a:xfrm>
            <a:custGeom>
              <a:avLst/>
              <a:gdLst/>
              <a:ahLst/>
              <a:cxnLst/>
              <a:rect l="0" t="0" r="0" b="0"/>
              <a:pathLst>
                <a:path w="84052" h="206028">
                  <a:moveTo>
                    <a:pt x="0" y="40927"/>
                  </a:moveTo>
                  <a:lnTo>
                    <a:pt x="0" y="40927"/>
                  </a:lnTo>
                  <a:lnTo>
                    <a:pt x="3370" y="27443"/>
                  </a:lnTo>
                  <a:lnTo>
                    <a:pt x="15580" y="8945"/>
                  </a:lnTo>
                  <a:lnTo>
                    <a:pt x="24798" y="2018"/>
                  </a:lnTo>
                  <a:lnTo>
                    <a:pt x="29232" y="171"/>
                  </a:lnTo>
                  <a:lnTo>
                    <a:pt x="37922" y="0"/>
                  </a:lnTo>
                  <a:lnTo>
                    <a:pt x="42214" y="942"/>
                  </a:lnTo>
                  <a:lnTo>
                    <a:pt x="45076" y="2982"/>
                  </a:lnTo>
                  <a:lnTo>
                    <a:pt x="46984" y="5752"/>
                  </a:lnTo>
                  <a:lnTo>
                    <a:pt x="48256" y="9010"/>
                  </a:lnTo>
                  <a:lnTo>
                    <a:pt x="45906" y="18275"/>
                  </a:lnTo>
                  <a:lnTo>
                    <a:pt x="28283" y="51297"/>
                  </a:lnTo>
                  <a:lnTo>
                    <a:pt x="11309" y="69917"/>
                  </a:lnTo>
                  <a:lnTo>
                    <a:pt x="9656" y="72954"/>
                  </a:lnTo>
                  <a:lnTo>
                    <a:pt x="9965" y="75684"/>
                  </a:lnTo>
                  <a:lnTo>
                    <a:pt x="11582" y="78210"/>
                  </a:lnTo>
                  <a:lnTo>
                    <a:pt x="17849" y="82897"/>
                  </a:lnTo>
                  <a:lnTo>
                    <a:pt x="64359" y="111870"/>
                  </a:lnTo>
                  <a:lnTo>
                    <a:pt x="72539" y="117856"/>
                  </a:lnTo>
                  <a:lnTo>
                    <a:pt x="77993" y="125374"/>
                  </a:lnTo>
                  <a:lnTo>
                    <a:pt x="84051" y="143135"/>
                  </a:lnTo>
                  <a:lnTo>
                    <a:pt x="81100" y="160906"/>
                  </a:lnTo>
                  <a:lnTo>
                    <a:pt x="77350" y="169596"/>
                  </a:lnTo>
                  <a:lnTo>
                    <a:pt x="61895" y="184897"/>
                  </a:lnTo>
                  <a:lnTo>
                    <a:pt x="41619" y="196636"/>
                  </a:lnTo>
                  <a:lnTo>
                    <a:pt x="0" y="2060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SMARTInkShape-Group757"/>
          <p:cNvGrpSpPr/>
          <p:nvPr/>
        </p:nvGrpSpPr>
        <p:grpSpPr>
          <a:xfrm>
            <a:off x="7038491" y="3996857"/>
            <a:ext cx="513982" cy="803744"/>
            <a:chOff x="7038491" y="3996857"/>
            <a:chExt cx="513982" cy="803744"/>
          </a:xfrm>
        </p:grpSpPr>
        <p:sp>
          <p:nvSpPr>
            <p:cNvPr id="123" name="SMARTInkShape-4291"/>
            <p:cNvSpPr/>
            <p:nvPr>
              <p:custDataLst>
                <p:tags r:id="rId86"/>
              </p:custDataLst>
            </p:nvPr>
          </p:nvSpPr>
          <p:spPr>
            <a:xfrm>
              <a:off x="7051897" y="4033133"/>
              <a:ext cx="34704" cy="637708"/>
            </a:xfrm>
            <a:custGeom>
              <a:avLst/>
              <a:gdLst/>
              <a:ahLst/>
              <a:cxnLst/>
              <a:rect l="0" t="0" r="0" b="0"/>
              <a:pathLst>
                <a:path w="34704" h="637708">
                  <a:moveTo>
                    <a:pt x="2953" y="5467"/>
                  </a:moveTo>
                  <a:lnTo>
                    <a:pt x="2953" y="5467"/>
                  </a:lnTo>
                  <a:lnTo>
                    <a:pt x="2953" y="0"/>
                  </a:lnTo>
                  <a:lnTo>
                    <a:pt x="2953" y="39193"/>
                  </a:lnTo>
                  <a:lnTo>
                    <a:pt x="1071" y="71021"/>
                  </a:lnTo>
                  <a:lnTo>
                    <a:pt x="0" y="110802"/>
                  </a:lnTo>
                  <a:lnTo>
                    <a:pt x="1690" y="134251"/>
                  </a:lnTo>
                  <a:lnTo>
                    <a:pt x="4227" y="159057"/>
                  </a:lnTo>
                  <a:lnTo>
                    <a:pt x="5919" y="187588"/>
                  </a:lnTo>
                  <a:lnTo>
                    <a:pt x="7047" y="218603"/>
                  </a:lnTo>
                  <a:lnTo>
                    <a:pt x="7799" y="251274"/>
                  </a:lnTo>
                  <a:lnTo>
                    <a:pt x="8300" y="285050"/>
                  </a:lnTo>
                  <a:lnTo>
                    <a:pt x="8635" y="319561"/>
                  </a:lnTo>
                  <a:lnTo>
                    <a:pt x="8858" y="354563"/>
                  </a:lnTo>
                  <a:lnTo>
                    <a:pt x="9007" y="387069"/>
                  </a:lnTo>
                  <a:lnTo>
                    <a:pt x="9106" y="417913"/>
                  </a:lnTo>
                  <a:lnTo>
                    <a:pt x="9170" y="447649"/>
                  </a:lnTo>
                  <a:lnTo>
                    <a:pt x="9215" y="474526"/>
                  </a:lnTo>
                  <a:lnTo>
                    <a:pt x="9244" y="499501"/>
                  </a:lnTo>
                  <a:lnTo>
                    <a:pt x="9982" y="543243"/>
                  </a:lnTo>
                  <a:lnTo>
                    <a:pt x="14365" y="590258"/>
                  </a:lnTo>
                  <a:lnTo>
                    <a:pt x="22167" y="626498"/>
                  </a:lnTo>
                  <a:lnTo>
                    <a:pt x="26308" y="634258"/>
                  </a:lnTo>
                  <a:lnTo>
                    <a:pt x="30502" y="637707"/>
                  </a:lnTo>
                  <a:lnTo>
                    <a:pt x="31902" y="637216"/>
                  </a:lnTo>
                  <a:lnTo>
                    <a:pt x="32836" y="635477"/>
                  </a:lnTo>
                  <a:lnTo>
                    <a:pt x="34703" y="6277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4292"/>
            <p:cNvSpPr/>
            <p:nvPr>
              <p:custDataLst>
                <p:tags r:id="rId87"/>
              </p:custDataLst>
            </p:nvPr>
          </p:nvSpPr>
          <p:spPr>
            <a:xfrm>
              <a:off x="7038491" y="3996857"/>
              <a:ext cx="513982" cy="803744"/>
            </a:xfrm>
            <a:custGeom>
              <a:avLst/>
              <a:gdLst/>
              <a:ahLst/>
              <a:cxnLst/>
              <a:rect l="0" t="0" r="0" b="0"/>
              <a:pathLst>
                <a:path w="513982" h="803744">
                  <a:moveTo>
                    <a:pt x="3659" y="22693"/>
                  </a:moveTo>
                  <a:lnTo>
                    <a:pt x="3659" y="22693"/>
                  </a:lnTo>
                  <a:lnTo>
                    <a:pt x="288" y="19322"/>
                  </a:lnTo>
                  <a:lnTo>
                    <a:pt x="0" y="17624"/>
                  </a:lnTo>
                  <a:lnTo>
                    <a:pt x="514" y="15785"/>
                  </a:lnTo>
                  <a:lnTo>
                    <a:pt x="1563" y="13855"/>
                  </a:lnTo>
                  <a:lnTo>
                    <a:pt x="3673" y="12568"/>
                  </a:lnTo>
                  <a:lnTo>
                    <a:pt x="9780" y="11138"/>
                  </a:lnTo>
                  <a:lnTo>
                    <a:pt x="49004" y="9514"/>
                  </a:lnTo>
                  <a:lnTo>
                    <a:pt x="85666" y="6722"/>
                  </a:lnTo>
                  <a:lnTo>
                    <a:pt x="129712" y="5012"/>
                  </a:lnTo>
                  <a:lnTo>
                    <a:pt x="153311" y="4555"/>
                  </a:lnTo>
                  <a:lnTo>
                    <a:pt x="178216" y="4251"/>
                  </a:lnTo>
                  <a:lnTo>
                    <a:pt x="203991" y="4048"/>
                  </a:lnTo>
                  <a:lnTo>
                    <a:pt x="230347" y="3913"/>
                  </a:lnTo>
                  <a:lnTo>
                    <a:pt x="257090" y="3823"/>
                  </a:lnTo>
                  <a:lnTo>
                    <a:pt x="284091" y="3763"/>
                  </a:lnTo>
                  <a:lnTo>
                    <a:pt x="311263" y="3723"/>
                  </a:lnTo>
                  <a:lnTo>
                    <a:pt x="358389" y="1797"/>
                  </a:lnTo>
                  <a:lnTo>
                    <a:pt x="399088" y="0"/>
                  </a:lnTo>
                  <a:lnTo>
                    <a:pt x="433641" y="1554"/>
                  </a:lnTo>
                  <a:lnTo>
                    <a:pt x="474117" y="3024"/>
                  </a:lnTo>
                  <a:lnTo>
                    <a:pt x="501711" y="10202"/>
                  </a:lnTo>
                  <a:lnTo>
                    <a:pt x="507143" y="13660"/>
                  </a:lnTo>
                  <a:lnTo>
                    <a:pt x="513181" y="21265"/>
                  </a:lnTo>
                  <a:lnTo>
                    <a:pt x="513981" y="31231"/>
                  </a:lnTo>
                  <a:lnTo>
                    <a:pt x="506191" y="72631"/>
                  </a:lnTo>
                  <a:lnTo>
                    <a:pt x="495849" y="112435"/>
                  </a:lnTo>
                  <a:lnTo>
                    <a:pt x="487935" y="143482"/>
                  </a:lnTo>
                  <a:lnTo>
                    <a:pt x="477832" y="181740"/>
                  </a:lnTo>
                  <a:lnTo>
                    <a:pt x="466990" y="225320"/>
                  </a:lnTo>
                  <a:lnTo>
                    <a:pt x="457469" y="272910"/>
                  </a:lnTo>
                  <a:lnTo>
                    <a:pt x="453660" y="298160"/>
                  </a:lnTo>
                  <a:lnTo>
                    <a:pt x="450415" y="324165"/>
                  </a:lnTo>
                  <a:lnTo>
                    <a:pt x="447546" y="350675"/>
                  </a:lnTo>
                  <a:lnTo>
                    <a:pt x="444928" y="378226"/>
                  </a:lnTo>
                  <a:lnTo>
                    <a:pt x="442477" y="406470"/>
                  </a:lnTo>
                  <a:lnTo>
                    <a:pt x="440138" y="435178"/>
                  </a:lnTo>
                  <a:lnTo>
                    <a:pt x="438578" y="462782"/>
                  </a:lnTo>
                  <a:lnTo>
                    <a:pt x="437539" y="489652"/>
                  </a:lnTo>
                  <a:lnTo>
                    <a:pt x="436845" y="516033"/>
                  </a:lnTo>
                  <a:lnTo>
                    <a:pt x="436383" y="541381"/>
                  </a:lnTo>
                  <a:lnTo>
                    <a:pt x="436074" y="566040"/>
                  </a:lnTo>
                  <a:lnTo>
                    <a:pt x="434321" y="612725"/>
                  </a:lnTo>
                  <a:lnTo>
                    <a:pt x="428838" y="654640"/>
                  </a:lnTo>
                  <a:lnTo>
                    <a:pt x="417819" y="700454"/>
                  </a:lnTo>
                  <a:lnTo>
                    <a:pt x="410886" y="741765"/>
                  </a:lnTo>
                  <a:lnTo>
                    <a:pt x="400068" y="787222"/>
                  </a:lnTo>
                  <a:lnTo>
                    <a:pt x="397359" y="8037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SMARTInkShape-Group758"/>
          <p:cNvGrpSpPr/>
          <p:nvPr/>
        </p:nvGrpSpPr>
        <p:grpSpPr>
          <a:xfrm>
            <a:off x="4974742" y="3835400"/>
            <a:ext cx="124309" cy="285751"/>
            <a:chOff x="4974742" y="3835400"/>
            <a:chExt cx="124309" cy="285751"/>
          </a:xfrm>
        </p:grpSpPr>
        <p:sp>
          <p:nvSpPr>
            <p:cNvPr id="126" name="SMARTInkShape-4293"/>
            <p:cNvSpPr/>
            <p:nvPr>
              <p:custDataLst>
                <p:tags r:id="rId84"/>
              </p:custDataLst>
            </p:nvPr>
          </p:nvSpPr>
          <p:spPr>
            <a:xfrm>
              <a:off x="4974742" y="3871563"/>
              <a:ext cx="41759" cy="192438"/>
            </a:xfrm>
            <a:custGeom>
              <a:avLst/>
              <a:gdLst/>
              <a:ahLst/>
              <a:cxnLst/>
              <a:rect l="0" t="0" r="0" b="0"/>
              <a:pathLst>
                <a:path w="41759" h="192438">
                  <a:moveTo>
                    <a:pt x="3658" y="27337"/>
                  </a:moveTo>
                  <a:lnTo>
                    <a:pt x="3658" y="27337"/>
                  </a:lnTo>
                  <a:lnTo>
                    <a:pt x="0" y="5517"/>
                  </a:lnTo>
                  <a:lnTo>
                    <a:pt x="514" y="2207"/>
                  </a:lnTo>
                  <a:lnTo>
                    <a:pt x="1562" y="0"/>
                  </a:lnTo>
                  <a:lnTo>
                    <a:pt x="4377" y="646"/>
                  </a:lnTo>
                  <a:lnTo>
                    <a:pt x="13150" y="7007"/>
                  </a:lnTo>
                  <a:lnTo>
                    <a:pt x="26618" y="35973"/>
                  </a:lnTo>
                  <a:lnTo>
                    <a:pt x="36175" y="82577"/>
                  </a:lnTo>
                  <a:lnTo>
                    <a:pt x="40103" y="129860"/>
                  </a:lnTo>
                  <a:lnTo>
                    <a:pt x="41431" y="176418"/>
                  </a:lnTo>
                  <a:lnTo>
                    <a:pt x="41758" y="1924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4294"/>
            <p:cNvSpPr/>
            <p:nvPr>
              <p:custDataLst>
                <p:tags r:id="rId85"/>
              </p:custDataLst>
            </p:nvPr>
          </p:nvSpPr>
          <p:spPr>
            <a:xfrm>
              <a:off x="5048250" y="3835400"/>
              <a:ext cx="50801" cy="285751"/>
            </a:xfrm>
            <a:custGeom>
              <a:avLst/>
              <a:gdLst/>
              <a:ahLst/>
              <a:cxnLst/>
              <a:rect l="0" t="0" r="0" b="0"/>
              <a:pathLst>
                <a:path w="50801" h="285751">
                  <a:moveTo>
                    <a:pt x="50800" y="0"/>
                  </a:moveTo>
                  <a:lnTo>
                    <a:pt x="50800" y="0"/>
                  </a:lnTo>
                  <a:lnTo>
                    <a:pt x="47429" y="0"/>
                  </a:lnTo>
                  <a:lnTo>
                    <a:pt x="38591" y="13484"/>
                  </a:lnTo>
                  <a:lnTo>
                    <a:pt x="30406" y="45466"/>
                  </a:lnTo>
                  <a:lnTo>
                    <a:pt x="21980" y="81590"/>
                  </a:lnTo>
                  <a:lnTo>
                    <a:pt x="12591" y="125163"/>
                  </a:lnTo>
                  <a:lnTo>
                    <a:pt x="6066" y="170398"/>
                  </a:lnTo>
                  <a:lnTo>
                    <a:pt x="2696" y="216373"/>
                  </a:lnTo>
                  <a:lnTo>
                    <a:pt x="1198" y="254916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SMARTInkShape-Group759"/>
          <p:cNvGrpSpPr/>
          <p:nvPr/>
        </p:nvGrpSpPr>
        <p:grpSpPr>
          <a:xfrm>
            <a:off x="5092700" y="3969114"/>
            <a:ext cx="709805" cy="732145"/>
            <a:chOff x="5092700" y="3969114"/>
            <a:chExt cx="709805" cy="732145"/>
          </a:xfrm>
        </p:grpSpPr>
        <p:sp>
          <p:nvSpPr>
            <p:cNvPr id="129" name="SMARTInkShape-4295"/>
            <p:cNvSpPr/>
            <p:nvPr>
              <p:custDataLst>
                <p:tags r:id="rId81"/>
              </p:custDataLst>
            </p:nvPr>
          </p:nvSpPr>
          <p:spPr>
            <a:xfrm>
              <a:off x="5349391" y="3988139"/>
              <a:ext cx="79860" cy="676116"/>
            </a:xfrm>
            <a:custGeom>
              <a:avLst/>
              <a:gdLst/>
              <a:ahLst/>
              <a:cxnLst/>
              <a:rect l="0" t="0" r="0" b="0"/>
              <a:pathLst>
                <a:path w="79860" h="676116">
                  <a:moveTo>
                    <a:pt x="3659" y="12361"/>
                  </a:moveTo>
                  <a:lnTo>
                    <a:pt x="3659" y="12361"/>
                  </a:lnTo>
                  <a:lnTo>
                    <a:pt x="288" y="12361"/>
                  </a:lnTo>
                  <a:lnTo>
                    <a:pt x="0" y="11655"/>
                  </a:lnTo>
                  <a:lnTo>
                    <a:pt x="1563" y="8990"/>
                  </a:lnTo>
                  <a:lnTo>
                    <a:pt x="6409" y="3523"/>
                  </a:lnTo>
                  <a:lnTo>
                    <a:pt x="10290" y="1377"/>
                  </a:lnTo>
                  <a:lnTo>
                    <a:pt x="15160" y="0"/>
                  </a:lnTo>
                  <a:lnTo>
                    <a:pt x="19625" y="36319"/>
                  </a:lnTo>
                  <a:lnTo>
                    <a:pt x="25166" y="74336"/>
                  </a:lnTo>
                  <a:lnTo>
                    <a:pt x="31092" y="106228"/>
                  </a:lnTo>
                  <a:lnTo>
                    <a:pt x="37724" y="143685"/>
                  </a:lnTo>
                  <a:lnTo>
                    <a:pt x="43023" y="188555"/>
                  </a:lnTo>
                  <a:lnTo>
                    <a:pt x="45424" y="215196"/>
                  </a:lnTo>
                  <a:lnTo>
                    <a:pt x="47730" y="244245"/>
                  </a:lnTo>
                  <a:lnTo>
                    <a:pt x="49973" y="274901"/>
                  </a:lnTo>
                  <a:lnTo>
                    <a:pt x="51468" y="305215"/>
                  </a:lnTo>
                  <a:lnTo>
                    <a:pt x="52465" y="335303"/>
                  </a:lnTo>
                  <a:lnTo>
                    <a:pt x="53130" y="365238"/>
                  </a:lnTo>
                  <a:lnTo>
                    <a:pt x="54278" y="392957"/>
                  </a:lnTo>
                  <a:lnTo>
                    <a:pt x="55749" y="419197"/>
                  </a:lnTo>
                  <a:lnTo>
                    <a:pt x="57436" y="444452"/>
                  </a:lnTo>
                  <a:lnTo>
                    <a:pt x="59971" y="469049"/>
                  </a:lnTo>
                  <a:lnTo>
                    <a:pt x="63072" y="493208"/>
                  </a:lnTo>
                  <a:lnTo>
                    <a:pt x="69576" y="538632"/>
                  </a:lnTo>
                  <a:lnTo>
                    <a:pt x="74819" y="577635"/>
                  </a:lnTo>
                  <a:lnTo>
                    <a:pt x="78365" y="624584"/>
                  </a:lnTo>
                  <a:lnTo>
                    <a:pt x="73731" y="671219"/>
                  </a:lnTo>
                  <a:lnTo>
                    <a:pt x="75489" y="673957"/>
                  </a:lnTo>
                  <a:lnTo>
                    <a:pt x="76946" y="675675"/>
                  </a:lnTo>
                  <a:lnTo>
                    <a:pt x="77916" y="676115"/>
                  </a:lnTo>
                  <a:lnTo>
                    <a:pt x="78564" y="675702"/>
                  </a:lnTo>
                  <a:lnTo>
                    <a:pt x="78996" y="674722"/>
                  </a:lnTo>
                  <a:lnTo>
                    <a:pt x="79859" y="6473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4296"/>
            <p:cNvSpPr/>
            <p:nvPr>
              <p:custDataLst>
                <p:tags r:id="rId82"/>
              </p:custDataLst>
            </p:nvPr>
          </p:nvSpPr>
          <p:spPr>
            <a:xfrm>
              <a:off x="5343042" y="3969114"/>
              <a:ext cx="459463" cy="732145"/>
            </a:xfrm>
            <a:custGeom>
              <a:avLst/>
              <a:gdLst/>
              <a:ahLst/>
              <a:cxnLst/>
              <a:rect l="0" t="0" r="0" b="0"/>
              <a:pathLst>
                <a:path w="459463" h="732145">
                  <a:moveTo>
                    <a:pt x="3658" y="25036"/>
                  </a:moveTo>
                  <a:lnTo>
                    <a:pt x="3658" y="25036"/>
                  </a:lnTo>
                  <a:lnTo>
                    <a:pt x="287" y="21665"/>
                  </a:lnTo>
                  <a:lnTo>
                    <a:pt x="0" y="20672"/>
                  </a:lnTo>
                  <a:lnTo>
                    <a:pt x="513" y="20010"/>
                  </a:lnTo>
                  <a:lnTo>
                    <a:pt x="26344" y="13791"/>
                  </a:lnTo>
                  <a:lnTo>
                    <a:pt x="68549" y="7906"/>
                  </a:lnTo>
                  <a:lnTo>
                    <a:pt x="105406" y="3782"/>
                  </a:lnTo>
                  <a:lnTo>
                    <a:pt x="149067" y="1479"/>
                  </a:lnTo>
                  <a:lnTo>
                    <a:pt x="172564" y="865"/>
                  </a:lnTo>
                  <a:lnTo>
                    <a:pt x="196695" y="455"/>
                  </a:lnTo>
                  <a:lnTo>
                    <a:pt x="221249" y="182"/>
                  </a:lnTo>
                  <a:lnTo>
                    <a:pt x="246085" y="0"/>
                  </a:lnTo>
                  <a:lnTo>
                    <a:pt x="292496" y="1679"/>
                  </a:lnTo>
                  <a:lnTo>
                    <a:pt x="335937" y="4778"/>
                  </a:lnTo>
                  <a:lnTo>
                    <a:pt x="376409" y="8506"/>
                  </a:lnTo>
                  <a:lnTo>
                    <a:pt x="409920" y="12515"/>
                  </a:lnTo>
                  <a:lnTo>
                    <a:pt x="452441" y="20838"/>
                  </a:lnTo>
                  <a:lnTo>
                    <a:pt x="456658" y="22943"/>
                  </a:lnTo>
                  <a:lnTo>
                    <a:pt x="458764" y="25052"/>
                  </a:lnTo>
                  <a:lnTo>
                    <a:pt x="459462" y="27163"/>
                  </a:lnTo>
                  <a:lnTo>
                    <a:pt x="458516" y="29277"/>
                  </a:lnTo>
                  <a:lnTo>
                    <a:pt x="441980" y="45968"/>
                  </a:lnTo>
                  <a:lnTo>
                    <a:pt x="433376" y="64762"/>
                  </a:lnTo>
                  <a:lnTo>
                    <a:pt x="425587" y="106182"/>
                  </a:lnTo>
                  <a:lnTo>
                    <a:pt x="424015" y="138006"/>
                  </a:lnTo>
                  <a:lnTo>
                    <a:pt x="423316" y="177080"/>
                  </a:lnTo>
                  <a:lnTo>
                    <a:pt x="424417" y="221728"/>
                  </a:lnTo>
                  <a:lnTo>
                    <a:pt x="426686" y="246475"/>
                  </a:lnTo>
                  <a:lnTo>
                    <a:pt x="429610" y="272145"/>
                  </a:lnTo>
                  <a:lnTo>
                    <a:pt x="431559" y="298431"/>
                  </a:lnTo>
                  <a:lnTo>
                    <a:pt x="432859" y="325127"/>
                  </a:lnTo>
                  <a:lnTo>
                    <a:pt x="433725" y="352097"/>
                  </a:lnTo>
                  <a:lnTo>
                    <a:pt x="435008" y="378543"/>
                  </a:lnTo>
                  <a:lnTo>
                    <a:pt x="436569" y="404642"/>
                  </a:lnTo>
                  <a:lnTo>
                    <a:pt x="438315" y="430506"/>
                  </a:lnTo>
                  <a:lnTo>
                    <a:pt x="438774" y="456921"/>
                  </a:lnTo>
                  <a:lnTo>
                    <a:pt x="438374" y="483704"/>
                  </a:lnTo>
                  <a:lnTo>
                    <a:pt x="437402" y="510732"/>
                  </a:lnTo>
                  <a:lnTo>
                    <a:pt x="436049" y="537216"/>
                  </a:lnTo>
                  <a:lnTo>
                    <a:pt x="434440" y="563340"/>
                  </a:lnTo>
                  <a:lnTo>
                    <a:pt x="432663" y="589222"/>
                  </a:lnTo>
                  <a:lnTo>
                    <a:pt x="430688" y="633031"/>
                  </a:lnTo>
                  <a:lnTo>
                    <a:pt x="429810" y="669201"/>
                  </a:lnTo>
                  <a:lnTo>
                    <a:pt x="427365" y="715520"/>
                  </a:lnTo>
                  <a:lnTo>
                    <a:pt x="423668" y="732144"/>
                  </a:lnTo>
                  <a:lnTo>
                    <a:pt x="424070" y="732097"/>
                  </a:lnTo>
                  <a:lnTo>
                    <a:pt x="429108" y="7235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4297"/>
            <p:cNvSpPr/>
            <p:nvPr>
              <p:custDataLst>
                <p:tags r:id="rId83"/>
              </p:custDataLst>
            </p:nvPr>
          </p:nvSpPr>
          <p:spPr>
            <a:xfrm>
              <a:off x="5092700" y="4058872"/>
              <a:ext cx="95048" cy="201979"/>
            </a:xfrm>
            <a:custGeom>
              <a:avLst/>
              <a:gdLst/>
              <a:ahLst/>
              <a:cxnLst/>
              <a:rect l="0" t="0" r="0" b="0"/>
              <a:pathLst>
                <a:path w="95048" h="201979">
                  <a:moveTo>
                    <a:pt x="0" y="17828"/>
                  </a:moveTo>
                  <a:lnTo>
                    <a:pt x="0" y="17828"/>
                  </a:lnTo>
                  <a:lnTo>
                    <a:pt x="5775" y="12759"/>
                  </a:lnTo>
                  <a:lnTo>
                    <a:pt x="27136" y="2901"/>
                  </a:lnTo>
                  <a:lnTo>
                    <a:pt x="44964" y="0"/>
                  </a:lnTo>
                  <a:lnTo>
                    <a:pt x="60280" y="2511"/>
                  </a:lnTo>
                  <a:lnTo>
                    <a:pt x="63471" y="5500"/>
                  </a:lnTo>
                  <a:lnTo>
                    <a:pt x="67015" y="14465"/>
                  </a:lnTo>
                  <a:lnTo>
                    <a:pt x="65639" y="31413"/>
                  </a:lnTo>
                  <a:lnTo>
                    <a:pt x="60688" y="41740"/>
                  </a:lnTo>
                  <a:lnTo>
                    <a:pt x="42540" y="63936"/>
                  </a:lnTo>
                  <a:lnTo>
                    <a:pt x="41766" y="66205"/>
                  </a:lnTo>
                  <a:lnTo>
                    <a:pt x="41955" y="68424"/>
                  </a:lnTo>
                  <a:lnTo>
                    <a:pt x="43710" y="74918"/>
                  </a:lnTo>
                  <a:lnTo>
                    <a:pt x="43957" y="77055"/>
                  </a:lnTo>
                  <a:lnTo>
                    <a:pt x="44826" y="78479"/>
                  </a:lnTo>
                  <a:lnTo>
                    <a:pt x="46112" y="79429"/>
                  </a:lnTo>
                  <a:lnTo>
                    <a:pt x="59987" y="87695"/>
                  </a:lnTo>
                  <a:lnTo>
                    <a:pt x="87154" y="112376"/>
                  </a:lnTo>
                  <a:lnTo>
                    <a:pt x="92675" y="124605"/>
                  </a:lnTo>
                  <a:lnTo>
                    <a:pt x="95047" y="153243"/>
                  </a:lnTo>
                  <a:lnTo>
                    <a:pt x="92292" y="164549"/>
                  </a:lnTo>
                  <a:lnTo>
                    <a:pt x="81705" y="180875"/>
                  </a:lnTo>
                  <a:lnTo>
                    <a:pt x="63830" y="190952"/>
                  </a:lnTo>
                  <a:lnTo>
                    <a:pt x="31750" y="2019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3" name="SMARTInkShape-4298"/>
          <p:cNvSpPr/>
          <p:nvPr>
            <p:custDataLst>
              <p:tags r:id="rId3"/>
            </p:custDataLst>
          </p:nvPr>
        </p:nvSpPr>
        <p:spPr>
          <a:xfrm>
            <a:off x="3537211" y="3969895"/>
            <a:ext cx="75940" cy="163956"/>
          </a:xfrm>
          <a:custGeom>
            <a:avLst/>
            <a:gdLst/>
            <a:ahLst/>
            <a:cxnLst/>
            <a:rect l="0" t="0" r="0" b="0"/>
            <a:pathLst>
              <a:path w="75940" h="163956">
                <a:moveTo>
                  <a:pt x="6089" y="11555"/>
                </a:moveTo>
                <a:lnTo>
                  <a:pt x="6089" y="11555"/>
                </a:lnTo>
                <a:lnTo>
                  <a:pt x="2718" y="8184"/>
                </a:lnTo>
                <a:lnTo>
                  <a:pt x="1063" y="4647"/>
                </a:lnTo>
                <a:lnTo>
                  <a:pt x="0" y="0"/>
                </a:lnTo>
                <a:lnTo>
                  <a:pt x="6558" y="2565"/>
                </a:lnTo>
                <a:lnTo>
                  <a:pt x="20810" y="17906"/>
                </a:lnTo>
                <a:lnTo>
                  <a:pt x="40224" y="58514"/>
                </a:lnTo>
                <a:lnTo>
                  <a:pt x="59947" y="105419"/>
                </a:lnTo>
                <a:lnTo>
                  <a:pt x="72683" y="151647"/>
                </a:lnTo>
                <a:lnTo>
                  <a:pt x="75939" y="16395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8" name="SMARTInkShape-Group761"/>
          <p:cNvGrpSpPr/>
          <p:nvPr/>
        </p:nvGrpSpPr>
        <p:grpSpPr>
          <a:xfrm>
            <a:off x="3664609" y="3949700"/>
            <a:ext cx="754653" cy="829467"/>
            <a:chOff x="3664609" y="3949700"/>
            <a:chExt cx="754653" cy="829467"/>
          </a:xfrm>
        </p:grpSpPr>
        <p:sp>
          <p:nvSpPr>
            <p:cNvPr id="134" name="SMARTInkShape-4299"/>
            <p:cNvSpPr/>
            <p:nvPr>
              <p:custDataLst>
                <p:tags r:id="rId77"/>
              </p:custDataLst>
            </p:nvPr>
          </p:nvSpPr>
          <p:spPr>
            <a:xfrm>
              <a:off x="3719947" y="4128822"/>
              <a:ext cx="77556" cy="201879"/>
            </a:xfrm>
            <a:custGeom>
              <a:avLst/>
              <a:gdLst/>
              <a:ahLst/>
              <a:cxnLst/>
              <a:rect l="0" t="0" r="0" b="0"/>
              <a:pathLst>
                <a:path w="77556" h="201879">
                  <a:moveTo>
                    <a:pt x="1153" y="30428"/>
                  </a:moveTo>
                  <a:lnTo>
                    <a:pt x="1153" y="30428"/>
                  </a:lnTo>
                  <a:lnTo>
                    <a:pt x="1153" y="18218"/>
                  </a:lnTo>
                  <a:lnTo>
                    <a:pt x="3034" y="12537"/>
                  </a:lnTo>
                  <a:lnTo>
                    <a:pt x="4524" y="10034"/>
                  </a:lnTo>
                  <a:lnTo>
                    <a:pt x="13362" y="3140"/>
                  </a:lnTo>
                  <a:lnTo>
                    <a:pt x="21547" y="0"/>
                  </a:lnTo>
                  <a:lnTo>
                    <a:pt x="28091" y="1147"/>
                  </a:lnTo>
                  <a:lnTo>
                    <a:pt x="31811" y="2441"/>
                  </a:lnTo>
                  <a:lnTo>
                    <a:pt x="34292" y="4714"/>
                  </a:lnTo>
                  <a:lnTo>
                    <a:pt x="37048" y="11003"/>
                  </a:lnTo>
                  <a:lnTo>
                    <a:pt x="35228" y="25848"/>
                  </a:lnTo>
                  <a:lnTo>
                    <a:pt x="27587" y="49122"/>
                  </a:lnTo>
                  <a:lnTo>
                    <a:pt x="9470" y="76072"/>
                  </a:lnTo>
                  <a:lnTo>
                    <a:pt x="2262" y="81994"/>
                  </a:lnTo>
                  <a:lnTo>
                    <a:pt x="481" y="84561"/>
                  </a:lnTo>
                  <a:lnTo>
                    <a:pt x="0" y="86978"/>
                  </a:lnTo>
                  <a:lnTo>
                    <a:pt x="384" y="89294"/>
                  </a:lnTo>
                  <a:lnTo>
                    <a:pt x="4574" y="93750"/>
                  </a:lnTo>
                  <a:lnTo>
                    <a:pt x="7667" y="95926"/>
                  </a:lnTo>
                  <a:lnTo>
                    <a:pt x="48663" y="103267"/>
                  </a:lnTo>
                  <a:lnTo>
                    <a:pt x="66657" y="112374"/>
                  </a:lnTo>
                  <a:lnTo>
                    <a:pt x="77555" y="124010"/>
                  </a:lnTo>
                  <a:lnTo>
                    <a:pt x="77487" y="130210"/>
                  </a:lnTo>
                  <a:lnTo>
                    <a:pt x="71768" y="146507"/>
                  </a:lnTo>
                  <a:lnTo>
                    <a:pt x="53277" y="172145"/>
                  </a:lnTo>
                  <a:lnTo>
                    <a:pt x="1153" y="2018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4300"/>
            <p:cNvSpPr/>
            <p:nvPr>
              <p:custDataLst>
                <p:tags r:id="rId78"/>
              </p:custDataLst>
            </p:nvPr>
          </p:nvSpPr>
          <p:spPr>
            <a:xfrm>
              <a:off x="3664609" y="3949700"/>
              <a:ext cx="24742" cy="342901"/>
            </a:xfrm>
            <a:custGeom>
              <a:avLst/>
              <a:gdLst/>
              <a:ahLst/>
              <a:cxnLst/>
              <a:rect l="0" t="0" r="0" b="0"/>
              <a:pathLst>
                <a:path w="24742" h="342901">
                  <a:moveTo>
                    <a:pt x="24741" y="0"/>
                  </a:moveTo>
                  <a:lnTo>
                    <a:pt x="24741" y="0"/>
                  </a:lnTo>
                  <a:lnTo>
                    <a:pt x="22859" y="12552"/>
                  </a:lnTo>
                  <a:lnTo>
                    <a:pt x="12532" y="54925"/>
                  </a:lnTo>
                  <a:lnTo>
                    <a:pt x="6849" y="87206"/>
                  </a:lnTo>
                  <a:lnTo>
                    <a:pt x="2678" y="124130"/>
                  </a:lnTo>
                  <a:lnTo>
                    <a:pt x="824" y="166412"/>
                  </a:lnTo>
                  <a:lnTo>
                    <a:pt x="0" y="207311"/>
                  </a:lnTo>
                  <a:lnTo>
                    <a:pt x="339" y="245949"/>
                  </a:lnTo>
                  <a:lnTo>
                    <a:pt x="2842" y="281937"/>
                  </a:lnTo>
                  <a:lnTo>
                    <a:pt x="5128" y="327931"/>
                  </a:lnTo>
                  <a:lnTo>
                    <a:pt x="5691" y="342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4301"/>
            <p:cNvSpPr/>
            <p:nvPr>
              <p:custDataLst>
                <p:tags r:id="rId79"/>
              </p:custDataLst>
            </p:nvPr>
          </p:nvSpPr>
          <p:spPr>
            <a:xfrm>
              <a:off x="3901592" y="4008616"/>
              <a:ext cx="517670" cy="764768"/>
            </a:xfrm>
            <a:custGeom>
              <a:avLst/>
              <a:gdLst/>
              <a:ahLst/>
              <a:cxnLst/>
              <a:rect l="0" t="0" r="0" b="0"/>
              <a:pathLst>
                <a:path w="517670" h="764768">
                  <a:moveTo>
                    <a:pt x="3658" y="61734"/>
                  </a:moveTo>
                  <a:lnTo>
                    <a:pt x="3658" y="61734"/>
                  </a:lnTo>
                  <a:lnTo>
                    <a:pt x="287" y="58363"/>
                  </a:lnTo>
                  <a:lnTo>
                    <a:pt x="0" y="57370"/>
                  </a:lnTo>
                  <a:lnTo>
                    <a:pt x="514" y="56708"/>
                  </a:lnTo>
                  <a:lnTo>
                    <a:pt x="24521" y="46623"/>
                  </a:lnTo>
                  <a:lnTo>
                    <a:pt x="59150" y="43851"/>
                  </a:lnTo>
                  <a:lnTo>
                    <a:pt x="91115" y="41321"/>
                  </a:lnTo>
                  <a:lnTo>
                    <a:pt x="127195" y="37845"/>
                  </a:lnTo>
                  <a:lnTo>
                    <a:pt x="166748" y="33948"/>
                  </a:lnTo>
                  <a:lnTo>
                    <a:pt x="207846" y="27983"/>
                  </a:lnTo>
                  <a:lnTo>
                    <a:pt x="247514" y="20628"/>
                  </a:lnTo>
                  <a:lnTo>
                    <a:pt x="281607" y="12655"/>
                  </a:lnTo>
                  <a:lnTo>
                    <a:pt x="321826" y="3603"/>
                  </a:lnTo>
                  <a:lnTo>
                    <a:pt x="355470" y="0"/>
                  </a:lnTo>
                  <a:lnTo>
                    <a:pt x="364159" y="2076"/>
                  </a:lnTo>
                  <a:lnTo>
                    <a:pt x="373018" y="7212"/>
                  </a:lnTo>
                  <a:lnTo>
                    <a:pt x="383311" y="16074"/>
                  </a:lnTo>
                  <a:lnTo>
                    <a:pt x="384059" y="18628"/>
                  </a:lnTo>
                  <a:lnTo>
                    <a:pt x="384259" y="20297"/>
                  </a:lnTo>
                  <a:lnTo>
                    <a:pt x="385803" y="21409"/>
                  </a:lnTo>
                  <a:lnTo>
                    <a:pt x="420933" y="29697"/>
                  </a:lnTo>
                  <a:lnTo>
                    <a:pt x="428065" y="35426"/>
                  </a:lnTo>
                  <a:lnTo>
                    <a:pt x="435541" y="36065"/>
                  </a:lnTo>
                  <a:lnTo>
                    <a:pt x="450709" y="32622"/>
                  </a:lnTo>
                  <a:lnTo>
                    <a:pt x="473081" y="36279"/>
                  </a:lnTo>
                  <a:lnTo>
                    <a:pt x="476924" y="79202"/>
                  </a:lnTo>
                  <a:lnTo>
                    <a:pt x="478614" y="116716"/>
                  </a:lnTo>
                  <a:lnTo>
                    <a:pt x="475370" y="152579"/>
                  </a:lnTo>
                  <a:lnTo>
                    <a:pt x="474094" y="194876"/>
                  </a:lnTo>
                  <a:lnTo>
                    <a:pt x="474422" y="242138"/>
                  </a:lnTo>
                  <a:lnTo>
                    <a:pt x="477969" y="287735"/>
                  </a:lnTo>
                  <a:lnTo>
                    <a:pt x="480039" y="331818"/>
                  </a:lnTo>
                  <a:lnTo>
                    <a:pt x="484807" y="372005"/>
                  </a:lnTo>
                  <a:lnTo>
                    <a:pt x="490689" y="410018"/>
                  </a:lnTo>
                  <a:lnTo>
                    <a:pt x="498997" y="454825"/>
                  </a:lnTo>
                  <a:lnTo>
                    <a:pt x="504061" y="501018"/>
                  </a:lnTo>
                  <a:lnTo>
                    <a:pt x="504939" y="538320"/>
                  </a:lnTo>
                  <a:lnTo>
                    <a:pt x="505235" y="583780"/>
                  </a:lnTo>
                  <a:lnTo>
                    <a:pt x="505294" y="626732"/>
                  </a:lnTo>
                  <a:lnTo>
                    <a:pt x="505306" y="674005"/>
                  </a:lnTo>
                  <a:lnTo>
                    <a:pt x="506013" y="716167"/>
                  </a:lnTo>
                  <a:lnTo>
                    <a:pt x="517244" y="762495"/>
                  </a:lnTo>
                  <a:lnTo>
                    <a:pt x="517669" y="764767"/>
                  </a:lnTo>
                  <a:lnTo>
                    <a:pt x="517076" y="764667"/>
                  </a:lnTo>
                  <a:lnTo>
                    <a:pt x="511658" y="7602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4302"/>
            <p:cNvSpPr/>
            <p:nvPr>
              <p:custDataLst>
                <p:tags r:id="rId80"/>
              </p:custDataLst>
            </p:nvPr>
          </p:nvSpPr>
          <p:spPr>
            <a:xfrm>
              <a:off x="3924300" y="4071233"/>
              <a:ext cx="82551" cy="707934"/>
            </a:xfrm>
            <a:custGeom>
              <a:avLst/>
              <a:gdLst/>
              <a:ahLst/>
              <a:cxnLst/>
              <a:rect l="0" t="0" r="0" b="0"/>
              <a:pathLst>
                <a:path w="82551" h="707934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5069" y="411"/>
                  </a:lnTo>
                  <a:lnTo>
                    <a:pt x="8838" y="2749"/>
                  </a:lnTo>
                  <a:lnTo>
                    <a:pt x="10983" y="9904"/>
                  </a:lnTo>
                  <a:lnTo>
                    <a:pt x="21202" y="49352"/>
                  </a:lnTo>
                  <a:lnTo>
                    <a:pt x="24156" y="88947"/>
                  </a:lnTo>
                  <a:lnTo>
                    <a:pt x="25737" y="136113"/>
                  </a:lnTo>
                  <a:lnTo>
                    <a:pt x="28607" y="169130"/>
                  </a:lnTo>
                  <a:lnTo>
                    <a:pt x="30353" y="204501"/>
                  </a:lnTo>
                  <a:lnTo>
                    <a:pt x="31129" y="242093"/>
                  </a:lnTo>
                  <a:lnTo>
                    <a:pt x="31474" y="282319"/>
                  </a:lnTo>
                  <a:lnTo>
                    <a:pt x="31627" y="321835"/>
                  </a:lnTo>
                  <a:lnTo>
                    <a:pt x="32401" y="360564"/>
                  </a:lnTo>
                  <a:lnTo>
                    <a:pt x="35097" y="398943"/>
                  </a:lnTo>
                  <a:lnTo>
                    <a:pt x="38647" y="435286"/>
                  </a:lnTo>
                  <a:lnTo>
                    <a:pt x="42576" y="470253"/>
                  </a:lnTo>
                  <a:lnTo>
                    <a:pt x="46675" y="504609"/>
                  </a:lnTo>
                  <a:lnTo>
                    <a:pt x="48966" y="536812"/>
                  </a:lnTo>
                  <a:lnTo>
                    <a:pt x="54020" y="580826"/>
                  </a:lnTo>
                  <a:lnTo>
                    <a:pt x="62572" y="618797"/>
                  </a:lnTo>
                  <a:lnTo>
                    <a:pt x="69597" y="662439"/>
                  </a:lnTo>
                  <a:lnTo>
                    <a:pt x="75752" y="679443"/>
                  </a:lnTo>
                  <a:lnTo>
                    <a:pt x="76706" y="683895"/>
                  </a:lnTo>
                  <a:lnTo>
                    <a:pt x="81187" y="698251"/>
                  </a:lnTo>
                  <a:lnTo>
                    <a:pt x="82281" y="707933"/>
                  </a:lnTo>
                  <a:lnTo>
                    <a:pt x="82550" y="6976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SMARTInkShape-Group762"/>
          <p:cNvGrpSpPr/>
          <p:nvPr/>
        </p:nvGrpSpPr>
        <p:grpSpPr>
          <a:xfrm>
            <a:off x="7131050" y="4610100"/>
            <a:ext cx="279401" cy="495301"/>
            <a:chOff x="7131050" y="4610100"/>
            <a:chExt cx="279401" cy="495301"/>
          </a:xfrm>
        </p:grpSpPr>
        <p:sp>
          <p:nvSpPr>
            <p:cNvPr id="139" name="SMARTInkShape-4303"/>
            <p:cNvSpPr/>
            <p:nvPr>
              <p:custDataLst>
                <p:tags r:id="rId73"/>
              </p:custDataLst>
            </p:nvPr>
          </p:nvSpPr>
          <p:spPr>
            <a:xfrm>
              <a:off x="7143750" y="5000142"/>
              <a:ext cx="266701" cy="3659"/>
            </a:xfrm>
            <a:custGeom>
              <a:avLst/>
              <a:gdLst/>
              <a:ahLst/>
              <a:cxnLst/>
              <a:rect l="0" t="0" r="0" b="0"/>
              <a:pathLst>
                <a:path w="266701" h="3659">
                  <a:moveTo>
                    <a:pt x="0" y="3658"/>
                  </a:moveTo>
                  <a:lnTo>
                    <a:pt x="0" y="3658"/>
                  </a:lnTo>
                  <a:lnTo>
                    <a:pt x="28170" y="0"/>
                  </a:lnTo>
                  <a:lnTo>
                    <a:pt x="57675" y="1561"/>
                  </a:lnTo>
                  <a:lnTo>
                    <a:pt x="101363" y="2726"/>
                  </a:lnTo>
                  <a:lnTo>
                    <a:pt x="126841" y="3037"/>
                  </a:lnTo>
                  <a:lnTo>
                    <a:pt x="153705" y="3244"/>
                  </a:lnTo>
                  <a:lnTo>
                    <a:pt x="181492" y="3382"/>
                  </a:lnTo>
                  <a:lnTo>
                    <a:pt x="228829" y="3535"/>
                  </a:lnTo>
                  <a:lnTo>
                    <a:pt x="266700" y="36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4304"/>
            <p:cNvSpPr/>
            <p:nvPr>
              <p:custDataLst>
                <p:tags r:id="rId74"/>
              </p:custDataLst>
            </p:nvPr>
          </p:nvSpPr>
          <p:spPr>
            <a:xfrm>
              <a:off x="7175500" y="4865583"/>
              <a:ext cx="115571" cy="239818"/>
            </a:xfrm>
            <a:custGeom>
              <a:avLst/>
              <a:gdLst/>
              <a:ahLst/>
              <a:cxnLst/>
              <a:rect l="0" t="0" r="0" b="0"/>
              <a:pathLst>
                <a:path w="115571" h="239818">
                  <a:moveTo>
                    <a:pt x="0" y="23917"/>
                  </a:moveTo>
                  <a:lnTo>
                    <a:pt x="0" y="23917"/>
                  </a:lnTo>
                  <a:lnTo>
                    <a:pt x="3370" y="20546"/>
                  </a:lnTo>
                  <a:lnTo>
                    <a:pt x="40494" y="6025"/>
                  </a:lnTo>
                  <a:lnTo>
                    <a:pt x="80906" y="0"/>
                  </a:lnTo>
                  <a:lnTo>
                    <a:pt x="96165" y="2939"/>
                  </a:lnTo>
                  <a:lnTo>
                    <a:pt x="106944" y="8949"/>
                  </a:lnTo>
                  <a:lnTo>
                    <a:pt x="114089" y="16324"/>
                  </a:lnTo>
                  <a:lnTo>
                    <a:pt x="115570" y="21677"/>
                  </a:lnTo>
                  <a:lnTo>
                    <a:pt x="111235" y="65345"/>
                  </a:lnTo>
                  <a:lnTo>
                    <a:pt x="102181" y="107845"/>
                  </a:lnTo>
                  <a:lnTo>
                    <a:pt x="94568" y="139770"/>
                  </a:lnTo>
                  <a:lnTo>
                    <a:pt x="84229" y="185714"/>
                  </a:lnTo>
                  <a:lnTo>
                    <a:pt x="77257" y="230393"/>
                  </a:lnTo>
                  <a:lnTo>
                    <a:pt x="76200" y="2398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4305"/>
            <p:cNvSpPr/>
            <p:nvPr>
              <p:custDataLst>
                <p:tags r:id="rId75"/>
              </p:custDataLst>
            </p:nvPr>
          </p:nvSpPr>
          <p:spPr>
            <a:xfrm>
              <a:off x="7131050" y="4616450"/>
              <a:ext cx="152401" cy="228601"/>
            </a:xfrm>
            <a:custGeom>
              <a:avLst/>
              <a:gdLst/>
              <a:ahLst/>
              <a:cxnLst/>
              <a:rect l="0" t="0" r="0" b="0"/>
              <a:pathLst>
                <a:path w="152401" h="228601">
                  <a:moveTo>
                    <a:pt x="152400" y="0"/>
                  </a:moveTo>
                  <a:lnTo>
                    <a:pt x="152400" y="0"/>
                  </a:lnTo>
                  <a:lnTo>
                    <a:pt x="132828" y="16620"/>
                  </a:lnTo>
                  <a:lnTo>
                    <a:pt x="104084" y="58055"/>
                  </a:lnTo>
                  <a:lnTo>
                    <a:pt x="73172" y="101868"/>
                  </a:lnTo>
                  <a:lnTo>
                    <a:pt x="40966" y="146129"/>
                  </a:lnTo>
                  <a:lnTo>
                    <a:pt x="17312" y="188642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4306"/>
            <p:cNvSpPr/>
            <p:nvPr>
              <p:custDataLst>
                <p:tags r:id="rId76"/>
              </p:custDataLst>
            </p:nvPr>
          </p:nvSpPr>
          <p:spPr>
            <a:xfrm>
              <a:off x="7150100" y="4610100"/>
              <a:ext cx="127001" cy="152401"/>
            </a:xfrm>
            <a:custGeom>
              <a:avLst/>
              <a:gdLst/>
              <a:ahLst/>
              <a:cxnLst/>
              <a:rect l="0" t="0" r="0" b="0"/>
              <a:pathLst>
                <a:path w="127001" h="1524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15580" y="13484"/>
                  </a:lnTo>
                  <a:lnTo>
                    <a:pt x="40080" y="52758"/>
                  </a:lnTo>
                  <a:lnTo>
                    <a:pt x="73664" y="95219"/>
                  </a:lnTo>
                  <a:lnTo>
                    <a:pt x="106911" y="136612"/>
                  </a:lnTo>
                  <a:lnTo>
                    <a:pt x="127000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" name="SMARTInkShape-Group763"/>
          <p:cNvGrpSpPr/>
          <p:nvPr/>
        </p:nvGrpSpPr>
        <p:grpSpPr>
          <a:xfrm>
            <a:off x="5524500" y="4572000"/>
            <a:ext cx="222251" cy="444501"/>
            <a:chOff x="5524500" y="4572000"/>
            <a:chExt cx="222251" cy="444501"/>
          </a:xfrm>
        </p:grpSpPr>
        <p:sp>
          <p:nvSpPr>
            <p:cNvPr id="144" name="SMARTInkShape-4307"/>
            <p:cNvSpPr/>
            <p:nvPr>
              <p:custDataLst>
                <p:tags r:id="rId69"/>
              </p:custDataLst>
            </p:nvPr>
          </p:nvSpPr>
          <p:spPr>
            <a:xfrm>
              <a:off x="5530850" y="4597400"/>
              <a:ext cx="133351" cy="133351"/>
            </a:xfrm>
            <a:custGeom>
              <a:avLst/>
              <a:gdLst/>
              <a:ahLst/>
              <a:cxnLst/>
              <a:rect l="0" t="0" r="0" b="0"/>
              <a:pathLst>
                <a:path w="133351" h="133351">
                  <a:moveTo>
                    <a:pt x="0" y="0"/>
                  </a:moveTo>
                  <a:lnTo>
                    <a:pt x="0" y="0"/>
                  </a:lnTo>
                  <a:lnTo>
                    <a:pt x="20984" y="12255"/>
                  </a:lnTo>
                  <a:lnTo>
                    <a:pt x="65174" y="56367"/>
                  </a:lnTo>
                  <a:lnTo>
                    <a:pt x="102348" y="100583"/>
                  </a:lnTo>
                  <a:lnTo>
                    <a:pt x="123594" y="126250"/>
                  </a:lnTo>
                  <a:lnTo>
                    <a:pt x="133350" y="133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4308"/>
            <p:cNvSpPr/>
            <p:nvPr>
              <p:custDataLst>
                <p:tags r:id="rId70"/>
              </p:custDataLst>
            </p:nvPr>
          </p:nvSpPr>
          <p:spPr>
            <a:xfrm>
              <a:off x="5681800" y="4851400"/>
              <a:ext cx="33201" cy="165101"/>
            </a:xfrm>
            <a:custGeom>
              <a:avLst/>
              <a:gdLst/>
              <a:ahLst/>
              <a:cxnLst/>
              <a:rect l="0" t="0" r="0" b="0"/>
              <a:pathLst>
                <a:path w="33201" h="165101">
                  <a:moveTo>
                    <a:pt x="33200" y="0"/>
                  </a:moveTo>
                  <a:lnTo>
                    <a:pt x="33200" y="0"/>
                  </a:lnTo>
                  <a:lnTo>
                    <a:pt x="26458" y="3371"/>
                  </a:lnTo>
                  <a:lnTo>
                    <a:pt x="21267" y="8788"/>
                  </a:lnTo>
                  <a:lnTo>
                    <a:pt x="8814" y="33878"/>
                  </a:lnTo>
                  <a:lnTo>
                    <a:pt x="261" y="69383"/>
                  </a:lnTo>
                  <a:lnTo>
                    <a:pt x="0" y="107811"/>
                  </a:lnTo>
                  <a:lnTo>
                    <a:pt x="10213" y="131407"/>
                  </a:lnTo>
                  <a:lnTo>
                    <a:pt x="33200" y="165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4309"/>
            <p:cNvSpPr/>
            <p:nvPr>
              <p:custDataLst>
                <p:tags r:id="rId71"/>
              </p:custDataLst>
            </p:nvPr>
          </p:nvSpPr>
          <p:spPr>
            <a:xfrm>
              <a:off x="5626649" y="4800600"/>
              <a:ext cx="120102" cy="136638"/>
            </a:xfrm>
            <a:custGeom>
              <a:avLst/>
              <a:gdLst/>
              <a:ahLst/>
              <a:cxnLst/>
              <a:rect l="0" t="0" r="0" b="0"/>
              <a:pathLst>
                <a:path w="120102" h="136638">
                  <a:moveTo>
                    <a:pt x="31201" y="0"/>
                  </a:moveTo>
                  <a:lnTo>
                    <a:pt x="31201" y="0"/>
                  </a:lnTo>
                  <a:lnTo>
                    <a:pt x="24459" y="0"/>
                  </a:lnTo>
                  <a:lnTo>
                    <a:pt x="22473" y="705"/>
                  </a:lnTo>
                  <a:lnTo>
                    <a:pt x="21149" y="1881"/>
                  </a:lnTo>
                  <a:lnTo>
                    <a:pt x="15653" y="15580"/>
                  </a:lnTo>
                  <a:lnTo>
                    <a:pt x="3620" y="59891"/>
                  </a:lnTo>
                  <a:lnTo>
                    <a:pt x="0" y="104827"/>
                  </a:lnTo>
                  <a:lnTo>
                    <a:pt x="1495" y="124193"/>
                  </a:lnTo>
                  <a:lnTo>
                    <a:pt x="2931" y="129361"/>
                  </a:lnTo>
                  <a:lnTo>
                    <a:pt x="6004" y="132809"/>
                  </a:lnTo>
                  <a:lnTo>
                    <a:pt x="15064" y="136637"/>
                  </a:lnTo>
                  <a:lnTo>
                    <a:pt x="54955" y="132389"/>
                  </a:lnTo>
                  <a:lnTo>
                    <a:pt x="98610" y="128064"/>
                  </a:lnTo>
                  <a:lnTo>
                    <a:pt x="120101" y="127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4310"/>
            <p:cNvSpPr/>
            <p:nvPr>
              <p:custDataLst>
                <p:tags r:id="rId72"/>
              </p:custDataLst>
            </p:nvPr>
          </p:nvSpPr>
          <p:spPr>
            <a:xfrm>
              <a:off x="5524500" y="4572000"/>
              <a:ext cx="171451" cy="196851"/>
            </a:xfrm>
            <a:custGeom>
              <a:avLst/>
              <a:gdLst/>
              <a:ahLst/>
              <a:cxnLst/>
              <a:rect l="0" t="0" r="0" b="0"/>
              <a:pathLst>
                <a:path w="171451" h="196851">
                  <a:moveTo>
                    <a:pt x="171450" y="0"/>
                  </a:moveTo>
                  <a:lnTo>
                    <a:pt x="171450" y="0"/>
                  </a:lnTo>
                  <a:lnTo>
                    <a:pt x="146808" y="17326"/>
                  </a:lnTo>
                  <a:lnTo>
                    <a:pt x="110268" y="63081"/>
                  </a:lnTo>
                  <a:lnTo>
                    <a:pt x="71243" y="109707"/>
                  </a:lnTo>
                  <a:lnTo>
                    <a:pt x="31457" y="155508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" name="SMARTInkShape-Group764"/>
          <p:cNvGrpSpPr/>
          <p:nvPr/>
        </p:nvGrpSpPr>
        <p:grpSpPr>
          <a:xfrm>
            <a:off x="4068530" y="4641850"/>
            <a:ext cx="192321" cy="393701"/>
            <a:chOff x="4068530" y="4641850"/>
            <a:chExt cx="192321" cy="393701"/>
          </a:xfrm>
        </p:grpSpPr>
        <p:sp>
          <p:nvSpPr>
            <p:cNvPr id="149" name="SMARTInkShape-4311"/>
            <p:cNvSpPr/>
            <p:nvPr>
              <p:custDataLst>
                <p:tags r:id="rId66"/>
              </p:custDataLst>
            </p:nvPr>
          </p:nvSpPr>
          <p:spPr>
            <a:xfrm>
              <a:off x="4068530" y="4643615"/>
              <a:ext cx="179621" cy="156986"/>
            </a:xfrm>
            <a:custGeom>
              <a:avLst/>
              <a:gdLst/>
              <a:ahLst/>
              <a:cxnLst/>
              <a:rect l="0" t="0" r="0" b="0"/>
              <a:pathLst>
                <a:path w="179621" h="156986">
                  <a:moveTo>
                    <a:pt x="8170" y="10935"/>
                  </a:moveTo>
                  <a:lnTo>
                    <a:pt x="8170" y="10935"/>
                  </a:lnTo>
                  <a:lnTo>
                    <a:pt x="147" y="2207"/>
                  </a:lnTo>
                  <a:lnTo>
                    <a:pt x="0" y="883"/>
                  </a:lnTo>
                  <a:lnTo>
                    <a:pt x="606" y="0"/>
                  </a:lnTo>
                  <a:lnTo>
                    <a:pt x="1716" y="823"/>
                  </a:lnTo>
                  <a:lnTo>
                    <a:pt x="39123" y="43493"/>
                  </a:lnTo>
                  <a:lnTo>
                    <a:pt x="85467" y="90274"/>
                  </a:lnTo>
                  <a:lnTo>
                    <a:pt x="129611" y="127005"/>
                  </a:lnTo>
                  <a:lnTo>
                    <a:pt x="179620" y="15698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4312"/>
            <p:cNvSpPr/>
            <p:nvPr>
              <p:custDataLst>
                <p:tags r:id="rId67"/>
              </p:custDataLst>
            </p:nvPr>
          </p:nvSpPr>
          <p:spPr>
            <a:xfrm>
              <a:off x="4114800" y="4641850"/>
              <a:ext cx="146051" cy="228601"/>
            </a:xfrm>
            <a:custGeom>
              <a:avLst/>
              <a:gdLst/>
              <a:ahLst/>
              <a:cxnLst/>
              <a:rect l="0" t="0" r="0" b="0"/>
              <a:pathLst>
                <a:path w="146051" h="228601">
                  <a:moveTo>
                    <a:pt x="146050" y="0"/>
                  </a:moveTo>
                  <a:lnTo>
                    <a:pt x="146050" y="0"/>
                  </a:lnTo>
                  <a:lnTo>
                    <a:pt x="135937" y="6742"/>
                  </a:lnTo>
                  <a:lnTo>
                    <a:pt x="129091" y="15697"/>
                  </a:lnTo>
                  <a:lnTo>
                    <a:pt x="108833" y="52175"/>
                  </a:lnTo>
                  <a:lnTo>
                    <a:pt x="82419" y="96049"/>
                  </a:lnTo>
                  <a:lnTo>
                    <a:pt x="60620" y="130177"/>
                  </a:lnTo>
                  <a:lnTo>
                    <a:pt x="38231" y="165101"/>
                  </a:lnTo>
                  <a:lnTo>
                    <a:pt x="12582" y="207590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4313"/>
            <p:cNvSpPr/>
            <p:nvPr>
              <p:custDataLst>
                <p:tags r:id="rId68"/>
              </p:custDataLst>
            </p:nvPr>
          </p:nvSpPr>
          <p:spPr>
            <a:xfrm>
              <a:off x="4171950" y="4908550"/>
              <a:ext cx="25401" cy="127001"/>
            </a:xfrm>
            <a:custGeom>
              <a:avLst/>
              <a:gdLst/>
              <a:ahLst/>
              <a:cxnLst/>
              <a:rect l="0" t="0" r="0" b="0"/>
              <a:pathLst>
                <a:path w="25401" h="1270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2209" y="25693"/>
                  </a:lnTo>
                  <a:lnTo>
                    <a:pt x="17023" y="62490"/>
                  </a:lnTo>
                  <a:lnTo>
                    <a:pt x="23014" y="109867"/>
                  </a:lnTo>
                  <a:lnTo>
                    <a:pt x="25400" y="127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SMARTInkShape-Group765"/>
          <p:cNvGrpSpPr/>
          <p:nvPr/>
        </p:nvGrpSpPr>
        <p:grpSpPr>
          <a:xfrm>
            <a:off x="2149455" y="3619500"/>
            <a:ext cx="773339" cy="683056"/>
            <a:chOff x="2149455" y="3619500"/>
            <a:chExt cx="773339" cy="683056"/>
          </a:xfrm>
        </p:grpSpPr>
        <p:sp>
          <p:nvSpPr>
            <p:cNvPr id="153" name="SMARTInkShape-4314"/>
            <p:cNvSpPr/>
            <p:nvPr>
              <p:custDataLst>
                <p:tags r:id="rId62"/>
              </p:custDataLst>
            </p:nvPr>
          </p:nvSpPr>
          <p:spPr>
            <a:xfrm>
              <a:off x="2591533" y="4135080"/>
              <a:ext cx="331261" cy="167476"/>
            </a:xfrm>
            <a:custGeom>
              <a:avLst/>
              <a:gdLst/>
              <a:ahLst/>
              <a:cxnLst/>
              <a:rect l="0" t="0" r="0" b="0"/>
              <a:pathLst>
                <a:path w="331261" h="167476">
                  <a:moveTo>
                    <a:pt x="119917" y="132120"/>
                  </a:moveTo>
                  <a:lnTo>
                    <a:pt x="119917" y="132120"/>
                  </a:lnTo>
                  <a:lnTo>
                    <a:pt x="110457" y="132120"/>
                  </a:lnTo>
                  <a:lnTo>
                    <a:pt x="106776" y="134001"/>
                  </a:lnTo>
                  <a:lnTo>
                    <a:pt x="102787" y="136484"/>
                  </a:lnTo>
                  <a:lnTo>
                    <a:pt x="94526" y="138468"/>
                  </a:lnTo>
                  <a:lnTo>
                    <a:pt x="138561" y="143539"/>
                  </a:lnTo>
                  <a:lnTo>
                    <a:pt x="178044" y="149301"/>
                  </a:lnTo>
                  <a:lnTo>
                    <a:pt x="225178" y="154771"/>
                  </a:lnTo>
                  <a:lnTo>
                    <a:pt x="272069" y="156706"/>
                  </a:lnTo>
                  <a:lnTo>
                    <a:pt x="312746" y="159240"/>
                  </a:lnTo>
                  <a:lnTo>
                    <a:pt x="331260" y="162955"/>
                  </a:lnTo>
                  <a:lnTo>
                    <a:pt x="330662" y="163260"/>
                  </a:lnTo>
                  <a:lnTo>
                    <a:pt x="289390" y="167475"/>
                  </a:lnTo>
                  <a:lnTo>
                    <a:pt x="256386" y="165942"/>
                  </a:lnTo>
                  <a:lnTo>
                    <a:pt x="214437" y="162910"/>
                  </a:lnTo>
                  <a:lnTo>
                    <a:pt x="168276" y="157799"/>
                  </a:lnTo>
                  <a:lnTo>
                    <a:pt x="121889" y="148472"/>
                  </a:lnTo>
                  <a:lnTo>
                    <a:pt x="82929" y="137271"/>
                  </a:lnTo>
                  <a:lnTo>
                    <a:pt x="38872" y="117183"/>
                  </a:lnTo>
                  <a:lnTo>
                    <a:pt x="18986" y="101492"/>
                  </a:lnTo>
                  <a:lnTo>
                    <a:pt x="5444" y="85111"/>
                  </a:lnTo>
                  <a:lnTo>
                    <a:pt x="366" y="66542"/>
                  </a:lnTo>
                  <a:lnTo>
                    <a:pt x="0" y="56651"/>
                  </a:lnTo>
                  <a:lnTo>
                    <a:pt x="5237" y="38136"/>
                  </a:lnTo>
                  <a:lnTo>
                    <a:pt x="16031" y="21205"/>
                  </a:lnTo>
                  <a:lnTo>
                    <a:pt x="32588" y="6624"/>
                  </a:lnTo>
                  <a:lnTo>
                    <a:pt x="51706" y="615"/>
                  </a:lnTo>
                  <a:lnTo>
                    <a:pt x="61743" y="0"/>
                  </a:lnTo>
                  <a:lnTo>
                    <a:pt x="84184" y="6843"/>
                  </a:lnTo>
                  <a:lnTo>
                    <a:pt x="96095" y="12618"/>
                  </a:lnTo>
                  <a:lnTo>
                    <a:pt x="129713" y="47715"/>
                  </a:lnTo>
                  <a:lnTo>
                    <a:pt x="151904" y="87120"/>
                  </a:lnTo>
                  <a:lnTo>
                    <a:pt x="156947" y="107181"/>
                  </a:lnTo>
                  <a:lnTo>
                    <a:pt x="157303" y="115494"/>
                  </a:lnTo>
                  <a:lnTo>
                    <a:pt x="155424" y="120330"/>
                  </a:lnTo>
                  <a:lnTo>
                    <a:pt x="152055" y="122848"/>
                  </a:lnTo>
                  <a:lnTo>
                    <a:pt x="147692" y="123823"/>
                  </a:lnTo>
                  <a:lnTo>
                    <a:pt x="141962" y="120238"/>
                  </a:lnTo>
                  <a:lnTo>
                    <a:pt x="113567" y="876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4315"/>
            <p:cNvSpPr/>
            <p:nvPr>
              <p:custDataLst>
                <p:tags r:id="rId63"/>
              </p:custDataLst>
            </p:nvPr>
          </p:nvSpPr>
          <p:spPr>
            <a:xfrm>
              <a:off x="2575917" y="3868989"/>
              <a:ext cx="144699" cy="191558"/>
            </a:xfrm>
            <a:custGeom>
              <a:avLst/>
              <a:gdLst/>
              <a:ahLst/>
              <a:cxnLst/>
              <a:rect l="0" t="0" r="0" b="0"/>
              <a:pathLst>
                <a:path w="144699" h="191558">
                  <a:moveTo>
                    <a:pt x="65683" y="175961"/>
                  </a:moveTo>
                  <a:lnTo>
                    <a:pt x="65683" y="175961"/>
                  </a:lnTo>
                  <a:lnTo>
                    <a:pt x="48039" y="175961"/>
                  </a:lnTo>
                  <a:lnTo>
                    <a:pt x="95465" y="176666"/>
                  </a:lnTo>
                  <a:lnTo>
                    <a:pt x="136302" y="184799"/>
                  </a:lnTo>
                  <a:lnTo>
                    <a:pt x="142930" y="188826"/>
                  </a:lnTo>
                  <a:lnTo>
                    <a:pt x="144698" y="190888"/>
                  </a:lnTo>
                  <a:lnTo>
                    <a:pt x="144465" y="191557"/>
                  </a:lnTo>
                  <a:lnTo>
                    <a:pt x="111155" y="182527"/>
                  </a:lnTo>
                  <a:lnTo>
                    <a:pt x="64398" y="159474"/>
                  </a:lnTo>
                  <a:lnTo>
                    <a:pt x="52647" y="148878"/>
                  </a:lnTo>
                  <a:lnTo>
                    <a:pt x="48526" y="143089"/>
                  </a:lnTo>
                  <a:lnTo>
                    <a:pt x="47189" y="137819"/>
                  </a:lnTo>
                  <a:lnTo>
                    <a:pt x="47709" y="132893"/>
                  </a:lnTo>
                  <a:lnTo>
                    <a:pt x="49467" y="128200"/>
                  </a:lnTo>
                  <a:lnTo>
                    <a:pt x="57065" y="121102"/>
                  </a:lnTo>
                  <a:lnTo>
                    <a:pt x="67497" y="116301"/>
                  </a:lnTo>
                  <a:lnTo>
                    <a:pt x="90039" y="112611"/>
                  </a:lnTo>
                  <a:lnTo>
                    <a:pt x="49615" y="88931"/>
                  </a:lnTo>
                  <a:lnTo>
                    <a:pt x="13355" y="58660"/>
                  </a:lnTo>
                  <a:lnTo>
                    <a:pt x="3621" y="42218"/>
                  </a:lnTo>
                  <a:lnTo>
                    <a:pt x="0" y="26914"/>
                  </a:lnTo>
                  <a:lnTo>
                    <a:pt x="742" y="15408"/>
                  </a:lnTo>
                  <a:lnTo>
                    <a:pt x="4750" y="11070"/>
                  </a:lnTo>
                  <a:lnTo>
                    <a:pt x="18611" y="4369"/>
                  </a:lnTo>
                  <a:lnTo>
                    <a:pt x="49619" y="0"/>
                  </a:lnTo>
                  <a:lnTo>
                    <a:pt x="96612" y="7252"/>
                  </a:lnTo>
                  <a:lnTo>
                    <a:pt x="123452" y="9086"/>
                  </a:lnTo>
                  <a:lnTo>
                    <a:pt x="141883" y="45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4316"/>
            <p:cNvSpPr/>
            <p:nvPr>
              <p:custDataLst>
                <p:tags r:id="rId64"/>
              </p:custDataLst>
            </p:nvPr>
          </p:nvSpPr>
          <p:spPr>
            <a:xfrm>
              <a:off x="2474997" y="3619500"/>
              <a:ext cx="270007" cy="158174"/>
            </a:xfrm>
            <a:custGeom>
              <a:avLst/>
              <a:gdLst/>
              <a:ahLst/>
              <a:cxnLst/>
              <a:rect l="0" t="0" r="0" b="0"/>
              <a:pathLst>
                <a:path w="270007" h="158174">
                  <a:moveTo>
                    <a:pt x="45953" y="31750"/>
                  </a:moveTo>
                  <a:lnTo>
                    <a:pt x="45953" y="31750"/>
                  </a:lnTo>
                  <a:lnTo>
                    <a:pt x="13970" y="40588"/>
                  </a:lnTo>
                  <a:lnTo>
                    <a:pt x="9109" y="44697"/>
                  </a:lnTo>
                  <a:lnTo>
                    <a:pt x="1826" y="56790"/>
                  </a:lnTo>
                  <a:lnTo>
                    <a:pt x="0" y="69690"/>
                  </a:lnTo>
                  <a:lnTo>
                    <a:pt x="501" y="76093"/>
                  </a:lnTo>
                  <a:lnTo>
                    <a:pt x="8584" y="88852"/>
                  </a:lnTo>
                  <a:lnTo>
                    <a:pt x="22994" y="100873"/>
                  </a:lnTo>
                  <a:lnTo>
                    <a:pt x="43510" y="110920"/>
                  </a:lnTo>
                  <a:lnTo>
                    <a:pt x="82232" y="117767"/>
                  </a:lnTo>
                  <a:lnTo>
                    <a:pt x="124984" y="116425"/>
                  </a:lnTo>
                  <a:lnTo>
                    <a:pt x="165560" y="108188"/>
                  </a:lnTo>
                  <a:lnTo>
                    <a:pt x="212127" y="99243"/>
                  </a:lnTo>
                  <a:lnTo>
                    <a:pt x="243200" y="101999"/>
                  </a:lnTo>
                  <a:lnTo>
                    <a:pt x="259207" y="107892"/>
                  </a:lnTo>
                  <a:lnTo>
                    <a:pt x="264322" y="112144"/>
                  </a:lnTo>
                  <a:lnTo>
                    <a:pt x="270006" y="122515"/>
                  </a:lnTo>
                  <a:lnTo>
                    <a:pt x="268699" y="128243"/>
                  </a:lnTo>
                  <a:lnTo>
                    <a:pt x="259722" y="140252"/>
                  </a:lnTo>
                  <a:lnTo>
                    <a:pt x="242562" y="148883"/>
                  </a:lnTo>
                  <a:lnTo>
                    <a:pt x="196335" y="157450"/>
                  </a:lnTo>
                  <a:lnTo>
                    <a:pt x="184286" y="158173"/>
                  </a:lnTo>
                  <a:lnTo>
                    <a:pt x="174227" y="154730"/>
                  </a:lnTo>
                  <a:lnTo>
                    <a:pt x="169569" y="151837"/>
                  </a:lnTo>
                  <a:lnTo>
                    <a:pt x="162512" y="137333"/>
                  </a:lnTo>
                  <a:lnTo>
                    <a:pt x="154572" y="99723"/>
                  </a:lnTo>
                  <a:lnTo>
                    <a:pt x="151378" y="66899"/>
                  </a:lnTo>
                  <a:lnTo>
                    <a:pt x="152841" y="22330"/>
                  </a:lnTo>
                  <a:lnTo>
                    <a:pt x="15390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4317"/>
            <p:cNvSpPr/>
            <p:nvPr>
              <p:custDataLst>
                <p:tags r:id="rId65"/>
              </p:custDataLst>
            </p:nvPr>
          </p:nvSpPr>
          <p:spPr>
            <a:xfrm>
              <a:off x="2149455" y="3778143"/>
              <a:ext cx="188345" cy="225540"/>
            </a:xfrm>
            <a:custGeom>
              <a:avLst/>
              <a:gdLst/>
              <a:ahLst/>
              <a:cxnLst/>
              <a:rect l="0" t="0" r="0" b="0"/>
              <a:pathLst>
                <a:path w="188345" h="225540">
                  <a:moveTo>
                    <a:pt x="66695" y="139807"/>
                  </a:moveTo>
                  <a:lnTo>
                    <a:pt x="66695" y="139807"/>
                  </a:lnTo>
                  <a:lnTo>
                    <a:pt x="41973" y="152168"/>
                  </a:lnTo>
                  <a:lnTo>
                    <a:pt x="83448" y="170040"/>
                  </a:lnTo>
                  <a:lnTo>
                    <a:pt x="127633" y="192039"/>
                  </a:lnTo>
                  <a:lnTo>
                    <a:pt x="173747" y="218015"/>
                  </a:lnTo>
                  <a:lnTo>
                    <a:pt x="187784" y="225539"/>
                  </a:lnTo>
                  <a:lnTo>
                    <a:pt x="188344" y="225184"/>
                  </a:lnTo>
                  <a:lnTo>
                    <a:pt x="185202" y="221026"/>
                  </a:lnTo>
                  <a:lnTo>
                    <a:pt x="137604" y="185275"/>
                  </a:lnTo>
                  <a:lnTo>
                    <a:pt x="101738" y="162837"/>
                  </a:lnTo>
                  <a:lnTo>
                    <a:pt x="62279" y="138754"/>
                  </a:lnTo>
                  <a:lnTo>
                    <a:pt x="20623" y="98024"/>
                  </a:lnTo>
                  <a:lnTo>
                    <a:pt x="519" y="58047"/>
                  </a:lnTo>
                  <a:lnTo>
                    <a:pt x="0" y="45789"/>
                  </a:lnTo>
                  <a:lnTo>
                    <a:pt x="6949" y="22762"/>
                  </a:lnTo>
                  <a:lnTo>
                    <a:pt x="14870" y="14505"/>
                  </a:lnTo>
                  <a:lnTo>
                    <a:pt x="36841" y="3449"/>
                  </a:lnTo>
                  <a:lnTo>
                    <a:pt x="76978" y="0"/>
                  </a:lnTo>
                  <a:lnTo>
                    <a:pt x="116779" y="75"/>
                  </a:lnTo>
                  <a:lnTo>
                    <a:pt x="142895" y="1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" name="SMARTInkShape-Group766"/>
          <p:cNvGrpSpPr/>
          <p:nvPr/>
        </p:nvGrpSpPr>
        <p:grpSpPr>
          <a:xfrm>
            <a:off x="3141645" y="3215577"/>
            <a:ext cx="274656" cy="1626782"/>
            <a:chOff x="3141645" y="3215577"/>
            <a:chExt cx="274656" cy="1626782"/>
          </a:xfrm>
        </p:grpSpPr>
        <p:sp>
          <p:nvSpPr>
            <p:cNvPr id="158" name="SMARTInkShape-4318"/>
            <p:cNvSpPr/>
            <p:nvPr>
              <p:custDataLst>
                <p:tags r:id="rId60"/>
              </p:custDataLst>
            </p:nvPr>
          </p:nvSpPr>
          <p:spPr>
            <a:xfrm>
              <a:off x="3334293" y="3236107"/>
              <a:ext cx="40521" cy="1606252"/>
            </a:xfrm>
            <a:custGeom>
              <a:avLst/>
              <a:gdLst/>
              <a:ahLst/>
              <a:cxnLst/>
              <a:rect l="0" t="0" r="0" b="0"/>
              <a:pathLst>
                <a:path w="40521" h="1606252">
                  <a:moveTo>
                    <a:pt x="37557" y="1602593"/>
                  </a:moveTo>
                  <a:lnTo>
                    <a:pt x="37557" y="1602593"/>
                  </a:lnTo>
                  <a:lnTo>
                    <a:pt x="34186" y="1605964"/>
                  </a:lnTo>
                  <a:lnTo>
                    <a:pt x="32488" y="1606251"/>
                  </a:lnTo>
                  <a:lnTo>
                    <a:pt x="30649" y="1605737"/>
                  </a:lnTo>
                  <a:lnTo>
                    <a:pt x="28719" y="1604689"/>
                  </a:lnTo>
                  <a:lnTo>
                    <a:pt x="28137" y="1602579"/>
                  </a:lnTo>
                  <a:lnTo>
                    <a:pt x="34034" y="1568245"/>
                  </a:lnTo>
                  <a:lnTo>
                    <a:pt x="37872" y="1531118"/>
                  </a:lnTo>
                  <a:lnTo>
                    <a:pt x="39884" y="1508377"/>
                  </a:lnTo>
                  <a:lnTo>
                    <a:pt x="40520" y="1478398"/>
                  </a:lnTo>
                  <a:lnTo>
                    <a:pt x="40237" y="1443597"/>
                  </a:lnTo>
                  <a:lnTo>
                    <a:pt x="39344" y="1405579"/>
                  </a:lnTo>
                  <a:lnTo>
                    <a:pt x="37337" y="1360478"/>
                  </a:lnTo>
                  <a:lnTo>
                    <a:pt x="34589" y="1310655"/>
                  </a:lnTo>
                  <a:lnTo>
                    <a:pt x="31345" y="1257684"/>
                  </a:lnTo>
                  <a:lnTo>
                    <a:pt x="27065" y="1194854"/>
                  </a:lnTo>
                  <a:lnTo>
                    <a:pt x="22096" y="1125450"/>
                  </a:lnTo>
                  <a:lnTo>
                    <a:pt x="16666" y="1051665"/>
                  </a:lnTo>
                  <a:lnTo>
                    <a:pt x="12341" y="974252"/>
                  </a:lnTo>
                  <a:lnTo>
                    <a:pt x="8752" y="894421"/>
                  </a:lnTo>
                  <a:lnTo>
                    <a:pt x="5653" y="812978"/>
                  </a:lnTo>
                  <a:lnTo>
                    <a:pt x="3588" y="734694"/>
                  </a:lnTo>
                  <a:lnTo>
                    <a:pt x="2211" y="658516"/>
                  </a:lnTo>
                  <a:lnTo>
                    <a:pt x="1293" y="583742"/>
                  </a:lnTo>
                  <a:lnTo>
                    <a:pt x="681" y="513431"/>
                  </a:lnTo>
                  <a:lnTo>
                    <a:pt x="272" y="446096"/>
                  </a:lnTo>
                  <a:lnTo>
                    <a:pt x="0" y="380745"/>
                  </a:lnTo>
                  <a:lnTo>
                    <a:pt x="525" y="320245"/>
                  </a:lnTo>
                  <a:lnTo>
                    <a:pt x="1580" y="262977"/>
                  </a:lnTo>
                  <a:lnTo>
                    <a:pt x="2989" y="207866"/>
                  </a:lnTo>
                  <a:lnTo>
                    <a:pt x="5339" y="160541"/>
                  </a:lnTo>
                  <a:lnTo>
                    <a:pt x="8317" y="118409"/>
                  </a:lnTo>
                  <a:lnTo>
                    <a:pt x="11714" y="79737"/>
                  </a:lnTo>
                  <a:lnTo>
                    <a:pt x="14684" y="51133"/>
                  </a:lnTo>
                  <a:lnTo>
                    <a:pt x="19865" y="11826"/>
                  </a:lnTo>
                  <a:lnTo>
                    <a:pt x="22638" y="0"/>
                  </a:lnTo>
                  <a:lnTo>
                    <a:pt x="24857" y="23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4319"/>
            <p:cNvSpPr/>
            <p:nvPr>
              <p:custDataLst>
                <p:tags r:id="rId61"/>
              </p:custDataLst>
            </p:nvPr>
          </p:nvSpPr>
          <p:spPr>
            <a:xfrm>
              <a:off x="3141645" y="3215577"/>
              <a:ext cx="274656" cy="194374"/>
            </a:xfrm>
            <a:custGeom>
              <a:avLst/>
              <a:gdLst/>
              <a:ahLst/>
              <a:cxnLst/>
              <a:rect l="0" t="0" r="0" b="0"/>
              <a:pathLst>
                <a:path w="274656" h="194374">
                  <a:moveTo>
                    <a:pt x="14305" y="194373"/>
                  </a:moveTo>
                  <a:lnTo>
                    <a:pt x="14305" y="194373"/>
                  </a:lnTo>
                  <a:lnTo>
                    <a:pt x="7563" y="187631"/>
                  </a:lnTo>
                  <a:lnTo>
                    <a:pt x="0" y="169954"/>
                  </a:lnTo>
                  <a:lnTo>
                    <a:pt x="3403" y="140101"/>
                  </a:lnTo>
                  <a:lnTo>
                    <a:pt x="17221" y="118511"/>
                  </a:lnTo>
                  <a:lnTo>
                    <a:pt x="52564" y="80879"/>
                  </a:lnTo>
                  <a:lnTo>
                    <a:pt x="98783" y="35862"/>
                  </a:lnTo>
                  <a:lnTo>
                    <a:pt x="130873" y="11035"/>
                  </a:lnTo>
                  <a:lnTo>
                    <a:pt x="161598" y="0"/>
                  </a:lnTo>
                  <a:lnTo>
                    <a:pt x="176000" y="1996"/>
                  </a:lnTo>
                  <a:lnTo>
                    <a:pt x="203292" y="17385"/>
                  </a:lnTo>
                  <a:lnTo>
                    <a:pt x="225769" y="48213"/>
                  </a:lnTo>
                  <a:lnTo>
                    <a:pt x="244461" y="87080"/>
                  </a:lnTo>
                  <a:lnTo>
                    <a:pt x="259824" y="127872"/>
                  </a:lnTo>
                  <a:lnTo>
                    <a:pt x="274655" y="1689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" name="SMARTInkShape-Group767"/>
          <p:cNvGrpSpPr/>
          <p:nvPr/>
        </p:nvGrpSpPr>
        <p:grpSpPr>
          <a:xfrm>
            <a:off x="5127018" y="5175250"/>
            <a:ext cx="898219" cy="260351"/>
            <a:chOff x="5127018" y="5175250"/>
            <a:chExt cx="898219" cy="260351"/>
          </a:xfrm>
        </p:grpSpPr>
        <p:sp>
          <p:nvSpPr>
            <p:cNvPr id="161" name="SMARTInkShape-4320"/>
            <p:cNvSpPr/>
            <p:nvPr>
              <p:custDataLst>
                <p:tags r:id="rId57"/>
              </p:custDataLst>
            </p:nvPr>
          </p:nvSpPr>
          <p:spPr>
            <a:xfrm>
              <a:off x="5528030" y="5295900"/>
              <a:ext cx="415571" cy="31751"/>
            </a:xfrm>
            <a:custGeom>
              <a:avLst/>
              <a:gdLst/>
              <a:ahLst/>
              <a:cxnLst/>
              <a:rect l="0" t="0" r="0" b="0"/>
              <a:pathLst>
                <a:path w="415571" h="31751">
                  <a:moveTo>
                    <a:pt x="21870" y="0"/>
                  </a:moveTo>
                  <a:lnTo>
                    <a:pt x="21870" y="0"/>
                  </a:lnTo>
                  <a:lnTo>
                    <a:pt x="0" y="0"/>
                  </a:lnTo>
                  <a:lnTo>
                    <a:pt x="940" y="1411"/>
                  </a:lnTo>
                  <a:lnTo>
                    <a:pt x="7629" y="6742"/>
                  </a:lnTo>
                  <a:lnTo>
                    <a:pt x="53634" y="14305"/>
                  </a:lnTo>
                  <a:lnTo>
                    <a:pt x="79029" y="15887"/>
                  </a:lnTo>
                  <a:lnTo>
                    <a:pt x="108660" y="16940"/>
                  </a:lnTo>
                  <a:lnTo>
                    <a:pt x="141113" y="17644"/>
                  </a:lnTo>
                  <a:lnTo>
                    <a:pt x="175449" y="18819"/>
                  </a:lnTo>
                  <a:lnTo>
                    <a:pt x="211039" y="20307"/>
                  </a:lnTo>
                  <a:lnTo>
                    <a:pt x="247466" y="22004"/>
                  </a:lnTo>
                  <a:lnTo>
                    <a:pt x="282334" y="23842"/>
                  </a:lnTo>
                  <a:lnTo>
                    <a:pt x="316163" y="25773"/>
                  </a:lnTo>
                  <a:lnTo>
                    <a:pt x="349299" y="27765"/>
                  </a:lnTo>
                  <a:lnTo>
                    <a:pt x="41557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4321"/>
            <p:cNvSpPr/>
            <p:nvPr>
              <p:custDataLst>
                <p:tags r:id="rId58"/>
              </p:custDataLst>
            </p:nvPr>
          </p:nvSpPr>
          <p:spPr>
            <a:xfrm>
              <a:off x="5873750" y="5196991"/>
              <a:ext cx="151487" cy="238610"/>
            </a:xfrm>
            <a:custGeom>
              <a:avLst/>
              <a:gdLst/>
              <a:ahLst/>
              <a:cxnLst/>
              <a:rect l="0" t="0" r="0" b="0"/>
              <a:pathLst>
                <a:path w="151487" h="238610">
                  <a:moveTo>
                    <a:pt x="63500" y="3659"/>
                  </a:moveTo>
                  <a:lnTo>
                    <a:pt x="63500" y="3659"/>
                  </a:lnTo>
                  <a:lnTo>
                    <a:pt x="60129" y="288"/>
                  </a:lnTo>
                  <a:lnTo>
                    <a:pt x="61253" y="0"/>
                  </a:lnTo>
                  <a:lnTo>
                    <a:pt x="75064" y="4378"/>
                  </a:lnTo>
                  <a:lnTo>
                    <a:pt x="114703" y="25987"/>
                  </a:lnTo>
                  <a:lnTo>
                    <a:pt x="134235" y="43216"/>
                  </a:lnTo>
                  <a:lnTo>
                    <a:pt x="149971" y="67336"/>
                  </a:lnTo>
                  <a:lnTo>
                    <a:pt x="151486" y="82094"/>
                  </a:lnTo>
                  <a:lnTo>
                    <a:pt x="143763" y="115424"/>
                  </a:lnTo>
                  <a:lnTo>
                    <a:pt x="122926" y="145760"/>
                  </a:lnTo>
                  <a:lnTo>
                    <a:pt x="79460" y="184757"/>
                  </a:lnTo>
                  <a:lnTo>
                    <a:pt x="36480" y="214891"/>
                  </a:lnTo>
                  <a:lnTo>
                    <a:pt x="0" y="2386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4322"/>
            <p:cNvSpPr/>
            <p:nvPr>
              <p:custDataLst>
                <p:tags r:id="rId59"/>
              </p:custDataLst>
            </p:nvPr>
          </p:nvSpPr>
          <p:spPr>
            <a:xfrm>
              <a:off x="5127018" y="5175250"/>
              <a:ext cx="257783" cy="247651"/>
            </a:xfrm>
            <a:custGeom>
              <a:avLst/>
              <a:gdLst/>
              <a:ahLst/>
              <a:cxnLst/>
              <a:rect l="0" t="0" r="0" b="0"/>
              <a:pathLst>
                <a:path w="257783" h="247651">
                  <a:moveTo>
                    <a:pt x="257782" y="0"/>
                  </a:moveTo>
                  <a:lnTo>
                    <a:pt x="257782" y="0"/>
                  </a:lnTo>
                  <a:lnTo>
                    <a:pt x="248943" y="36628"/>
                  </a:lnTo>
                  <a:lnTo>
                    <a:pt x="236113" y="74666"/>
                  </a:lnTo>
                  <a:lnTo>
                    <a:pt x="215535" y="117216"/>
                  </a:lnTo>
                  <a:lnTo>
                    <a:pt x="181451" y="157733"/>
                  </a:lnTo>
                  <a:lnTo>
                    <a:pt x="148598" y="176172"/>
                  </a:lnTo>
                  <a:lnTo>
                    <a:pt x="111184" y="186249"/>
                  </a:lnTo>
                  <a:lnTo>
                    <a:pt x="73388" y="186024"/>
                  </a:lnTo>
                  <a:lnTo>
                    <a:pt x="26522" y="171221"/>
                  </a:lnTo>
                  <a:lnTo>
                    <a:pt x="16120" y="162125"/>
                  </a:lnTo>
                  <a:lnTo>
                    <a:pt x="2681" y="138849"/>
                  </a:lnTo>
                  <a:lnTo>
                    <a:pt x="0" y="119566"/>
                  </a:lnTo>
                  <a:lnTo>
                    <a:pt x="1260" y="111460"/>
                  </a:lnTo>
                  <a:lnTo>
                    <a:pt x="3512" y="106057"/>
                  </a:lnTo>
                  <a:lnTo>
                    <a:pt x="6424" y="102455"/>
                  </a:lnTo>
                  <a:lnTo>
                    <a:pt x="9777" y="100054"/>
                  </a:lnTo>
                  <a:lnTo>
                    <a:pt x="24791" y="103029"/>
                  </a:lnTo>
                  <a:lnTo>
                    <a:pt x="60807" y="118487"/>
                  </a:lnTo>
                  <a:lnTo>
                    <a:pt x="107227" y="142822"/>
                  </a:lnTo>
                  <a:lnTo>
                    <a:pt x="152965" y="174256"/>
                  </a:lnTo>
                  <a:lnTo>
                    <a:pt x="196234" y="216063"/>
                  </a:lnTo>
                  <a:lnTo>
                    <a:pt x="232382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5" name="SMARTInkShape-4323"/>
          <p:cNvSpPr/>
          <p:nvPr>
            <p:custDataLst>
              <p:tags r:id="rId4"/>
            </p:custDataLst>
          </p:nvPr>
        </p:nvSpPr>
        <p:spPr>
          <a:xfrm>
            <a:off x="3411356" y="4681946"/>
            <a:ext cx="5504045" cy="163105"/>
          </a:xfrm>
          <a:custGeom>
            <a:avLst/>
            <a:gdLst/>
            <a:ahLst/>
            <a:cxnLst/>
            <a:rect l="0" t="0" r="0" b="0"/>
            <a:pathLst>
              <a:path w="5504045" h="163105">
                <a:moveTo>
                  <a:pt x="17644" y="163104"/>
                </a:moveTo>
                <a:lnTo>
                  <a:pt x="17644" y="163104"/>
                </a:lnTo>
                <a:lnTo>
                  <a:pt x="5711" y="158078"/>
                </a:lnTo>
                <a:lnTo>
                  <a:pt x="0" y="157016"/>
                </a:lnTo>
                <a:lnTo>
                  <a:pt x="237" y="156928"/>
                </a:lnTo>
                <a:lnTo>
                  <a:pt x="2381" y="156832"/>
                </a:lnTo>
                <a:lnTo>
                  <a:pt x="24066" y="161791"/>
                </a:lnTo>
                <a:lnTo>
                  <a:pt x="58823" y="160833"/>
                </a:lnTo>
                <a:lnTo>
                  <a:pt x="95213" y="157156"/>
                </a:lnTo>
                <a:lnTo>
                  <a:pt x="118745" y="154200"/>
                </a:lnTo>
                <a:lnTo>
                  <a:pt x="144311" y="150818"/>
                </a:lnTo>
                <a:lnTo>
                  <a:pt x="176877" y="147152"/>
                </a:lnTo>
                <a:lnTo>
                  <a:pt x="214111" y="143297"/>
                </a:lnTo>
                <a:lnTo>
                  <a:pt x="254455" y="139316"/>
                </a:lnTo>
                <a:lnTo>
                  <a:pt x="303929" y="133840"/>
                </a:lnTo>
                <a:lnTo>
                  <a:pt x="359489" y="127365"/>
                </a:lnTo>
                <a:lnTo>
                  <a:pt x="419108" y="120229"/>
                </a:lnTo>
                <a:lnTo>
                  <a:pt x="487075" y="113354"/>
                </a:lnTo>
                <a:lnTo>
                  <a:pt x="560609" y="106654"/>
                </a:lnTo>
                <a:lnTo>
                  <a:pt x="637853" y="100071"/>
                </a:lnTo>
                <a:lnTo>
                  <a:pt x="726040" y="92154"/>
                </a:lnTo>
                <a:lnTo>
                  <a:pt x="821519" y="83348"/>
                </a:lnTo>
                <a:lnTo>
                  <a:pt x="921861" y="73951"/>
                </a:lnTo>
                <a:lnTo>
                  <a:pt x="1035321" y="64157"/>
                </a:lnTo>
                <a:lnTo>
                  <a:pt x="1157529" y="54101"/>
                </a:lnTo>
                <a:lnTo>
                  <a:pt x="1285567" y="43868"/>
                </a:lnTo>
                <a:lnTo>
                  <a:pt x="1423137" y="34930"/>
                </a:lnTo>
                <a:lnTo>
                  <a:pt x="1567061" y="26854"/>
                </a:lnTo>
                <a:lnTo>
                  <a:pt x="1715222" y="19353"/>
                </a:lnTo>
                <a:lnTo>
                  <a:pt x="1872558" y="12943"/>
                </a:lnTo>
                <a:lnTo>
                  <a:pt x="2036008" y="7257"/>
                </a:lnTo>
                <a:lnTo>
                  <a:pt x="2203537" y="2056"/>
                </a:lnTo>
                <a:lnTo>
                  <a:pt x="2378017" y="0"/>
                </a:lnTo>
                <a:lnTo>
                  <a:pt x="2557131" y="40"/>
                </a:lnTo>
                <a:lnTo>
                  <a:pt x="2739336" y="1478"/>
                </a:lnTo>
                <a:lnTo>
                  <a:pt x="2928538" y="5964"/>
                </a:lnTo>
                <a:lnTo>
                  <a:pt x="3122406" y="12483"/>
                </a:lnTo>
                <a:lnTo>
                  <a:pt x="3319386" y="20357"/>
                </a:lnTo>
                <a:lnTo>
                  <a:pt x="3511383" y="29134"/>
                </a:lnTo>
                <a:lnTo>
                  <a:pt x="3700059" y="38512"/>
                </a:lnTo>
                <a:lnTo>
                  <a:pt x="3886520" y="48294"/>
                </a:lnTo>
                <a:lnTo>
                  <a:pt x="4063039" y="58341"/>
                </a:lnTo>
                <a:lnTo>
                  <a:pt x="4232929" y="68568"/>
                </a:lnTo>
                <a:lnTo>
                  <a:pt x="4398401" y="78913"/>
                </a:lnTo>
                <a:lnTo>
                  <a:pt x="4552460" y="88632"/>
                </a:lnTo>
                <a:lnTo>
                  <a:pt x="4698909" y="97934"/>
                </a:lnTo>
                <a:lnTo>
                  <a:pt x="4840288" y="106957"/>
                </a:lnTo>
                <a:lnTo>
                  <a:pt x="4962762" y="115089"/>
                </a:lnTo>
                <a:lnTo>
                  <a:pt x="5072634" y="122627"/>
                </a:lnTo>
                <a:lnTo>
                  <a:pt x="5174103" y="129770"/>
                </a:lnTo>
                <a:lnTo>
                  <a:pt x="5255861" y="135942"/>
                </a:lnTo>
                <a:lnTo>
                  <a:pt x="5324479" y="141468"/>
                </a:lnTo>
                <a:lnTo>
                  <a:pt x="5384333" y="146564"/>
                </a:lnTo>
                <a:lnTo>
                  <a:pt x="5424237" y="149959"/>
                </a:lnTo>
                <a:lnTo>
                  <a:pt x="5504044" y="15675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2" name="SMARTInkShape-Group769"/>
          <p:cNvGrpSpPr/>
          <p:nvPr/>
        </p:nvGrpSpPr>
        <p:grpSpPr>
          <a:xfrm>
            <a:off x="6223000" y="1735056"/>
            <a:ext cx="887343" cy="563645"/>
            <a:chOff x="6223000" y="1735056"/>
            <a:chExt cx="887343" cy="563645"/>
          </a:xfrm>
        </p:grpSpPr>
        <p:sp>
          <p:nvSpPr>
            <p:cNvPr id="166" name="SMARTInkShape-4324"/>
            <p:cNvSpPr/>
            <p:nvPr>
              <p:custDataLst>
                <p:tags r:id="rId51"/>
              </p:custDataLst>
            </p:nvPr>
          </p:nvSpPr>
          <p:spPr>
            <a:xfrm>
              <a:off x="6223000" y="1785238"/>
              <a:ext cx="211818" cy="329313"/>
            </a:xfrm>
            <a:custGeom>
              <a:avLst/>
              <a:gdLst/>
              <a:ahLst/>
              <a:cxnLst/>
              <a:rect l="0" t="0" r="0" b="0"/>
              <a:pathLst>
                <a:path w="211818" h="329313">
                  <a:moveTo>
                    <a:pt x="0" y="56262"/>
                  </a:moveTo>
                  <a:lnTo>
                    <a:pt x="0" y="56262"/>
                  </a:lnTo>
                  <a:lnTo>
                    <a:pt x="45465" y="29747"/>
                  </a:lnTo>
                  <a:lnTo>
                    <a:pt x="89593" y="14853"/>
                  </a:lnTo>
                  <a:lnTo>
                    <a:pt x="123780" y="5873"/>
                  </a:lnTo>
                  <a:lnTo>
                    <a:pt x="157319" y="0"/>
                  </a:lnTo>
                  <a:lnTo>
                    <a:pt x="183985" y="2094"/>
                  </a:lnTo>
                  <a:lnTo>
                    <a:pt x="201950" y="11491"/>
                  </a:lnTo>
                  <a:lnTo>
                    <a:pt x="208717" y="17948"/>
                  </a:lnTo>
                  <a:lnTo>
                    <a:pt x="211817" y="27897"/>
                  </a:lnTo>
                  <a:lnTo>
                    <a:pt x="211499" y="54003"/>
                  </a:lnTo>
                  <a:lnTo>
                    <a:pt x="201007" y="93829"/>
                  </a:lnTo>
                  <a:lnTo>
                    <a:pt x="185293" y="141397"/>
                  </a:lnTo>
                  <a:lnTo>
                    <a:pt x="177151" y="165935"/>
                  </a:lnTo>
                  <a:lnTo>
                    <a:pt x="168901" y="190761"/>
                  </a:lnTo>
                  <a:lnTo>
                    <a:pt x="155970" y="235278"/>
                  </a:lnTo>
                  <a:lnTo>
                    <a:pt x="145521" y="273408"/>
                  </a:lnTo>
                  <a:lnTo>
                    <a:pt x="127000" y="3293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4325"/>
            <p:cNvSpPr/>
            <p:nvPr>
              <p:custDataLst>
                <p:tags r:id="rId52"/>
              </p:custDataLst>
            </p:nvPr>
          </p:nvSpPr>
          <p:spPr>
            <a:xfrm>
              <a:off x="6251048" y="1968500"/>
              <a:ext cx="175153" cy="57151"/>
            </a:xfrm>
            <a:custGeom>
              <a:avLst/>
              <a:gdLst/>
              <a:ahLst/>
              <a:cxnLst/>
              <a:rect l="0" t="0" r="0" b="0"/>
              <a:pathLst>
                <a:path w="175153" h="57151">
                  <a:moveTo>
                    <a:pt x="16402" y="57150"/>
                  </a:moveTo>
                  <a:lnTo>
                    <a:pt x="16402" y="57150"/>
                  </a:lnTo>
                  <a:lnTo>
                    <a:pt x="3311" y="52080"/>
                  </a:lnTo>
                  <a:lnTo>
                    <a:pt x="0" y="48312"/>
                  </a:lnTo>
                  <a:lnTo>
                    <a:pt x="1939" y="45613"/>
                  </a:lnTo>
                  <a:lnTo>
                    <a:pt x="11620" y="38852"/>
                  </a:lnTo>
                  <a:lnTo>
                    <a:pt x="53164" y="27112"/>
                  </a:lnTo>
                  <a:lnTo>
                    <a:pt x="97887" y="16989"/>
                  </a:lnTo>
                  <a:lnTo>
                    <a:pt x="140812" y="7551"/>
                  </a:lnTo>
                  <a:lnTo>
                    <a:pt x="1751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4326"/>
            <p:cNvSpPr/>
            <p:nvPr>
              <p:custDataLst>
                <p:tags r:id="rId53"/>
              </p:custDataLst>
            </p:nvPr>
          </p:nvSpPr>
          <p:spPr>
            <a:xfrm>
              <a:off x="6470650" y="2057400"/>
              <a:ext cx="82551" cy="88901"/>
            </a:xfrm>
            <a:custGeom>
              <a:avLst/>
              <a:gdLst/>
              <a:ahLst/>
              <a:cxnLst/>
              <a:rect l="0" t="0" r="0" b="0"/>
              <a:pathLst>
                <a:path w="82551" h="88901">
                  <a:moveTo>
                    <a:pt x="82550" y="0"/>
                  </a:moveTo>
                  <a:lnTo>
                    <a:pt x="82550" y="0"/>
                  </a:lnTo>
                  <a:lnTo>
                    <a:pt x="65224" y="25347"/>
                  </a:lnTo>
                  <a:lnTo>
                    <a:pt x="17997" y="71263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4327"/>
            <p:cNvSpPr/>
            <p:nvPr>
              <p:custDataLst>
                <p:tags r:id="rId54"/>
              </p:custDataLst>
            </p:nvPr>
          </p:nvSpPr>
          <p:spPr>
            <a:xfrm>
              <a:off x="6735621" y="1787329"/>
              <a:ext cx="103330" cy="290164"/>
            </a:xfrm>
            <a:custGeom>
              <a:avLst/>
              <a:gdLst/>
              <a:ahLst/>
              <a:cxnLst/>
              <a:rect l="0" t="0" r="0" b="0"/>
              <a:pathLst>
                <a:path w="103330" h="290164">
                  <a:moveTo>
                    <a:pt x="71579" y="3371"/>
                  </a:moveTo>
                  <a:lnTo>
                    <a:pt x="71579" y="3371"/>
                  </a:lnTo>
                  <a:lnTo>
                    <a:pt x="74949" y="0"/>
                  </a:lnTo>
                  <a:lnTo>
                    <a:pt x="76648" y="418"/>
                  </a:lnTo>
                  <a:lnTo>
                    <a:pt x="80417" y="4646"/>
                  </a:lnTo>
                  <a:lnTo>
                    <a:pt x="79763" y="25072"/>
                  </a:lnTo>
                  <a:lnTo>
                    <a:pt x="73101" y="54879"/>
                  </a:lnTo>
                  <a:lnTo>
                    <a:pt x="63082" y="93291"/>
                  </a:lnTo>
                  <a:lnTo>
                    <a:pt x="51576" y="133882"/>
                  </a:lnTo>
                  <a:lnTo>
                    <a:pt x="39405" y="175441"/>
                  </a:lnTo>
                  <a:lnTo>
                    <a:pt x="26234" y="214608"/>
                  </a:lnTo>
                  <a:lnTo>
                    <a:pt x="5775" y="258341"/>
                  </a:lnTo>
                  <a:lnTo>
                    <a:pt x="0" y="277558"/>
                  </a:lnTo>
                  <a:lnTo>
                    <a:pt x="577" y="283529"/>
                  </a:lnTo>
                  <a:lnTo>
                    <a:pt x="3077" y="287509"/>
                  </a:lnTo>
                  <a:lnTo>
                    <a:pt x="6860" y="290163"/>
                  </a:lnTo>
                  <a:lnTo>
                    <a:pt x="24235" y="287468"/>
                  </a:lnTo>
                  <a:lnTo>
                    <a:pt x="61785" y="274049"/>
                  </a:lnTo>
                  <a:lnTo>
                    <a:pt x="103329" y="257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4328"/>
            <p:cNvSpPr/>
            <p:nvPr>
              <p:custDataLst>
                <p:tags r:id="rId55"/>
              </p:custDataLst>
            </p:nvPr>
          </p:nvSpPr>
          <p:spPr>
            <a:xfrm>
              <a:off x="6846529" y="1974850"/>
              <a:ext cx="24172" cy="171451"/>
            </a:xfrm>
            <a:custGeom>
              <a:avLst/>
              <a:gdLst/>
              <a:ahLst/>
              <a:cxnLst/>
              <a:rect l="0" t="0" r="0" b="0"/>
              <a:pathLst>
                <a:path w="24172" h="171451">
                  <a:moveTo>
                    <a:pt x="24171" y="0"/>
                  </a:moveTo>
                  <a:lnTo>
                    <a:pt x="24171" y="0"/>
                  </a:lnTo>
                  <a:lnTo>
                    <a:pt x="20800" y="6742"/>
                  </a:lnTo>
                  <a:lnTo>
                    <a:pt x="14711" y="54272"/>
                  </a:lnTo>
                  <a:lnTo>
                    <a:pt x="7042" y="97216"/>
                  </a:lnTo>
                  <a:lnTo>
                    <a:pt x="0" y="143522"/>
                  </a:lnTo>
                  <a:lnTo>
                    <a:pt x="5121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4329"/>
            <p:cNvSpPr/>
            <p:nvPr>
              <p:custDataLst>
                <p:tags r:id="rId56"/>
              </p:custDataLst>
            </p:nvPr>
          </p:nvSpPr>
          <p:spPr>
            <a:xfrm>
              <a:off x="7010400" y="1735056"/>
              <a:ext cx="99943" cy="563645"/>
            </a:xfrm>
            <a:custGeom>
              <a:avLst/>
              <a:gdLst/>
              <a:ahLst/>
              <a:cxnLst/>
              <a:rect l="0" t="0" r="0" b="0"/>
              <a:pathLst>
                <a:path w="99943" h="563645">
                  <a:moveTo>
                    <a:pt x="38100" y="30244"/>
                  </a:moveTo>
                  <a:lnTo>
                    <a:pt x="38100" y="30244"/>
                  </a:lnTo>
                  <a:lnTo>
                    <a:pt x="31358" y="26873"/>
                  </a:lnTo>
                  <a:lnTo>
                    <a:pt x="29372" y="25174"/>
                  </a:lnTo>
                  <a:lnTo>
                    <a:pt x="27165" y="21405"/>
                  </a:lnTo>
                  <a:lnTo>
                    <a:pt x="28694" y="18707"/>
                  </a:lnTo>
                  <a:lnTo>
                    <a:pt x="36035" y="11946"/>
                  </a:lnTo>
                  <a:lnTo>
                    <a:pt x="55441" y="3577"/>
                  </a:lnTo>
                  <a:lnTo>
                    <a:pt x="75693" y="0"/>
                  </a:lnTo>
                  <a:lnTo>
                    <a:pt x="84911" y="1045"/>
                  </a:lnTo>
                  <a:lnTo>
                    <a:pt x="88357" y="2311"/>
                  </a:lnTo>
                  <a:lnTo>
                    <a:pt x="90655" y="5978"/>
                  </a:lnTo>
                  <a:lnTo>
                    <a:pt x="93207" y="17577"/>
                  </a:lnTo>
                  <a:lnTo>
                    <a:pt x="89777" y="58865"/>
                  </a:lnTo>
                  <a:lnTo>
                    <a:pt x="81476" y="98853"/>
                  </a:lnTo>
                  <a:lnTo>
                    <a:pt x="60046" y="136415"/>
                  </a:lnTo>
                  <a:lnTo>
                    <a:pt x="42852" y="171343"/>
                  </a:lnTo>
                  <a:lnTo>
                    <a:pt x="40918" y="182560"/>
                  </a:lnTo>
                  <a:lnTo>
                    <a:pt x="42409" y="192249"/>
                  </a:lnTo>
                  <a:lnTo>
                    <a:pt x="51069" y="203141"/>
                  </a:lnTo>
                  <a:lnTo>
                    <a:pt x="62913" y="217154"/>
                  </a:lnTo>
                  <a:lnTo>
                    <a:pt x="82015" y="262525"/>
                  </a:lnTo>
                  <a:lnTo>
                    <a:pt x="93211" y="308148"/>
                  </a:lnTo>
                  <a:lnTo>
                    <a:pt x="97871" y="342845"/>
                  </a:lnTo>
                  <a:lnTo>
                    <a:pt x="99942" y="377082"/>
                  </a:lnTo>
                  <a:lnTo>
                    <a:pt x="95219" y="412994"/>
                  </a:lnTo>
                  <a:lnTo>
                    <a:pt x="86769" y="449416"/>
                  </a:lnTo>
                  <a:lnTo>
                    <a:pt x="78310" y="484419"/>
                  </a:lnTo>
                  <a:lnTo>
                    <a:pt x="58872" y="529116"/>
                  </a:lnTo>
                  <a:lnTo>
                    <a:pt x="49126" y="539214"/>
                  </a:lnTo>
                  <a:lnTo>
                    <a:pt x="0" y="563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6" name="SMARTInkShape-Group770"/>
          <p:cNvGrpSpPr/>
          <p:nvPr/>
        </p:nvGrpSpPr>
        <p:grpSpPr>
          <a:xfrm>
            <a:off x="5392659" y="1739962"/>
            <a:ext cx="525542" cy="466381"/>
            <a:chOff x="5392659" y="1739962"/>
            <a:chExt cx="525542" cy="466381"/>
          </a:xfrm>
        </p:grpSpPr>
        <p:sp>
          <p:nvSpPr>
            <p:cNvPr id="173" name="SMARTInkShape-4330"/>
            <p:cNvSpPr/>
            <p:nvPr>
              <p:custDataLst>
                <p:tags r:id="rId48"/>
              </p:custDataLst>
            </p:nvPr>
          </p:nvSpPr>
          <p:spPr>
            <a:xfrm>
              <a:off x="5392659" y="1739962"/>
              <a:ext cx="125492" cy="466381"/>
            </a:xfrm>
            <a:custGeom>
              <a:avLst/>
              <a:gdLst/>
              <a:ahLst/>
              <a:cxnLst/>
              <a:rect l="0" t="0" r="0" b="0"/>
              <a:pathLst>
                <a:path w="125492" h="466381">
                  <a:moveTo>
                    <a:pt x="125491" y="38038"/>
                  </a:moveTo>
                  <a:lnTo>
                    <a:pt x="125491" y="38038"/>
                  </a:lnTo>
                  <a:lnTo>
                    <a:pt x="104443" y="11523"/>
                  </a:lnTo>
                  <a:lnTo>
                    <a:pt x="89090" y="3205"/>
                  </a:lnTo>
                  <a:lnTo>
                    <a:pt x="80057" y="0"/>
                  </a:lnTo>
                  <a:lnTo>
                    <a:pt x="56849" y="2082"/>
                  </a:lnTo>
                  <a:lnTo>
                    <a:pt x="32895" y="10769"/>
                  </a:lnTo>
                  <a:lnTo>
                    <a:pt x="15193" y="24037"/>
                  </a:lnTo>
                  <a:lnTo>
                    <a:pt x="5915" y="39341"/>
                  </a:lnTo>
                  <a:lnTo>
                    <a:pt x="3440" y="47373"/>
                  </a:lnTo>
                  <a:lnTo>
                    <a:pt x="5318" y="55550"/>
                  </a:lnTo>
                  <a:lnTo>
                    <a:pt x="31798" y="88952"/>
                  </a:lnTo>
                  <a:lnTo>
                    <a:pt x="67787" y="126098"/>
                  </a:lnTo>
                  <a:lnTo>
                    <a:pt x="88324" y="160321"/>
                  </a:lnTo>
                  <a:lnTo>
                    <a:pt x="92980" y="182932"/>
                  </a:lnTo>
                  <a:lnTo>
                    <a:pt x="93233" y="193901"/>
                  </a:lnTo>
                  <a:lnTo>
                    <a:pt x="80107" y="229564"/>
                  </a:lnTo>
                  <a:lnTo>
                    <a:pt x="54972" y="260200"/>
                  </a:lnTo>
                  <a:lnTo>
                    <a:pt x="22766" y="283580"/>
                  </a:lnTo>
                  <a:lnTo>
                    <a:pt x="18908" y="284988"/>
                  </a:lnTo>
                  <a:lnTo>
                    <a:pt x="16336" y="285221"/>
                  </a:lnTo>
                  <a:lnTo>
                    <a:pt x="16032" y="285377"/>
                  </a:lnTo>
                  <a:lnTo>
                    <a:pt x="38929" y="287072"/>
                  </a:lnTo>
                  <a:lnTo>
                    <a:pt x="53388" y="292418"/>
                  </a:lnTo>
                  <a:lnTo>
                    <a:pt x="59078" y="297230"/>
                  </a:lnTo>
                  <a:lnTo>
                    <a:pt x="67281" y="310103"/>
                  </a:lnTo>
                  <a:lnTo>
                    <a:pt x="67634" y="318192"/>
                  </a:lnTo>
                  <a:lnTo>
                    <a:pt x="62382" y="336588"/>
                  </a:lnTo>
                  <a:lnTo>
                    <a:pt x="35989" y="382212"/>
                  </a:lnTo>
                  <a:lnTo>
                    <a:pt x="5062" y="428227"/>
                  </a:lnTo>
                  <a:lnTo>
                    <a:pt x="755" y="437864"/>
                  </a:lnTo>
                  <a:lnTo>
                    <a:pt x="0" y="445700"/>
                  </a:lnTo>
                  <a:lnTo>
                    <a:pt x="1614" y="452335"/>
                  </a:lnTo>
                  <a:lnTo>
                    <a:pt x="4806" y="458169"/>
                  </a:lnTo>
                  <a:lnTo>
                    <a:pt x="11873" y="462059"/>
                  </a:lnTo>
                  <a:lnTo>
                    <a:pt x="32896" y="466380"/>
                  </a:lnTo>
                  <a:lnTo>
                    <a:pt x="66229" y="460775"/>
                  </a:lnTo>
                  <a:lnTo>
                    <a:pt x="125491" y="444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4331"/>
            <p:cNvSpPr/>
            <p:nvPr>
              <p:custDataLst>
                <p:tags r:id="rId49"/>
              </p:custDataLst>
            </p:nvPr>
          </p:nvSpPr>
          <p:spPr>
            <a:xfrm>
              <a:off x="5835650" y="2082800"/>
              <a:ext cx="82551" cy="101601"/>
            </a:xfrm>
            <a:custGeom>
              <a:avLst/>
              <a:gdLst/>
              <a:ahLst/>
              <a:cxnLst/>
              <a:rect l="0" t="0" r="0" b="0"/>
              <a:pathLst>
                <a:path w="82551" h="101601">
                  <a:moveTo>
                    <a:pt x="82550" y="0"/>
                  </a:moveTo>
                  <a:lnTo>
                    <a:pt x="82550" y="0"/>
                  </a:lnTo>
                  <a:lnTo>
                    <a:pt x="82548" y="6742"/>
                  </a:lnTo>
                  <a:lnTo>
                    <a:pt x="69066" y="31161"/>
                  </a:lnTo>
                  <a:lnTo>
                    <a:pt x="30342" y="71949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4332"/>
            <p:cNvSpPr/>
            <p:nvPr>
              <p:custDataLst>
                <p:tags r:id="rId50"/>
              </p:custDataLst>
            </p:nvPr>
          </p:nvSpPr>
          <p:spPr>
            <a:xfrm>
              <a:off x="5746750" y="1847850"/>
              <a:ext cx="43789" cy="247651"/>
            </a:xfrm>
            <a:custGeom>
              <a:avLst/>
              <a:gdLst/>
              <a:ahLst/>
              <a:cxnLst/>
              <a:rect l="0" t="0" r="0" b="0"/>
              <a:pathLst>
                <a:path w="43789" h="247651">
                  <a:moveTo>
                    <a:pt x="0" y="0"/>
                  </a:moveTo>
                  <a:lnTo>
                    <a:pt x="0" y="0"/>
                  </a:lnTo>
                  <a:lnTo>
                    <a:pt x="6742" y="0"/>
                  </a:lnTo>
                  <a:lnTo>
                    <a:pt x="13815" y="7526"/>
                  </a:lnTo>
                  <a:lnTo>
                    <a:pt x="25730" y="33274"/>
                  </a:lnTo>
                  <a:lnTo>
                    <a:pt x="38198" y="75946"/>
                  </a:lnTo>
                  <a:lnTo>
                    <a:pt x="43788" y="111365"/>
                  </a:lnTo>
                  <a:lnTo>
                    <a:pt x="41568" y="150625"/>
                  </a:lnTo>
                  <a:lnTo>
                    <a:pt x="35878" y="189711"/>
                  </a:lnTo>
                  <a:lnTo>
                    <a:pt x="2540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" name="SMARTInkShape-Group771"/>
          <p:cNvGrpSpPr/>
          <p:nvPr/>
        </p:nvGrpSpPr>
        <p:grpSpPr>
          <a:xfrm>
            <a:off x="4453375" y="1752179"/>
            <a:ext cx="626626" cy="421502"/>
            <a:chOff x="4453375" y="1752179"/>
            <a:chExt cx="626626" cy="421502"/>
          </a:xfrm>
        </p:grpSpPr>
        <p:sp>
          <p:nvSpPr>
            <p:cNvPr id="177" name="SMARTInkShape-4333"/>
            <p:cNvSpPr/>
            <p:nvPr>
              <p:custDataLst>
                <p:tags r:id="rId45"/>
              </p:custDataLst>
            </p:nvPr>
          </p:nvSpPr>
          <p:spPr>
            <a:xfrm>
              <a:off x="4854379" y="2044700"/>
              <a:ext cx="225622" cy="56268"/>
            </a:xfrm>
            <a:custGeom>
              <a:avLst/>
              <a:gdLst/>
              <a:ahLst/>
              <a:cxnLst/>
              <a:rect l="0" t="0" r="0" b="0"/>
              <a:pathLst>
                <a:path w="225622" h="56268">
                  <a:moveTo>
                    <a:pt x="3371" y="50800"/>
                  </a:moveTo>
                  <a:lnTo>
                    <a:pt x="3371" y="50800"/>
                  </a:lnTo>
                  <a:lnTo>
                    <a:pt x="0" y="54171"/>
                  </a:lnTo>
                  <a:lnTo>
                    <a:pt x="1829" y="55164"/>
                  </a:lnTo>
                  <a:lnTo>
                    <a:pt x="11388" y="56267"/>
                  </a:lnTo>
                  <a:lnTo>
                    <a:pt x="46120" y="50146"/>
                  </a:lnTo>
                  <a:lnTo>
                    <a:pt x="81872" y="41337"/>
                  </a:lnTo>
                  <a:lnTo>
                    <a:pt x="125043" y="29661"/>
                  </a:lnTo>
                  <a:lnTo>
                    <a:pt x="149397" y="22596"/>
                  </a:lnTo>
                  <a:lnTo>
                    <a:pt x="191744" y="10043"/>
                  </a:lnTo>
                  <a:lnTo>
                    <a:pt x="2256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4334"/>
            <p:cNvSpPr/>
            <p:nvPr>
              <p:custDataLst>
                <p:tags r:id="rId46"/>
              </p:custDataLst>
            </p:nvPr>
          </p:nvSpPr>
          <p:spPr>
            <a:xfrm>
              <a:off x="4453375" y="1752179"/>
              <a:ext cx="188643" cy="421502"/>
            </a:xfrm>
            <a:custGeom>
              <a:avLst/>
              <a:gdLst/>
              <a:ahLst/>
              <a:cxnLst/>
              <a:rect l="0" t="0" r="0" b="0"/>
              <a:pathLst>
                <a:path w="188643" h="421502">
                  <a:moveTo>
                    <a:pt x="17025" y="76621"/>
                  </a:moveTo>
                  <a:lnTo>
                    <a:pt x="17025" y="76621"/>
                  </a:lnTo>
                  <a:lnTo>
                    <a:pt x="13654" y="79992"/>
                  </a:lnTo>
                  <a:lnTo>
                    <a:pt x="11969" y="125761"/>
                  </a:lnTo>
                  <a:lnTo>
                    <a:pt x="14307" y="166900"/>
                  </a:lnTo>
                  <a:lnTo>
                    <a:pt x="15213" y="190429"/>
                  </a:lnTo>
                  <a:lnTo>
                    <a:pt x="15817" y="215288"/>
                  </a:lnTo>
                  <a:lnTo>
                    <a:pt x="16220" y="241032"/>
                  </a:lnTo>
                  <a:lnTo>
                    <a:pt x="16487" y="265956"/>
                  </a:lnTo>
                  <a:lnTo>
                    <a:pt x="16667" y="290333"/>
                  </a:lnTo>
                  <a:lnTo>
                    <a:pt x="16866" y="334587"/>
                  </a:lnTo>
                  <a:lnTo>
                    <a:pt x="16272" y="379068"/>
                  </a:lnTo>
                  <a:lnTo>
                    <a:pt x="13633" y="390959"/>
                  </a:lnTo>
                  <a:lnTo>
                    <a:pt x="11236" y="388485"/>
                  </a:lnTo>
                  <a:lnTo>
                    <a:pt x="4810" y="370685"/>
                  </a:lnTo>
                  <a:lnTo>
                    <a:pt x="1013" y="336432"/>
                  </a:lnTo>
                  <a:lnTo>
                    <a:pt x="0" y="315445"/>
                  </a:lnTo>
                  <a:lnTo>
                    <a:pt x="736" y="288754"/>
                  </a:lnTo>
                  <a:lnTo>
                    <a:pt x="2638" y="258260"/>
                  </a:lnTo>
                  <a:lnTo>
                    <a:pt x="5317" y="225230"/>
                  </a:lnTo>
                  <a:lnTo>
                    <a:pt x="9220" y="189099"/>
                  </a:lnTo>
                  <a:lnTo>
                    <a:pt x="13938" y="150901"/>
                  </a:lnTo>
                  <a:lnTo>
                    <a:pt x="19200" y="111324"/>
                  </a:lnTo>
                  <a:lnTo>
                    <a:pt x="26942" y="80001"/>
                  </a:lnTo>
                  <a:lnTo>
                    <a:pt x="36336" y="54180"/>
                  </a:lnTo>
                  <a:lnTo>
                    <a:pt x="46832" y="32027"/>
                  </a:lnTo>
                  <a:lnTo>
                    <a:pt x="58769" y="17258"/>
                  </a:lnTo>
                  <a:lnTo>
                    <a:pt x="85202" y="849"/>
                  </a:lnTo>
                  <a:lnTo>
                    <a:pt x="98460" y="0"/>
                  </a:lnTo>
                  <a:lnTo>
                    <a:pt x="124479" y="8466"/>
                  </a:lnTo>
                  <a:lnTo>
                    <a:pt x="148274" y="35276"/>
                  </a:lnTo>
                  <a:lnTo>
                    <a:pt x="169196" y="74473"/>
                  </a:lnTo>
                  <a:lnTo>
                    <a:pt x="177739" y="97767"/>
                  </a:lnTo>
                  <a:lnTo>
                    <a:pt x="185551" y="122468"/>
                  </a:lnTo>
                  <a:lnTo>
                    <a:pt x="188642" y="149519"/>
                  </a:lnTo>
                  <a:lnTo>
                    <a:pt x="188587" y="178136"/>
                  </a:lnTo>
                  <a:lnTo>
                    <a:pt x="186432" y="207798"/>
                  </a:lnTo>
                  <a:lnTo>
                    <a:pt x="180058" y="236744"/>
                  </a:lnTo>
                  <a:lnTo>
                    <a:pt x="170869" y="265214"/>
                  </a:lnTo>
                  <a:lnTo>
                    <a:pt x="159804" y="293366"/>
                  </a:lnTo>
                  <a:lnTo>
                    <a:pt x="145373" y="318485"/>
                  </a:lnTo>
                  <a:lnTo>
                    <a:pt x="110522" y="363327"/>
                  </a:lnTo>
                  <a:lnTo>
                    <a:pt x="73396" y="395016"/>
                  </a:lnTo>
                  <a:lnTo>
                    <a:pt x="39255" y="414980"/>
                  </a:lnTo>
                  <a:lnTo>
                    <a:pt x="14676" y="421501"/>
                  </a:lnTo>
                  <a:lnTo>
                    <a:pt x="9815" y="418019"/>
                  </a:lnTo>
                  <a:lnTo>
                    <a:pt x="9396" y="410758"/>
                  </a:lnTo>
                  <a:lnTo>
                    <a:pt x="17025" y="381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4335"/>
            <p:cNvSpPr/>
            <p:nvPr>
              <p:custDataLst>
                <p:tags r:id="rId47"/>
              </p:custDataLst>
            </p:nvPr>
          </p:nvSpPr>
          <p:spPr>
            <a:xfrm>
              <a:off x="4845050" y="1987550"/>
              <a:ext cx="114301" cy="25401"/>
            </a:xfrm>
            <a:custGeom>
              <a:avLst/>
              <a:gdLst/>
              <a:ahLst/>
              <a:cxnLst/>
              <a:rect l="0" t="0" r="0" b="0"/>
              <a:pathLst>
                <a:path w="114301" h="25401">
                  <a:moveTo>
                    <a:pt x="0" y="25400"/>
                  </a:moveTo>
                  <a:lnTo>
                    <a:pt x="0" y="25400"/>
                  </a:lnTo>
                  <a:lnTo>
                    <a:pt x="10113" y="25400"/>
                  </a:lnTo>
                  <a:lnTo>
                    <a:pt x="53477" y="11602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1" name="SMARTInkShape-Group772"/>
          <p:cNvGrpSpPr/>
          <p:nvPr/>
        </p:nvGrpSpPr>
        <p:grpSpPr>
          <a:xfrm>
            <a:off x="2525762" y="1755563"/>
            <a:ext cx="1163589" cy="426868"/>
            <a:chOff x="2525762" y="1755563"/>
            <a:chExt cx="1163589" cy="426868"/>
          </a:xfrm>
        </p:grpSpPr>
        <p:sp>
          <p:nvSpPr>
            <p:cNvPr id="181" name="SMARTInkShape-4336"/>
            <p:cNvSpPr/>
            <p:nvPr>
              <p:custDataLst>
                <p:tags r:id="rId35"/>
              </p:custDataLst>
            </p:nvPr>
          </p:nvSpPr>
          <p:spPr>
            <a:xfrm>
              <a:off x="3683000" y="20637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4337"/>
            <p:cNvSpPr/>
            <p:nvPr>
              <p:custDataLst>
                <p:tags r:id="rId36"/>
              </p:custDataLst>
            </p:nvPr>
          </p:nvSpPr>
          <p:spPr>
            <a:xfrm>
              <a:off x="3676650" y="190500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5644"/>
                  </a:lnTo>
                  <a:lnTo>
                    <a:pt x="127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4338"/>
            <p:cNvSpPr/>
            <p:nvPr>
              <p:custDataLst>
                <p:tags r:id="rId37"/>
              </p:custDataLst>
            </p:nvPr>
          </p:nvSpPr>
          <p:spPr>
            <a:xfrm>
              <a:off x="3282950" y="1828800"/>
              <a:ext cx="247651" cy="31751"/>
            </a:xfrm>
            <a:custGeom>
              <a:avLst/>
              <a:gdLst/>
              <a:ahLst/>
              <a:cxnLst/>
              <a:rect l="0" t="0" r="0" b="0"/>
              <a:pathLst>
                <a:path w="247651" h="31751">
                  <a:moveTo>
                    <a:pt x="0" y="31750"/>
                  </a:moveTo>
                  <a:lnTo>
                    <a:pt x="0" y="31750"/>
                  </a:lnTo>
                  <a:lnTo>
                    <a:pt x="37603" y="26680"/>
                  </a:lnTo>
                  <a:lnTo>
                    <a:pt x="71981" y="22911"/>
                  </a:lnTo>
                  <a:lnTo>
                    <a:pt x="114541" y="17003"/>
                  </a:lnTo>
                  <a:lnTo>
                    <a:pt x="160269" y="10379"/>
                  </a:lnTo>
                  <a:lnTo>
                    <a:pt x="204110" y="5083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4339"/>
            <p:cNvSpPr/>
            <p:nvPr>
              <p:custDataLst>
                <p:tags r:id="rId38"/>
              </p:custDataLst>
            </p:nvPr>
          </p:nvSpPr>
          <p:spPr>
            <a:xfrm>
              <a:off x="3206750" y="1755563"/>
              <a:ext cx="317501" cy="290759"/>
            </a:xfrm>
            <a:custGeom>
              <a:avLst/>
              <a:gdLst/>
              <a:ahLst/>
              <a:cxnLst/>
              <a:rect l="0" t="0" r="0" b="0"/>
              <a:pathLst>
                <a:path w="317501" h="290759">
                  <a:moveTo>
                    <a:pt x="0" y="225637"/>
                  </a:moveTo>
                  <a:lnTo>
                    <a:pt x="0" y="225637"/>
                  </a:lnTo>
                  <a:lnTo>
                    <a:pt x="3371" y="225637"/>
                  </a:lnTo>
                  <a:lnTo>
                    <a:pt x="20265" y="215498"/>
                  </a:lnTo>
                  <a:lnTo>
                    <a:pt x="45585" y="192412"/>
                  </a:lnTo>
                  <a:lnTo>
                    <a:pt x="52010" y="182413"/>
                  </a:lnTo>
                  <a:lnTo>
                    <a:pt x="53723" y="177771"/>
                  </a:lnTo>
                  <a:lnTo>
                    <a:pt x="53454" y="173971"/>
                  </a:lnTo>
                  <a:lnTo>
                    <a:pt x="51864" y="170732"/>
                  </a:lnTo>
                  <a:lnTo>
                    <a:pt x="49393" y="167867"/>
                  </a:lnTo>
                  <a:lnTo>
                    <a:pt x="46334" y="167368"/>
                  </a:lnTo>
                  <a:lnTo>
                    <a:pt x="39173" y="170577"/>
                  </a:lnTo>
                  <a:lnTo>
                    <a:pt x="23837" y="190430"/>
                  </a:lnTo>
                  <a:lnTo>
                    <a:pt x="12629" y="218654"/>
                  </a:lnTo>
                  <a:lnTo>
                    <a:pt x="8210" y="252731"/>
                  </a:lnTo>
                  <a:lnTo>
                    <a:pt x="12821" y="271545"/>
                  </a:lnTo>
                  <a:lnTo>
                    <a:pt x="17014" y="279526"/>
                  </a:lnTo>
                  <a:lnTo>
                    <a:pt x="22632" y="284846"/>
                  </a:lnTo>
                  <a:lnTo>
                    <a:pt x="36399" y="290758"/>
                  </a:lnTo>
                  <a:lnTo>
                    <a:pt x="55688" y="287741"/>
                  </a:lnTo>
                  <a:lnTo>
                    <a:pt x="78373" y="277933"/>
                  </a:lnTo>
                  <a:lnTo>
                    <a:pt x="114944" y="249755"/>
                  </a:lnTo>
                  <a:lnTo>
                    <a:pt x="139986" y="219423"/>
                  </a:lnTo>
                  <a:lnTo>
                    <a:pt x="161464" y="173486"/>
                  </a:lnTo>
                  <a:lnTo>
                    <a:pt x="171143" y="146420"/>
                  </a:lnTo>
                  <a:lnTo>
                    <a:pt x="179712" y="120614"/>
                  </a:lnTo>
                  <a:lnTo>
                    <a:pt x="187541" y="95650"/>
                  </a:lnTo>
                  <a:lnTo>
                    <a:pt x="199768" y="52154"/>
                  </a:lnTo>
                  <a:lnTo>
                    <a:pt x="205946" y="13917"/>
                  </a:lnTo>
                  <a:lnTo>
                    <a:pt x="204891" y="1481"/>
                  </a:lnTo>
                  <a:lnTo>
                    <a:pt x="201505" y="0"/>
                  </a:lnTo>
                  <a:lnTo>
                    <a:pt x="190217" y="3998"/>
                  </a:lnTo>
                  <a:lnTo>
                    <a:pt x="179556" y="20357"/>
                  </a:lnTo>
                  <a:lnTo>
                    <a:pt x="165620" y="62978"/>
                  </a:lnTo>
                  <a:lnTo>
                    <a:pt x="156864" y="101133"/>
                  </a:lnTo>
                  <a:lnTo>
                    <a:pt x="148269" y="143961"/>
                  </a:lnTo>
                  <a:lnTo>
                    <a:pt x="145390" y="183222"/>
                  </a:lnTo>
                  <a:lnTo>
                    <a:pt x="147168" y="218075"/>
                  </a:lnTo>
                  <a:lnTo>
                    <a:pt x="156102" y="258674"/>
                  </a:lnTo>
                  <a:lnTo>
                    <a:pt x="163688" y="274657"/>
                  </a:lnTo>
                  <a:lnTo>
                    <a:pt x="167686" y="278778"/>
                  </a:lnTo>
                  <a:lnTo>
                    <a:pt x="171763" y="280820"/>
                  </a:lnTo>
                  <a:lnTo>
                    <a:pt x="175892" y="281476"/>
                  </a:lnTo>
                  <a:lnTo>
                    <a:pt x="180761" y="279091"/>
                  </a:lnTo>
                  <a:lnTo>
                    <a:pt x="197727" y="261544"/>
                  </a:lnTo>
                  <a:lnTo>
                    <a:pt x="228716" y="217578"/>
                  </a:lnTo>
                  <a:lnTo>
                    <a:pt x="237571" y="205375"/>
                  </a:lnTo>
                  <a:lnTo>
                    <a:pt x="236698" y="204368"/>
                  </a:lnTo>
                  <a:lnTo>
                    <a:pt x="230082" y="205130"/>
                  </a:lnTo>
                  <a:lnTo>
                    <a:pt x="214457" y="216268"/>
                  </a:lnTo>
                  <a:lnTo>
                    <a:pt x="199793" y="232974"/>
                  </a:lnTo>
                  <a:lnTo>
                    <a:pt x="194630" y="247007"/>
                  </a:lnTo>
                  <a:lnTo>
                    <a:pt x="191316" y="272270"/>
                  </a:lnTo>
                  <a:lnTo>
                    <a:pt x="194571" y="275775"/>
                  </a:lnTo>
                  <a:lnTo>
                    <a:pt x="207596" y="279671"/>
                  </a:lnTo>
                  <a:lnTo>
                    <a:pt x="249067" y="277102"/>
                  </a:lnTo>
                  <a:lnTo>
                    <a:pt x="280604" y="270362"/>
                  </a:lnTo>
                  <a:lnTo>
                    <a:pt x="317500" y="2510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4340"/>
            <p:cNvSpPr/>
            <p:nvPr>
              <p:custDataLst>
                <p:tags r:id="rId39"/>
              </p:custDataLst>
            </p:nvPr>
          </p:nvSpPr>
          <p:spPr>
            <a:xfrm>
              <a:off x="3048000" y="1930400"/>
              <a:ext cx="107951" cy="138874"/>
            </a:xfrm>
            <a:custGeom>
              <a:avLst/>
              <a:gdLst/>
              <a:ahLst/>
              <a:cxnLst/>
              <a:rect l="0" t="0" r="0" b="0"/>
              <a:pathLst>
                <a:path w="107951" h="138874">
                  <a:moveTo>
                    <a:pt x="0" y="31750"/>
                  </a:moveTo>
                  <a:lnTo>
                    <a:pt x="0" y="31750"/>
                  </a:lnTo>
                  <a:lnTo>
                    <a:pt x="3371" y="28379"/>
                  </a:lnTo>
                  <a:lnTo>
                    <a:pt x="10670" y="28605"/>
                  </a:lnTo>
                  <a:lnTo>
                    <a:pt x="20970" y="31763"/>
                  </a:lnTo>
                  <a:lnTo>
                    <a:pt x="54424" y="52613"/>
                  </a:lnTo>
                  <a:lnTo>
                    <a:pt x="64875" y="68069"/>
                  </a:lnTo>
                  <a:lnTo>
                    <a:pt x="70462" y="87403"/>
                  </a:lnTo>
                  <a:lnTo>
                    <a:pt x="70592" y="110107"/>
                  </a:lnTo>
                  <a:lnTo>
                    <a:pt x="66417" y="126783"/>
                  </a:lnTo>
                  <a:lnTo>
                    <a:pt x="63328" y="133205"/>
                  </a:lnTo>
                  <a:lnTo>
                    <a:pt x="59858" y="136781"/>
                  </a:lnTo>
                  <a:lnTo>
                    <a:pt x="56133" y="138460"/>
                  </a:lnTo>
                  <a:lnTo>
                    <a:pt x="52239" y="138873"/>
                  </a:lnTo>
                  <a:lnTo>
                    <a:pt x="48937" y="137032"/>
                  </a:lnTo>
                  <a:lnTo>
                    <a:pt x="43387" y="129342"/>
                  </a:lnTo>
                  <a:lnTo>
                    <a:pt x="43037" y="102999"/>
                  </a:lnTo>
                  <a:lnTo>
                    <a:pt x="53230" y="72824"/>
                  </a:lnTo>
                  <a:lnTo>
                    <a:pt x="69519" y="40833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4341"/>
            <p:cNvSpPr/>
            <p:nvPr>
              <p:custDataLst>
                <p:tags r:id="rId40"/>
              </p:custDataLst>
            </p:nvPr>
          </p:nvSpPr>
          <p:spPr>
            <a:xfrm>
              <a:off x="2811394" y="1936750"/>
              <a:ext cx="66925" cy="144368"/>
            </a:xfrm>
            <a:custGeom>
              <a:avLst/>
              <a:gdLst/>
              <a:ahLst/>
              <a:cxnLst/>
              <a:rect l="0" t="0" r="0" b="0"/>
              <a:pathLst>
                <a:path w="66925" h="144368">
                  <a:moveTo>
                    <a:pt x="58806" y="0"/>
                  </a:moveTo>
                  <a:lnTo>
                    <a:pt x="58806" y="0"/>
                  </a:lnTo>
                  <a:lnTo>
                    <a:pt x="47961" y="706"/>
                  </a:lnTo>
                  <a:lnTo>
                    <a:pt x="20114" y="8838"/>
                  </a:lnTo>
                  <a:lnTo>
                    <a:pt x="15372" y="12242"/>
                  </a:lnTo>
                  <a:lnTo>
                    <a:pt x="8222" y="21669"/>
                  </a:lnTo>
                  <a:lnTo>
                    <a:pt x="231" y="38876"/>
                  </a:lnTo>
                  <a:lnTo>
                    <a:pt x="0" y="44967"/>
                  </a:lnTo>
                  <a:lnTo>
                    <a:pt x="3507" y="57380"/>
                  </a:lnTo>
                  <a:lnTo>
                    <a:pt x="16786" y="76268"/>
                  </a:lnTo>
                  <a:lnTo>
                    <a:pt x="34126" y="91899"/>
                  </a:lnTo>
                  <a:lnTo>
                    <a:pt x="61195" y="106164"/>
                  </a:lnTo>
                  <a:lnTo>
                    <a:pt x="66924" y="116329"/>
                  </a:lnTo>
                  <a:lnTo>
                    <a:pt x="66334" y="121297"/>
                  </a:lnTo>
                  <a:lnTo>
                    <a:pt x="60035" y="130580"/>
                  </a:lnTo>
                  <a:lnTo>
                    <a:pt x="44589" y="140369"/>
                  </a:lnTo>
                  <a:lnTo>
                    <a:pt x="26606" y="144367"/>
                  </a:lnTo>
                  <a:lnTo>
                    <a:pt x="21817" y="143517"/>
                  </a:lnTo>
                  <a:lnTo>
                    <a:pt x="8006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4342"/>
            <p:cNvSpPr/>
            <p:nvPr>
              <p:custDataLst>
                <p:tags r:id="rId41"/>
              </p:custDataLst>
            </p:nvPr>
          </p:nvSpPr>
          <p:spPr>
            <a:xfrm>
              <a:off x="2752242" y="1911350"/>
              <a:ext cx="3659" cy="12701"/>
            </a:xfrm>
            <a:custGeom>
              <a:avLst/>
              <a:gdLst/>
              <a:ahLst/>
              <a:cxnLst/>
              <a:rect l="0" t="0" r="0" b="0"/>
              <a:pathLst>
                <a:path w="3659" h="12701">
                  <a:moveTo>
                    <a:pt x="3658" y="0"/>
                  </a:moveTo>
                  <a:lnTo>
                    <a:pt x="3658" y="0"/>
                  </a:lnTo>
                  <a:lnTo>
                    <a:pt x="287" y="0"/>
                  </a:lnTo>
                  <a:lnTo>
                    <a:pt x="0" y="1411"/>
                  </a:lnTo>
                  <a:lnTo>
                    <a:pt x="3658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4343"/>
            <p:cNvSpPr/>
            <p:nvPr>
              <p:custDataLst>
                <p:tags r:id="rId42"/>
              </p:custDataLst>
            </p:nvPr>
          </p:nvSpPr>
          <p:spPr>
            <a:xfrm>
              <a:off x="2749550" y="201930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0" y="0"/>
                  </a:moveTo>
                  <a:lnTo>
                    <a:pt x="0" y="0"/>
                  </a:lnTo>
                  <a:lnTo>
                    <a:pt x="1881" y="40477"/>
                  </a:lnTo>
                  <a:lnTo>
                    <a:pt x="63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4344"/>
            <p:cNvSpPr/>
            <p:nvPr>
              <p:custDataLst>
                <p:tags r:id="rId43"/>
              </p:custDataLst>
            </p:nvPr>
          </p:nvSpPr>
          <p:spPr>
            <a:xfrm>
              <a:off x="2525762" y="1837537"/>
              <a:ext cx="141239" cy="344894"/>
            </a:xfrm>
            <a:custGeom>
              <a:avLst/>
              <a:gdLst/>
              <a:ahLst/>
              <a:cxnLst/>
              <a:rect l="0" t="0" r="0" b="0"/>
              <a:pathLst>
                <a:path w="141239" h="344894">
                  <a:moveTo>
                    <a:pt x="96788" y="207163"/>
                  </a:moveTo>
                  <a:lnTo>
                    <a:pt x="96788" y="207163"/>
                  </a:lnTo>
                  <a:lnTo>
                    <a:pt x="93417" y="203792"/>
                  </a:lnTo>
                  <a:lnTo>
                    <a:pt x="91762" y="200255"/>
                  </a:lnTo>
                  <a:lnTo>
                    <a:pt x="91321" y="198325"/>
                  </a:lnTo>
                  <a:lnTo>
                    <a:pt x="87328" y="192236"/>
                  </a:lnTo>
                  <a:lnTo>
                    <a:pt x="78953" y="183858"/>
                  </a:lnTo>
                  <a:lnTo>
                    <a:pt x="72163" y="179637"/>
                  </a:lnTo>
                  <a:lnTo>
                    <a:pt x="62560" y="179172"/>
                  </a:lnTo>
                  <a:lnTo>
                    <a:pt x="57036" y="180035"/>
                  </a:lnTo>
                  <a:lnTo>
                    <a:pt x="35778" y="194735"/>
                  </a:lnTo>
                  <a:lnTo>
                    <a:pt x="11605" y="227078"/>
                  </a:lnTo>
                  <a:lnTo>
                    <a:pt x="52" y="267940"/>
                  </a:lnTo>
                  <a:lnTo>
                    <a:pt x="0" y="307956"/>
                  </a:lnTo>
                  <a:lnTo>
                    <a:pt x="4041" y="318808"/>
                  </a:lnTo>
                  <a:lnTo>
                    <a:pt x="17937" y="336511"/>
                  </a:lnTo>
                  <a:lnTo>
                    <a:pt x="26582" y="341373"/>
                  </a:lnTo>
                  <a:lnTo>
                    <a:pt x="45595" y="344893"/>
                  </a:lnTo>
                  <a:lnTo>
                    <a:pt x="67686" y="334698"/>
                  </a:lnTo>
                  <a:lnTo>
                    <a:pt x="90204" y="314645"/>
                  </a:lnTo>
                  <a:lnTo>
                    <a:pt x="109619" y="286918"/>
                  </a:lnTo>
                  <a:lnTo>
                    <a:pt x="123893" y="250136"/>
                  </a:lnTo>
                  <a:lnTo>
                    <a:pt x="129674" y="229461"/>
                  </a:lnTo>
                  <a:lnTo>
                    <a:pt x="132823" y="201567"/>
                  </a:lnTo>
                  <a:lnTo>
                    <a:pt x="134217" y="168860"/>
                  </a:lnTo>
                  <a:lnTo>
                    <a:pt x="134441" y="132944"/>
                  </a:lnTo>
                  <a:lnTo>
                    <a:pt x="133179" y="101945"/>
                  </a:lnTo>
                  <a:lnTo>
                    <a:pt x="130926" y="74223"/>
                  </a:lnTo>
                  <a:lnTo>
                    <a:pt x="123955" y="30957"/>
                  </a:lnTo>
                  <a:lnTo>
                    <a:pt x="113801" y="9375"/>
                  </a:lnTo>
                  <a:lnTo>
                    <a:pt x="108836" y="4043"/>
                  </a:lnTo>
                  <a:lnTo>
                    <a:pt x="104114" y="1194"/>
                  </a:lnTo>
                  <a:lnTo>
                    <a:pt x="99555" y="0"/>
                  </a:lnTo>
                  <a:lnTo>
                    <a:pt x="95811" y="2732"/>
                  </a:lnTo>
                  <a:lnTo>
                    <a:pt x="89768" y="15175"/>
                  </a:lnTo>
                  <a:lnTo>
                    <a:pt x="89142" y="52127"/>
                  </a:lnTo>
                  <a:lnTo>
                    <a:pt x="93625" y="88399"/>
                  </a:lnTo>
                  <a:lnTo>
                    <a:pt x="99616" y="128979"/>
                  </a:lnTo>
                  <a:lnTo>
                    <a:pt x="104630" y="168181"/>
                  </a:lnTo>
                  <a:lnTo>
                    <a:pt x="111092" y="206771"/>
                  </a:lnTo>
                  <a:lnTo>
                    <a:pt x="118667" y="242267"/>
                  </a:lnTo>
                  <a:lnTo>
                    <a:pt x="133147" y="288154"/>
                  </a:lnTo>
                  <a:lnTo>
                    <a:pt x="141238" y="3087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4345"/>
            <p:cNvSpPr/>
            <p:nvPr>
              <p:custDataLst>
                <p:tags r:id="rId44"/>
              </p:custDataLst>
            </p:nvPr>
          </p:nvSpPr>
          <p:spPr>
            <a:xfrm>
              <a:off x="2929262" y="1953312"/>
              <a:ext cx="99689" cy="123139"/>
            </a:xfrm>
            <a:custGeom>
              <a:avLst/>
              <a:gdLst/>
              <a:ahLst/>
              <a:cxnLst/>
              <a:rect l="0" t="0" r="0" b="0"/>
              <a:pathLst>
                <a:path w="99689" h="123139">
                  <a:moveTo>
                    <a:pt x="99688" y="8838"/>
                  </a:moveTo>
                  <a:lnTo>
                    <a:pt x="99688" y="8838"/>
                  </a:lnTo>
                  <a:lnTo>
                    <a:pt x="93913" y="3768"/>
                  </a:lnTo>
                  <a:lnTo>
                    <a:pt x="87479" y="0"/>
                  </a:lnTo>
                  <a:lnTo>
                    <a:pt x="76152" y="1617"/>
                  </a:lnTo>
                  <a:lnTo>
                    <a:pt x="42514" y="17525"/>
                  </a:lnTo>
                  <a:lnTo>
                    <a:pt x="26299" y="34571"/>
                  </a:lnTo>
                  <a:lnTo>
                    <a:pt x="2014" y="73266"/>
                  </a:lnTo>
                  <a:lnTo>
                    <a:pt x="0" y="82129"/>
                  </a:lnTo>
                  <a:lnTo>
                    <a:pt x="1525" y="99502"/>
                  </a:lnTo>
                  <a:lnTo>
                    <a:pt x="6023" y="106675"/>
                  </a:lnTo>
                  <a:lnTo>
                    <a:pt x="20430" y="118408"/>
                  </a:lnTo>
                  <a:lnTo>
                    <a:pt x="40473" y="122682"/>
                  </a:lnTo>
                  <a:lnTo>
                    <a:pt x="74288" y="123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4" name="SMARTInkShape-Group773"/>
          <p:cNvGrpSpPr/>
          <p:nvPr/>
        </p:nvGrpSpPr>
        <p:grpSpPr>
          <a:xfrm>
            <a:off x="6071483" y="622300"/>
            <a:ext cx="24518" cy="196851"/>
            <a:chOff x="6071483" y="622300"/>
            <a:chExt cx="24518" cy="196851"/>
          </a:xfrm>
        </p:grpSpPr>
        <p:sp>
          <p:nvSpPr>
            <p:cNvPr id="192" name="SMARTInkShape-4346"/>
            <p:cNvSpPr/>
            <p:nvPr>
              <p:custDataLst>
                <p:tags r:id="rId33"/>
              </p:custDataLst>
            </p:nvPr>
          </p:nvSpPr>
          <p:spPr>
            <a:xfrm>
              <a:off x="6071483" y="806450"/>
              <a:ext cx="11818" cy="12701"/>
            </a:xfrm>
            <a:custGeom>
              <a:avLst/>
              <a:gdLst/>
              <a:ahLst/>
              <a:cxnLst/>
              <a:rect l="0" t="0" r="0" b="0"/>
              <a:pathLst>
                <a:path w="11818" h="12701">
                  <a:moveTo>
                    <a:pt x="5467" y="12700"/>
                  </a:moveTo>
                  <a:lnTo>
                    <a:pt x="5467" y="12700"/>
                  </a:lnTo>
                  <a:lnTo>
                    <a:pt x="2096" y="12700"/>
                  </a:lnTo>
                  <a:lnTo>
                    <a:pt x="1103" y="11994"/>
                  </a:lnTo>
                  <a:lnTo>
                    <a:pt x="441" y="10818"/>
                  </a:lnTo>
                  <a:lnTo>
                    <a:pt x="0" y="9329"/>
                  </a:lnTo>
                  <a:lnTo>
                    <a:pt x="1116" y="7630"/>
                  </a:lnTo>
                  <a:lnTo>
                    <a:pt x="118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4347"/>
            <p:cNvSpPr/>
            <p:nvPr>
              <p:custDataLst>
                <p:tags r:id="rId34"/>
              </p:custDataLst>
            </p:nvPr>
          </p:nvSpPr>
          <p:spPr>
            <a:xfrm>
              <a:off x="6077833" y="622300"/>
              <a:ext cx="18168" cy="44451"/>
            </a:xfrm>
            <a:custGeom>
              <a:avLst/>
              <a:gdLst/>
              <a:ahLst/>
              <a:cxnLst/>
              <a:rect l="0" t="0" r="0" b="0"/>
              <a:pathLst>
                <a:path w="18168" h="4445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18167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5" name="SMARTInkShape-4348"/>
          <p:cNvSpPr/>
          <p:nvPr>
            <p:custDataLst>
              <p:tags r:id="rId5"/>
            </p:custDataLst>
          </p:nvPr>
        </p:nvSpPr>
        <p:spPr>
          <a:xfrm>
            <a:off x="857250" y="1061670"/>
            <a:ext cx="5127357" cy="335331"/>
          </a:xfrm>
          <a:custGeom>
            <a:avLst/>
            <a:gdLst/>
            <a:ahLst/>
            <a:cxnLst/>
            <a:rect l="0" t="0" r="0" b="0"/>
            <a:pathLst>
              <a:path w="5127357" h="335331">
                <a:moveTo>
                  <a:pt x="12700" y="227380"/>
                </a:moveTo>
                <a:lnTo>
                  <a:pt x="12700" y="227380"/>
                </a:lnTo>
                <a:lnTo>
                  <a:pt x="39668" y="217267"/>
                </a:lnTo>
                <a:lnTo>
                  <a:pt x="61723" y="214288"/>
                </a:lnTo>
                <a:lnTo>
                  <a:pt x="90537" y="212302"/>
                </a:lnTo>
                <a:lnTo>
                  <a:pt x="123858" y="210978"/>
                </a:lnTo>
                <a:lnTo>
                  <a:pt x="164417" y="209390"/>
                </a:lnTo>
                <a:lnTo>
                  <a:pt x="209800" y="207625"/>
                </a:lnTo>
                <a:lnTo>
                  <a:pt x="258400" y="205744"/>
                </a:lnTo>
                <a:lnTo>
                  <a:pt x="314083" y="202372"/>
                </a:lnTo>
                <a:lnTo>
                  <a:pt x="374489" y="198008"/>
                </a:lnTo>
                <a:lnTo>
                  <a:pt x="438043" y="192982"/>
                </a:lnTo>
                <a:lnTo>
                  <a:pt x="512162" y="186809"/>
                </a:lnTo>
                <a:lnTo>
                  <a:pt x="593325" y="179872"/>
                </a:lnTo>
                <a:lnTo>
                  <a:pt x="679183" y="172424"/>
                </a:lnTo>
                <a:lnTo>
                  <a:pt x="772405" y="163932"/>
                </a:lnTo>
                <a:lnTo>
                  <a:pt x="870537" y="154742"/>
                </a:lnTo>
                <a:lnTo>
                  <a:pt x="971941" y="145088"/>
                </a:lnTo>
                <a:lnTo>
                  <a:pt x="1079761" y="137241"/>
                </a:lnTo>
                <a:lnTo>
                  <a:pt x="1191857" y="130599"/>
                </a:lnTo>
                <a:lnTo>
                  <a:pt x="1306805" y="124759"/>
                </a:lnTo>
                <a:lnTo>
                  <a:pt x="1429297" y="118044"/>
                </a:lnTo>
                <a:lnTo>
                  <a:pt x="1556820" y="110745"/>
                </a:lnTo>
                <a:lnTo>
                  <a:pt x="1687697" y="103056"/>
                </a:lnTo>
                <a:lnTo>
                  <a:pt x="1822926" y="95814"/>
                </a:lnTo>
                <a:lnTo>
                  <a:pt x="1961056" y="88870"/>
                </a:lnTo>
                <a:lnTo>
                  <a:pt x="2101121" y="82123"/>
                </a:lnTo>
                <a:lnTo>
                  <a:pt x="2241769" y="75509"/>
                </a:lnTo>
                <a:lnTo>
                  <a:pt x="2382807" y="68982"/>
                </a:lnTo>
                <a:lnTo>
                  <a:pt x="2524105" y="62515"/>
                </a:lnTo>
                <a:lnTo>
                  <a:pt x="2668398" y="56087"/>
                </a:lnTo>
                <a:lnTo>
                  <a:pt x="2814687" y="49684"/>
                </a:lnTo>
                <a:lnTo>
                  <a:pt x="2962308" y="43300"/>
                </a:lnTo>
                <a:lnTo>
                  <a:pt x="3107994" y="38337"/>
                </a:lnTo>
                <a:lnTo>
                  <a:pt x="3252391" y="34324"/>
                </a:lnTo>
                <a:lnTo>
                  <a:pt x="3395927" y="30943"/>
                </a:lnTo>
                <a:lnTo>
                  <a:pt x="3534657" y="27983"/>
                </a:lnTo>
                <a:lnTo>
                  <a:pt x="3670182" y="25304"/>
                </a:lnTo>
                <a:lnTo>
                  <a:pt x="3803571" y="22813"/>
                </a:lnTo>
                <a:lnTo>
                  <a:pt x="3932009" y="21152"/>
                </a:lnTo>
                <a:lnTo>
                  <a:pt x="4057145" y="20044"/>
                </a:lnTo>
                <a:lnTo>
                  <a:pt x="4180081" y="19306"/>
                </a:lnTo>
                <a:lnTo>
                  <a:pt x="4292375" y="18814"/>
                </a:lnTo>
                <a:lnTo>
                  <a:pt x="4397578" y="18486"/>
                </a:lnTo>
                <a:lnTo>
                  <a:pt x="4498052" y="18267"/>
                </a:lnTo>
                <a:lnTo>
                  <a:pt x="4588318" y="17416"/>
                </a:lnTo>
                <a:lnTo>
                  <a:pt x="4671778" y="16143"/>
                </a:lnTo>
                <a:lnTo>
                  <a:pt x="4750702" y="14589"/>
                </a:lnTo>
                <a:lnTo>
                  <a:pt x="4820957" y="13552"/>
                </a:lnTo>
                <a:lnTo>
                  <a:pt x="4885432" y="12862"/>
                </a:lnTo>
                <a:lnTo>
                  <a:pt x="4946053" y="12401"/>
                </a:lnTo>
                <a:lnTo>
                  <a:pt x="4994937" y="12800"/>
                </a:lnTo>
                <a:lnTo>
                  <a:pt x="5035991" y="13771"/>
                </a:lnTo>
                <a:lnTo>
                  <a:pt x="5071827" y="15124"/>
                </a:lnTo>
                <a:lnTo>
                  <a:pt x="5113525" y="16627"/>
                </a:lnTo>
                <a:lnTo>
                  <a:pt x="5127356" y="17295"/>
                </a:lnTo>
                <a:lnTo>
                  <a:pt x="5090268" y="16966"/>
                </a:lnTo>
                <a:lnTo>
                  <a:pt x="5060034" y="15843"/>
                </a:lnTo>
                <a:lnTo>
                  <a:pt x="5024356" y="14389"/>
                </a:lnTo>
                <a:lnTo>
                  <a:pt x="4979403" y="12714"/>
                </a:lnTo>
                <a:lnTo>
                  <a:pt x="4928268" y="10891"/>
                </a:lnTo>
                <a:lnTo>
                  <a:pt x="4873013" y="8971"/>
                </a:lnTo>
                <a:lnTo>
                  <a:pt x="4807953" y="6985"/>
                </a:lnTo>
                <a:lnTo>
                  <a:pt x="4736358" y="4956"/>
                </a:lnTo>
                <a:lnTo>
                  <a:pt x="4660405" y="2897"/>
                </a:lnTo>
                <a:lnTo>
                  <a:pt x="4576609" y="1525"/>
                </a:lnTo>
                <a:lnTo>
                  <a:pt x="4487584" y="610"/>
                </a:lnTo>
                <a:lnTo>
                  <a:pt x="4395072" y="0"/>
                </a:lnTo>
                <a:lnTo>
                  <a:pt x="4296709" y="1004"/>
                </a:lnTo>
                <a:lnTo>
                  <a:pt x="4194445" y="3085"/>
                </a:lnTo>
                <a:lnTo>
                  <a:pt x="4089580" y="5883"/>
                </a:lnTo>
                <a:lnTo>
                  <a:pt x="3980159" y="8455"/>
                </a:lnTo>
                <a:lnTo>
                  <a:pt x="3867700" y="10874"/>
                </a:lnTo>
                <a:lnTo>
                  <a:pt x="3753217" y="13193"/>
                </a:lnTo>
                <a:lnTo>
                  <a:pt x="3631739" y="15444"/>
                </a:lnTo>
                <a:lnTo>
                  <a:pt x="3505598" y="17650"/>
                </a:lnTo>
                <a:lnTo>
                  <a:pt x="3376349" y="19827"/>
                </a:lnTo>
                <a:lnTo>
                  <a:pt x="3245732" y="22689"/>
                </a:lnTo>
                <a:lnTo>
                  <a:pt x="3114205" y="26008"/>
                </a:lnTo>
                <a:lnTo>
                  <a:pt x="2982070" y="29632"/>
                </a:lnTo>
                <a:lnTo>
                  <a:pt x="2849530" y="34165"/>
                </a:lnTo>
                <a:lnTo>
                  <a:pt x="2716720" y="39303"/>
                </a:lnTo>
                <a:lnTo>
                  <a:pt x="2583730" y="44846"/>
                </a:lnTo>
                <a:lnTo>
                  <a:pt x="2448503" y="50657"/>
                </a:lnTo>
                <a:lnTo>
                  <a:pt x="2311785" y="56648"/>
                </a:lnTo>
                <a:lnTo>
                  <a:pt x="2174074" y="62759"/>
                </a:lnTo>
                <a:lnTo>
                  <a:pt x="2037110" y="71066"/>
                </a:lnTo>
                <a:lnTo>
                  <a:pt x="1900646" y="80837"/>
                </a:lnTo>
                <a:lnTo>
                  <a:pt x="1764514" y="91585"/>
                </a:lnTo>
                <a:lnTo>
                  <a:pt x="1630720" y="103689"/>
                </a:lnTo>
                <a:lnTo>
                  <a:pt x="1498486" y="116697"/>
                </a:lnTo>
                <a:lnTo>
                  <a:pt x="1367290" y="130308"/>
                </a:lnTo>
                <a:lnTo>
                  <a:pt x="1241021" y="144321"/>
                </a:lnTo>
                <a:lnTo>
                  <a:pt x="1118036" y="158602"/>
                </a:lnTo>
                <a:lnTo>
                  <a:pt x="997241" y="173061"/>
                </a:lnTo>
                <a:lnTo>
                  <a:pt x="885666" y="187640"/>
                </a:lnTo>
                <a:lnTo>
                  <a:pt x="780239" y="202298"/>
                </a:lnTo>
                <a:lnTo>
                  <a:pt x="678909" y="217008"/>
                </a:lnTo>
                <a:lnTo>
                  <a:pt x="587367" y="230343"/>
                </a:lnTo>
                <a:lnTo>
                  <a:pt x="502350" y="242761"/>
                </a:lnTo>
                <a:lnTo>
                  <a:pt x="421684" y="254567"/>
                </a:lnTo>
                <a:lnTo>
                  <a:pt x="349561" y="266672"/>
                </a:lnTo>
                <a:lnTo>
                  <a:pt x="283135" y="278974"/>
                </a:lnTo>
                <a:lnTo>
                  <a:pt x="220507" y="291410"/>
                </a:lnTo>
                <a:lnTo>
                  <a:pt x="168171" y="301816"/>
                </a:lnTo>
                <a:lnTo>
                  <a:pt x="122697" y="310871"/>
                </a:lnTo>
                <a:lnTo>
                  <a:pt x="81798" y="319024"/>
                </a:lnTo>
                <a:lnTo>
                  <a:pt x="0" y="33533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9" name="SMARTInkShape-Group775"/>
          <p:cNvGrpSpPr/>
          <p:nvPr/>
        </p:nvGrpSpPr>
        <p:grpSpPr>
          <a:xfrm>
            <a:off x="4070350" y="438150"/>
            <a:ext cx="1720851" cy="397006"/>
            <a:chOff x="4070350" y="438150"/>
            <a:chExt cx="1720851" cy="397006"/>
          </a:xfrm>
        </p:grpSpPr>
        <p:sp>
          <p:nvSpPr>
            <p:cNvPr id="196" name="SMARTInkShape-4349"/>
            <p:cNvSpPr/>
            <p:nvPr>
              <p:custDataLst>
                <p:tags r:id="rId20"/>
              </p:custDataLst>
            </p:nvPr>
          </p:nvSpPr>
          <p:spPr>
            <a:xfrm>
              <a:off x="5619750" y="600762"/>
              <a:ext cx="171451" cy="230639"/>
            </a:xfrm>
            <a:custGeom>
              <a:avLst/>
              <a:gdLst/>
              <a:ahLst/>
              <a:cxnLst/>
              <a:rect l="0" t="0" r="0" b="0"/>
              <a:pathLst>
                <a:path w="171451" h="230639">
                  <a:moveTo>
                    <a:pt x="171450" y="8838"/>
                  </a:moveTo>
                  <a:lnTo>
                    <a:pt x="171450" y="8838"/>
                  </a:lnTo>
                  <a:lnTo>
                    <a:pt x="168079" y="5467"/>
                  </a:lnTo>
                  <a:lnTo>
                    <a:pt x="155870" y="0"/>
                  </a:lnTo>
                  <a:lnTo>
                    <a:pt x="141007" y="1617"/>
                  </a:lnTo>
                  <a:lnTo>
                    <a:pt x="122642" y="8451"/>
                  </a:lnTo>
                  <a:lnTo>
                    <a:pt x="102720" y="20896"/>
                  </a:lnTo>
                  <a:lnTo>
                    <a:pt x="89633" y="35834"/>
                  </a:lnTo>
                  <a:lnTo>
                    <a:pt x="85155" y="43769"/>
                  </a:lnTo>
                  <a:lnTo>
                    <a:pt x="82062" y="61992"/>
                  </a:lnTo>
                  <a:lnTo>
                    <a:pt x="83744" y="81146"/>
                  </a:lnTo>
                  <a:lnTo>
                    <a:pt x="98203" y="120200"/>
                  </a:lnTo>
                  <a:lnTo>
                    <a:pt x="117863" y="164891"/>
                  </a:lnTo>
                  <a:lnTo>
                    <a:pt x="119176" y="190143"/>
                  </a:lnTo>
                  <a:lnTo>
                    <a:pt x="117551" y="203791"/>
                  </a:lnTo>
                  <a:lnTo>
                    <a:pt x="113645" y="213596"/>
                  </a:lnTo>
                  <a:lnTo>
                    <a:pt x="101779" y="226371"/>
                  </a:lnTo>
                  <a:lnTo>
                    <a:pt x="81454" y="230638"/>
                  </a:lnTo>
                  <a:lnTo>
                    <a:pt x="0" y="2183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4350"/>
            <p:cNvSpPr/>
            <p:nvPr>
              <p:custDataLst>
                <p:tags r:id="rId21"/>
              </p:custDataLst>
            </p:nvPr>
          </p:nvSpPr>
          <p:spPr>
            <a:xfrm>
              <a:off x="5556250" y="621497"/>
              <a:ext cx="133351" cy="156964"/>
            </a:xfrm>
            <a:custGeom>
              <a:avLst/>
              <a:gdLst/>
              <a:ahLst/>
              <a:cxnLst/>
              <a:rect l="0" t="0" r="0" b="0"/>
              <a:pathLst>
                <a:path w="133351" h="156964">
                  <a:moveTo>
                    <a:pt x="0" y="19853"/>
                  </a:moveTo>
                  <a:lnTo>
                    <a:pt x="0" y="19853"/>
                  </a:lnTo>
                  <a:lnTo>
                    <a:pt x="0" y="8918"/>
                  </a:lnTo>
                  <a:lnTo>
                    <a:pt x="1411" y="9035"/>
                  </a:lnTo>
                  <a:lnTo>
                    <a:pt x="6742" y="11047"/>
                  </a:lnTo>
                  <a:lnTo>
                    <a:pt x="21048" y="29630"/>
                  </a:lnTo>
                  <a:lnTo>
                    <a:pt x="42728" y="76948"/>
                  </a:lnTo>
                  <a:lnTo>
                    <a:pt x="47703" y="113676"/>
                  </a:lnTo>
                  <a:lnTo>
                    <a:pt x="45022" y="140943"/>
                  </a:lnTo>
                  <a:lnTo>
                    <a:pt x="41647" y="150811"/>
                  </a:lnTo>
                  <a:lnTo>
                    <a:pt x="39054" y="153725"/>
                  </a:lnTo>
                  <a:lnTo>
                    <a:pt x="32409" y="156963"/>
                  </a:lnTo>
                  <a:lnTo>
                    <a:pt x="29367" y="155004"/>
                  </a:lnTo>
                  <a:lnTo>
                    <a:pt x="24106" y="145302"/>
                  </a:lnTo>
                  <a:lnTo>
                    <a:pt x="23919" y="120601"/>
                  </a:lnTo>
                  <a:lnTo>
                    <a:pt x="38445" y="84198"/>
                  </a:lnTo>
                  <a:lnTo>
                    <a:pt x="67365" y="38761"/>
                  </a:lnTo>
                  <a:lnTo>
                    <a:pt x="106116" y="6406"/>
                  </a:lnTo>
                  <a:lnTo>
                    <a:pt x="121246" y="0"/>
                  </a:lnTo>
                  <a:lnTo>
                    <a:pt x="133350" y="8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4351"/>
            <p:cNvSpPr/>
            <p:nvPr>
              <p:custDataLst>
                <p:tags r:id="rId22"/>
              </p:custDataLst>
            </p:nvPr>
          </p:nvSpPr>
          <p:spPr>
            <a:xfrm>
              <a:off x="5392067" y="639489"/>
              <a:ext cx="84400" cy="175795"/>
            </a:xfrm>
            <a:custGeom>
              <a:avLst/>
              <a:gdLst/>
              <a:ahLst/>
              <a:cxnLst/>
              <a:rect l="0" t="0" r="0" b="0"/>
              <a:pathLst>
                <a:path w="84400" h="175795">
                  <a:moveTo>
                    <a:pt x="75283" y="39961"/>
                  </a:moveTo>
                  <a:lnTo>
                    <a:pt x="75283" y="39961"/>
                  </a:lnTo>
                  <a:lnTo>
                    <a:pt x="80750" y="16817"/>
                  </a:lnTo>
                  <a:lnTo>
                    <a:pt x="81371" y="7390"/>
                  </a:lnTo>
                  <a:lnTo>
                    <a:pt x="79635" y="2437"/>
                  </a:lnTo>
                  <a:lnTo>
                    <a:pt x="78184" y="128"/>
                  </a:lnTo>
                  <a:lnTo>
                    <a:pt x="74395" y="0"/>
                  </a:lnTo>
                  <a:lnTo>
                    <a:pt x="62659" y="3621"/>
                  </a:lnTo>
                  <a:lnTo>
                    <a:pt x="36813" y="23706"/>
                  </a:lnTo>
                  <a:lnTo>
                    <a:pt x="13555" y="62113"/>
                  </a:lnTo>
                  <a:lnTo>
                    <a:pt x="0" y="109240"/>
                  </a:lnTo>
                  <a:lnTo>
                    <a:pt x="1607" y="136604"/>
                  </a:lnTo>
                  <a:lnTo>
                    <a:pt x="10082" y="158408"/>
                  </a:lnTo>
                  <a:lnTo>
                    <a:pt x="23257" y="172802"/>
                  </a:lnTo>
                  <a:lnTo>
                    <a:pt x="31426" y="175794"/>
                  </a:lnTo>
                  <a:lnTo>
                    <a:pt x="49912" y="175355"/>
                  </a:lnTo>
                  <a:lnTo>
                    <a:pt x="66123" y="166694"/>
                  </a:lnTo>
                  <a:lnTo>
                    <a:pt x="73409" y="160433"/>
                  </a:lnTo>
                  <a:lnTo>
                    <a:pt x="81506" y="144069"/>
                  </a:lnTo>
                  <a:lnTo>
                    <a:pt x="84399" y="124331"/>
                  </a:lnTo>
                  <a:lnTo>
                    <a:pt x="78626" y="79048"/>
                  </a:lnTo>
                  <a:lnTo>
                    <a:pt x="62583" y="399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4352"/>
            <p:cNvSpPr/>
            <p:nvPr>
              <p:custDataLst>
                <p:tags r:id="rId23"/>
              </p:custDataLst>
            </p:nvPr>
          </p:nvSpPr>
          <p:spPr>
            <a:xfrm>
              <a:off x="5067300" y="661961"/>
              <a:ext cx="30429" cy="106390"/>
            </a:xfrm>
            <a:custGeom>
              <a:avLst/>
              <a:gdLst/>
              <a:ahLst/>
              <a:cxnLst/>
              <a:rect l="0" t="0" r="0" b="0"/>
              <a:pathLst>
                <a:path w="30429" h="106390">
                  <a:moveTo>
                    <a:pt x="0" y="30189"/>
                  </a:moveTo>
                  <a:lnTo>
                    <a:pt x="0" y="30189"/>
                  </a:lnTo>
                  <a:lnTo>
                    <a:pt x="8788" y="16374"/>
                  </a:lnTo>
                  <a:lnTo>
                    <a:pt x="22768" y="1951"/>
                  </a:lnTo>
                  <a:lnTo>
                    <a:pt x="27288" y="0"/>
                  </a:lnTo>
                  <a:lnTo>
                    <a:pt x="28775" y="185"/>
                  </a:lnTo>
                  <a:lnTo>
                    <a:pt x="29767" y="1014"/>
                  </a:lnTo>
                  <a:lnTo>
                    <a:pt x="30428" y="2272"/>
                  </a:lnTo>
                  <a:lnTo>
                    <a:pt x="22787" y="37732"/>
                  </a:lnTo>
                  <a:lnTo>
                    <a:pt x="14693" y="84204"/>
                  </a:lnTo>
                  <a:lnTo>
                    <a:pt x="12700" y="106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4353"/>
            <p:cNvSpPr/>
            <p:nvPr>
              <p:custDataLst>
                <p:tags r:id="rId24"/>
              </p:custDataLst>
            </p:nvPr>
          </p:nvSpPr>
          <p:spPr>
            <a:xfrm>
              <a:off x="5181600" y="654050"/>
              <a:ext cx="158751" cy="6351"/>
            </a:xfrm>
            <a:custGeom>
              <a:avLst/>
              <a:gdLst/>
              <a:ahLst/>
              <a:cxnLst/>
              <a:rect l="0" t="0" r="0" b="0"/>
              <a:pathLst>
                <a:path w="158751" h="6351">
                  <a:moveTo>
                    <a:pt x="0" y="6350"/>
                  </a:moveTo>
                  <a:lnTo>
                    <a:pt x="0" y="6350"/>
                  </a:lnTo>
                  <a:lnTo>
                    <a:pt x="6742" y="2979"/>
                  </a:lnTo>
                  <a:lnTo>
                    <a:pt x="48420" y="588"/>
                  </a:lnTo>
                  <a:lnTo>
                    <a:pt x="80787" y="262"/>
                  </a:lnTo>
                  <a:lnTo>
                    <a:pt x="127967" y="77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4354"/>
            <p:cNvSpPr/>
            <p:nvPr>
              <p:custDataLst>
                <p:tags r:id="rId25"/>
              </p:custDataLst>
            </p:nvPr>
          </p:nvSpPr>
          <p:spPr>
            <a:xfrm>
              <a:off x="4977988" y="453077"/>
              <a:ext cx="347696" cy="370077"/>
            </a:xfrm>
            <a:custGeom>
              <a:avLst/>
              <a:gdLst/>
              <a:ahLst/>
              <a:cxnLst/>
              <a:rect l="0" t="0" r="0" b="0"/>
              <a:pathLst>
                <a:path w="347696" h="370077">
                  <a:moveTo>
                    <a:pt x="146462" y="239073"/>
                  </a:moveTo>
                  <a:lnTo>
                    <a:pt x="146462" y="239073"/>
                  </a:lnTo>
                  <a:lnTo>
                    <a:pt x="123858" y="234047"/>
                  </a:lnTo>
                  <a:lnTo>
                    <a:pt x="107488" y="234722"/>
                  </a:lnTo>
                  <a:lnTo>
                    <a:pt x="60604" y="250417"/>
                  </a:lnTo>
                  <a:lnTo>
                    <a:pt x="34925" y="265281"/>
                  </a:lnTo>
                  <a:lnTo>
                    <a:pt x="14105" y="283647"/>
                  </a:lnTo>
                  <a:lnTo>
                    <a:pt x="2970" y="307332"/>
                  </a:lnTo>
                  <a:lnTo>
                    <a:pt x="0" y="320562"/>
                  </a:lnTo>
                  <a:lnTo>
                    <a:pt x="2346" y="340907"/>
                  </a:lnTo>
                  <a:lnTo>
                    <a:pt x="5935" y="349296"/>
                  </a:lnTo>
                  <a:lnTo>
                    <a:pt x="17448" y="362379"/>
                  </a:lnTo>
                  <a:lnTo>
                    <a:pt x="24469" y="367844"/>
                  </a:lnTo>
                  <a:lnTo>
                    <a:pt x="32678" y="370076"/>
                  </a:lnTo>
                  <a:lnTo>
                    <a:pt x="51207" y="368793"/>
                  </a:lnTo>
                  <a:lnTo>
                    <a:pt x="81471" y="353395"/>
                  </a:lnTo>
                  <a:lnTo>
                    <a:pt x="123178" y="307287"/>
                  </a:lnTo>
                  <a:lnTo>
                    <a:pt x="124589" y="305715"/>
                  </a:lnTo>
                  <a:lnTo>
                    <a:pt x="125531" y="306079"/>
                  </a:lnTo>
                  <a:lnTo>
                    <a:pt x="136091" y="333452"/>
                  </a:lnTo>
                  <a:lnTo>
                    <a:pt x="139548" y="337976"/>
                  </a:lnTo>
                  <a:lnTo>
                    <a:pt x="149034" y="343002"/>
                  </a:lnTo>
                  <a:lnTo>
                    <a:pt x="154525" y="344342"/>
                  </a:lnTo>
                  <a:lnTo>
                    <a:pt x="170037" y="340187"/>
                  </a:lnTo>
                  <a:lnTo>
                    <a:pt x="179112" y="336116"/>
                  </a:lnTo>
                  <a:lnTo>
                    <a:pt x="208739" y="306789"/>
                  </a:lnTo>
                  <a:lnTo>
                    <a:pt x="233172" y="271286"/>
                  </a:lnTo>
                  <a:lnTo>
                    <a:pt x="261200" y="223756"/>
                  </a:lnTo>
                  <a:lnTo>
                    <a:pt x="276575" y="194290"/>
                  </a:lnTo>
                  <a:lnTo>
                    <a:pt x="292471" y="162651"/>
                  </a:lnTo>
                  <a:lnTo>
                    <a:pt x="305890" y="132386"/>
                  </a:lnTo>
                  <a:lnTo>
                    <a:pt x="317659" y="103037"/>
                  </a:lnTo>
                  <a:lnTo>
                    <a:pt x="328326" y="74299"/>
                  </a:lnTo>
                  <a:lnTo>
                    <a:pt x="342061" y="34842"/>
                  </a:lnTo>
                  <a:lnTo>
                    <a:pt x="347695" y="10720"/>
                  </a:lnTo>
                  <a:lnTo>
                    <a:pt x="346234" y="4288"/>
                  </a:lnTo>
                  <a:lnTo>
                    <a:pt x="343143" y="0"/>
                  </a:lnTo>
                  <a:lnTo>
                    <a:pt x="337555" y="2080"/>
                  </a:lnTo>
                  <a:lnTo>
                    <a:pt x="321938" y="17561"/>
                  </a:lnTo>
                  <a:lnTo>
                    <a:pt x="301357" y="50312"/>
                  </a:lnTo>
                  <a:lnTo>
                    <a:pt x="280215" y="95207"/>
                  </a:lnTo>
                  <a:lnTo>
                    <a:pt x="271614" y="121996"/>
                  </a:lnTo>
                  <a:lnTo>
                    <a:pt x="263763" y="150438"/>
                  </a:lnTo>
                  <a:lnTo>
                    <a:pt x="257824" y="177866"/>
                  </a:lnTo>
                  <a:lnTo>
                    <a:pt x="253159" y="204619"/>
                  </a:lnTo>
                  <a:lnTo>
                    <a:pt x="249343" y="230920"/>
                  </a:lnTo>
                  <a:lnTo>
                    <a:pt x="245104" y="275196"/>
                  </a:lnTo>
                  <a:lnTo>
                    <a:pt x="244630" y="310866"/>
                  </a:lnTo>
                  <a:lnTo>
                    <a:pt x="249124" y="336127"/>
                  </a:lnTo>
                  <a:lnTo>
                    <a:pt x="253709" y="344698"/>
                  </a:lnTo>
                  <a:lnTo>
                    <a:pt x="266329" y="356103"/>
                  </a:lnTo>
                  <a:lnTo>
                    <a:pt x="275057" y="358015"/>
                  </a:lnTo>
                  <a:lnTo>
                    <a:pt x="317912" y="3533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4355"/>
            <p:cNvSpPr/>
            <p:nvPr>
              <p:custDataLst>
                <p:tags r:id="rId26"/>
              </p:custDataLst>
            </p:nvPr>
          </p:nvSpPr>
          <p:spPr>
            <a:xfrm>
              <a:off x="4762784" y="647548"/>
              <a:ext cx="166125" cy="177150"/>
            </a:xfrm>
            <a:custGeom>
              <a:avLst/>
              <a:gdLst/>
              <a:ahLst/>
              <a:cxnLst/>
              <a:rect l="0" t="0" r="0" b="0"/>
              <a:pathLst>
                <a:path w="166125" h="177150">
                  <a:moveTo>
                    <a:pt x="18766" y="31902"/>
                  </a:moveTo>
                  <a:lnTo>
                    <a:pt x="18766" y="31902"/>
                  </a:lnTo>
                  <a:lnTo>
                    <a:pt x="15395" y="28531"/>
                  </a:lnTo>
                  <a:lnTo>
                    <a:pt x="14402" y="28244"/>
                  </a:lnTo>
                  <a:lnTo>
                    <a:pt x="13740" y="28758"/>
                  </a:lnTo>
                  <a:lnTo>
                    <a:pt x="13299" y="29806"/>
                  </a:lnTo>
                  <a:lnTo>
                    <a:pt x="12493" y="73813"/>
                  </a:lnTo>
                  <a:lnTo>
                    <a:pt x="9069" y="112602"/>
                  </a:lnTo>
                  <a:lnTo>
                    <a:pt x="5953" y="157700"/>
                  </a:lnTo>
                  <a:lnTo>
                    <a:pt x="1877" y="175087"/>
                  </a:lnTo>
                  <a:lnTo>
                    <a:pt x="1157" y="176748"/>
                  </a:lnTo>
                  <a:lnTo>
                    <a:pt x="676" y="177149"/>
                  </a:lnTo>
                  <a:lnTo>
                    <a:pt x="0" y="167601"/>
                  </a:lnTo>
                  <a:lnTo>
                    <a:pt x="5547" y="128086"/>
                  </a:lnTo>
                  <a:lnTo>
                    <a:pt x="11950" y="96523"/>
                  </a:lnTo>
                  <a:lnTo>
                    <a:pt x="21381" y="61328"/>
                  </a:lnTo>
                  <a:lnTo>
                    <a:pt x="36709" y="17102"/>
                  </a:lnTo>
                  <a:lnTo>
                    <a:pt x="41312" y="7219"/>
                  </a:lnTo>
                  <a:lnTo>
                    <a:pt x="45791" y="2041"/>
                  </a:lnTo>
                  <a:lnTo>
                    <a:pt x="50189" y="0"/>
                  </a:lnTo>
                  <a:lnTo>
                    <a:pt x="54530" y="51"/>
                  </a:lnTo>
                  <a:lnTo>
                    <a:pt x="58131" y="4318"/>
                  </a:lnTo>
                  <a:lnTo>
                    <a:pt x="64013" y="20348"/>
                  </a:lnTo>
                  <a:lnTo>
                    <a:pt x="64105" y="64427"/>
                  </a:lnTo>
                  <a:lnTo>
                    <a:pt x="63333" y="111767"/>
                  </a:lnTo>
                  <a:lnTo>
                    <a:pt x="63250" y="119222"/>
                  </a:lnTo>
                  <a:lnTo>
                    <a:pt x="84267" y="81939"/>
                  </a:lnTo>
                  <a:lnTo>
                    <a:pt x="108651" y="45474"/>
                  </a:lnTo>
                  <a:lnTo>
                    <a:pt x="145673" y="7641"/>
                  </a:lnTo>
                  <a:lnTo>
                    <a:pt x="155838" y="3010"/>
                  </a:lnTo>
                  <a:lnTo>
                    <a:pt x="159536" y="4174"/>
                  </a:lnTo>
                  <a:lnTo>
                    <a:pt x="165527" y="11112"/>
                  </a:lnTo>
                  <a:lnTo>
                    <a:pt x="166124" y="40402"/>
                  </a:lnTo>
                  <a:lnTo>
                    <a:pt x="161832" y="76989"/>
                  </a:lnTo>
                  <a:lnTo>
                    <a:pt x="164816" y="1335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4356"/>
            <p:cNvSpPr/>
            <p:nvPr>
              <p:custDataLst>
                <p:tags r:id="rId27"/>
              </p:custDataLst>
            </p:nvPr>
          </p:nvSpPr>
          <p:spPr>
            <a:xfrm>
              <a:off x="4654550" y="565150"/>
              <a:ext cx="1" cy="31751"/>
            </a:xfrm>
            <a:custGeom>
              <a:avLst/>
              <a:gdLst/>
              <a:ahLst/>
              <a:cxnLst/>
              <a:rect l="0" t="0" r="0" b="0"/>
              <a:pathLst>
                <a:path w="1" h="31751">
                  <a:moveTo>
                    <a:pt x="0" y="31750"/>
                  </a:moveTo>
                  <a:lnTo>
                    <a:pt x="0" y="317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4357"/>
            <p:cNvSpPr/>
            <p:nvPr>
              <p:custDataLst>
                <p:tags r:id="rId28"/>
              </p:custDataLst>
            </p:nvPr>
          </p:nvSpPr>
          <p:spPr>
            <a:xfrm>
              <a:off x="4648200" y="673100"/>
              <a:ext cx="6351" cy="146051"/>
            </a:xfrm>
            <a:custGeom>
              <a:avLst/>
              <a:gdLst/>
              <a:ahLst/>
              <a:cxnLst/>
              <a:rect l="0" t="0" r="0" b="0"/>
              <a:pathLst>
                <a:path w="6351" h="146051">
                  <a:moveTo>
                    <a:pt x="0" y="0"/>
                  </a:moveTo>
                  <a:lnTo>
                    <a:pt x="0" y="0"/>
                  </a:lnTo>
                  <a:lnTo>
                    <a:pt x="4364" y="43338"/>
                  </a:lnTo>
                  <a:lnTo>
                    <a:pt x="5958" y="88053"/>
                  </a:lnTo>
                  <a:lnTo>
                    <a:pt x="6298" y="133813"/>
                  </a:lnTo>
                  <a:lnTo>
                    <a:pt x="635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4358"/>
            <p:cNvSpPr/>
            <p:nvPr>
              <p:custDataLst>
                <p:tags r:id="rId29"/>
              </p:custDataLst>
            </p:nvPr>
          </p:nvSpPr>
          <p:spPr>
            <a:xfrm>
              <a:off x="4410430" y="654050"/>
              <a:ext cx="161571" cy="25401"/>
            </a:xfrm>
            <a:custGeom>
              <a:avLst/>
              <a:gdLst/>
              <a:ahLst/>
              <a:cxnLst/>
              <a:rect l="0" t="0" r="0" b="0"/>
              <a:pathLst>
                <a:path w="161571" h="25401">
                  <a:moveTo>
                    <a:pt x="21870" y="25400"/>
                  </a:moveTo>
                  <a:lnTo>
                    <a:pt x="21870" y="25400"/>
                  </a:lnTo>
                  <a:lnTo>
                    <a:pt x="0" y="19933"/>
                  </a:lnTo>
                  <a:lnTo>
                    <a:pt x="14371" y="15941"/>
                  </a:lnTo>
                  <a:lnTo>
                    <a:pt x="57826" y="10289"/>
                  </a:lnTo>
                  <a:lnTo>
                    <a:pt x="97353" y="6219"/>
                  </a:lnTo>
                  <a:lnTo>
                    <a:pt x="1615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4359"/>
            <p:cNvSpPr/>
            <p:nvPr>
              <p:custDataLst>
                <p:tags r:id="rId30"/>
              </p:custDataLst>
            </p:nvPr>
          </p:nvSpPr>
          <p:spPr>
            <a:xfrm>
              <a:off x="4473291" y="438150"/>
              <a:ext cx="92360" cy="397006"/>
            </a:xfrm>
            <a:custGeom>
              <a:avLst/>
              <a:gdLst/>
              <a:ahLst/>
              <a:cxnLst/>
              <a:rect l="0" t="0" r="0" b="0"/>
              <a:pathLst>
                <a:path w="92360" h="397006">
                  <a:moveTo>
                    <a:pt x="92359" y="0"/>
                  </a:moveTo>
                  <a:lnTo>
                    <a:pt x="92359" y="0"/>
                  </a:lnTo>
                  <a:lnTo>
                    <a:pt x="88988" y="3371"/>
                  </a:lnTo>
                  <a:lnTo>
                    <a:pt x="68824" y="48021"/>
                  </a:lnTo>
                  <a:lnTo>
                    <a:pt x="55087" y="83432"/>
                  </a:lnTo>
                  <a:lnTo>
                    <a:pt x="41927" y="129744"/>
                  </a:lnTo>
                  <a:lnTo>
                    <a:pt x="35454" y="155640"/>
                  </a:lnTo>
                  <a:lnTo>
                    <a:pt x="29022" y="182782"/>
                  </a:lnTo>
                  <a:lnTo>
                    <a:pt x="22618" y="210755"/>
                  </a:lnTo>
                  <a:lnTo>
                    <a:pt x="16937" y="237164"/>
                  </a:lnTo>
                  <a:lnTo>
                    <a:pt x="11739" y="262532"/>
                  </a:lnTo>
                  <a:lnTo>
                    <a:pt x="3611" y="309297"/>
                  </a:lnTo>
                  <a:lnTo>
                    <a:pt x="0" y="348897"/>
                  </a:lnTo>
                  <a:lnTo>
                    <a:pt x="4707" y="386069"/>
                  </a:lnTo>
                  <a:lnTo>
                    <a:pt x="9230" y="392141"/>
                  </a:lnTo>
                  <a:lnTo>
                    <a:pt x="15068" y="395483"/>
                  </a:lnTo>
                  <a:lnTo>
                    <a:pt x="21782" y="397005"/>
                  </a:lnTo>
                  <a:lnTo>
                    <a:pt x="40530" y="389289"/>
                  </a:lnTo>
                  <a:lnTo>
                    <a:pt x="73309" y="368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4360"/>
            <p:cNvSpPr/>
            <p:nvPr>
              <p:custDataLst>
                <p:tags r:id="rId31"/>
              </p:custDataLst>
            </p:nvPr>
          </p:nvSpPr>
          <p:spPr>
            <a:xfrm>
              <a:off x="4291829" y="643115"/>
              <a:ext cx="115072" cy="188285"/>
            </a:xfrm>
            <a:custGeom>
              <a:avLst/>
              <a:gdLst/>
              <a:ahLst/>
              <a:cxnLst/>
              <a:rect l="0" t="0" r="0" b="0"/>
              <a:pathLst>
                <a:path w="115072" h="188285">
                  <a:moveTo>
                    <a:pt x="115071" y="10935"/>
                  </a:moveTo>
                  <a:lnTo>
                    <a:pt x="115071" y="10935"/>
                  </a:lnTo>
                  <a:lnTo>
                    <a:pt x="94087" y="2207"/>
                  </a:lnTo>
                  <a:lnTo>
                    <a:pt x="76347" y="0"/>
                  </a:lnTo>
                  <a:lnTo>
                    <a:pt x="43154" y="5500"/>
                  </a:lnTo>
                  <a:lnTo>
                    <a:pt x="22665" y="17927"/>
                  </a:lnTo>
                  <a:lnTo>
                    <a:pt x="6974" y="33798"/>
                  </a:lnTo>
                  <a:lnTo>
                    <a:pt x="0" y="47907"/>
                  </a:lnTo>
                  <a:lnTo>
                    <a:pt x="257" y="54633"/>
                  </a:lnTo>
                  <a:lnTo>
                    <a:pt x="6187" y="67751"/>
                  </a:lnTo>
                  <a:lnTo>
                    <a:pt x="53652" y="109527"/>
                  </a:lnTo>
                  <a:lnTo>
                    <a:pt x="75706" y="130694"/>
                  </a:lnTo>
                  <a:lnTo>
                    <a:pt x="83464" y="145770"/>
                  </a:lnTo>
                  <a:lnTo>
                    <a:pt x="85533" y="153742"/>
                  </a:lnTo>
                  <a:lnTo>
                    <a:pt x="84069" y="168244"/>
                  </a:lnTo>
                  <a:lnTo>
                    <a:pt x="81703" y="175074"/>
                  </a:lnTo>
                  <a:lnTo>
                    <a:pt x="77303" y="180333"/>
                  </a:lnTo>
                  <a:lnTo>
                    <a:pt x="64889" y="188058"/>
                  </a:lnTo>
                  <a:lnTo>
                    <a:pt x="59744" y="188284"/>
                  </a:lnTo>
                  <a:lnTo>
                    <a:pt x="55608" y="186318"/>
                  </a:lnTo>
                  <a:lnTo>
                    <a:pt x="45221" y="176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4361"/>
            <p:cNvSpPr/>
            <p:nvPr>
              <p:custDataLst>
                <p:tags r:id="rId32"/>
              </p:custDataLst>
            </p:nvPr>
          </p:nvSpPr>
          <p:spPr>
            <a:xfrm>
              <a:off x="4070350" y="648080"/>
              <a:ext cx="171451" cy="186547"/>
            </a:xfrm>
            <a:custGeom>
              <a:avLst/>
              <a:gdLst/>
              <a:ahLst/>
              <a:cxnLst/>
              <a:rect l="0" t="0" r="0" b="0"/>
              <a:pathLst>
                <a:path w="171451" h="186547">
                  <a:moveTo>
                    <a:pt x="0" y="56770"/>
                  </a:moveTo>
                  <a:lnTo>
                    <a:pt x="0" y="56770"/>
                  </a:lnTo>
                  <a:lnTo>
                    <a:pt x="3371" y="60141"/>
                  </a:lnTo>
                  <a:lnTo>
                    <a:pt x="15580" y="65608"/>
                  </a:lnTo>
                  <a:lnTo>
                    <a:pt x="39345" y="64955"/>
                  </a:lnTo>
                  <a:lnTo>
                    <a:pt x="75471" y="53551"/>
                  </a:lnTo>
                  <a:lnTo>
                    <a:pt x="107342" y="33395"/>
                  </a:lnTo>
                  <a:lnTo>
                    <a:pt x="118263" y="19570"/>
                  </a:lnTo>
                  <a:lnTo>
                    <a:pt x="121176" y="12920"/>
                  </a:lnTo>
                  <a:lnTo>
                    <a:pt x="121000" y="7781"/>
                  </a:lnTo>
                  <a:lnTo>
                    <a:pt x="118767" y="3650"/>
                  </a:lnTo>
                  <a:lnTo>
                    <a:pt x="115161" y="190"/>
                  </a:lnTo>
                  <a:lnTo>
                    <a:pt x="108524" y="0"/>
                  </a:lnTo>
                  <a:lnTo>
                    <a:pt x="89860" y="5433"/>
                  </a:lnTo>
                  <a:lnTo>
                    <a:pt x="52182" y="37247"/>
                  </a:lnTo>
                  <a:lnTo>
                    <a:pt x="19851" y="79051"/>
                  </a:lnTo>
                  <a:lnTo>
                    <a:pt x="8823" y="108065"/>
                  </a:lnTo>
                  <a:lnTo>
                    <a:pt x="6037" y="135307"/>
                  </a:lnTo>
                  <a:lnTo>
                    <a:pt x="11855" y="156822"/>
                  </a:lnTo>
                  <a:lnTo>
                    <a:pt x="27141" y="172028"/>
                  </a:lnTo>
                  <a:lnTo>
                    <a:pt x="37144" y="178059"/>
                  </a:lnTo>
                  <a:lnTo>
                    <a:pt x="78190" y="186546"/>
                  </a:lnTo>
                  <a:lnTo>
                    <a:pt x="113538" y="182887"/>
                  </a:lnTo>
                  <a:lnTo>
                    <a:pt x="171450" y="171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8" name="SMARTInkShape-Group776"/>
          <p:cNvGrpSpPr/>
          <p:nvPr/>
        </p:nvGrpSpPr>
        <p:grpSpPr>
          <a:xfrm>
            <a:off x="2527868" y="464956"/>
            <a:ext cx="1076586" cy="584874"/>
            <a:chOff x="2527868" y="464956"/>
            <a:chExt cx="1076586" cy="584874"/>
          </a:xfrm>
        </p:grpSpPr>
        <p:sp>
          <p:nvSpPr>
            <p:cNvPr id="210" name="SMARTInkShape-4362"/>
            <p:cNvSpPr/>
            <p:nvPr>
              <p:custDataLst>
                <p:tags r:id="rId12"/>
              </p:custDataLst>
            </p:nvPr>
          </p:nvSpPr>
          <p:spPr>
            <a:xfrm>
              <a:off x="3306413" y="632649"/>
              <a:ext cx="298041" cy="417181"/>
            </a:xfrm>
            <a:custGeom>
              <a:avLst/>
              <a:gdLst/>
              <a:ahLst/>
              <a:cxnLst/>
              <a:rect l="0" t="0" r="0" b="0"/>
              <a:pathLst>
                <a:path w="298041" h="417181">
                  <a:moveTo>
                    <a:pt x="27337" y="78551"/>
                  </a:moveTo>
                  <a:lnTo>
                    <a:pt x="27337" y="78551"/>
                  </a:lnTo>
                  <a:lnTo>
                    <a:pt x="5517" y="73481"/>
                  </a:lnTo>
                  <a:lnTo>
                    <a:pt x="0" y="69713"/>
                  </a:lnTo>
                  <a:lnTo>
                    <a:pt x="1351" y="67720"/>
                  </a:lnTo>
                  <a:lnTo>
                    <a:pt x="38070" y="53981"/>
                  </a:lnTo>
                  <a:lnTo>
                    <a:pt x="79828" y="35444"/>
                  </a:lnTo>
                  <a:lnTo>
                    <a:pt x="113461" y="20117"/>
                  </a:lnTo>
                  <a:lnTo>
                    <a:pt x="160570" y="3146"/>
                  </a:lnTo>
                  <a:lnTo>
                    <a:pt x="187463" y="0"/>
                  </a:lnTo>
                  <a:lnTo>
                    <a:pt x="191238" y="783"/>
                  </a:lnTo>
                  <a:lnTo>
                    <a:pt x="192343" y="4834"/>
                  </a:lnTo>
                  <a:lnTo>
                    <a:pt x="183819" y="46405"/>
                  </a:lnTo>
                  <a:lnTo>
                    <a:pt x="180945" y="70202"/>
                  </a:lnTo>
                  <a:lnTo>
                    <a:pt x="181954" y="75807"/>
                  </a:lnTo>
                  <a:lnTo>
                    <a:pt x="186837" y="83917"/>
                  </a:lnTo>
                  <a:lnTo>
                    <a:pt x="191526" y="85656"/>
                  </a:lnTo>
                  <a:lnTo>
                    <a:pt x="204262" y="85707"/>
                  </a:lnTo>
                  <a:lnTo>
                    <a:pt x="223928" y="78398"/>
                  </a:lnTo>
                  <a:lnTo>
                    <a:pt x="243160" y="60553"/>
                  </a:lnTo>
                  <a:lnTo>
                    <a:pt x="255522" y="40763"/>
                  </a:lnTo>
                  <a:lnTo>
                    <a:pt x="257399" y="35416"/>
                  </a:lnTo>
                  <a:lnTo>
                    <a:pt x="256911" y="34977"/>
                  </a:lnTo>
                  <a:lnTo>
                    <a:pt x="249484" y="47845"/>
                  </a:lnTo>
                  <a:lnTo>
                    <a:pt x="244471" y="92685"/>
                  </a:lnTo>
                  <a:lnTo>
                    <a:pt x="245719" y="136753"/>
                  </a:lnTo>
                  <a:lnTo>
                    <a:pt x="253512" y="173798"/>
                  </a:lnTo>
                  <a:lnTo>
                    <a:pt x="264031" y="213781"/>
                  </a:lnTo>
                  <a:lnTo>
                    <a:pt x="276468" y="255070"/>
                  </a:lnTo>
                  <a:lnTo>
                    <a:pt x="291402" y="296939"/>
                  </a:lnTo>
                  <a:lnTo>
                    <a:pt x="298040" y="333422"/>
                  </a:lnTo>
                  <a:lnTo>
                    <a:pt x="296522" y="365394"/>
                  </a:lnTo>
                  <a:lnTo>
                    <a:pt x="286439" y="393714"/>
                  </a:lnTo>
                  <a:lnTo>
                    <a:pt x="277683" y="403665"/>
                  </a:lnTo>
                  <a:lnTo>
                    <a:pt x="254784" y="416604"/>
                  </a:lnTo>
                  <a:lnTo>
                    <a:pt x="230024" y="417180"/>
                  </a:lnTo>
                  <a:lnTo>
                    <a:pt x="192437" y="408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4363"/>
            <p:cNvSpPr/>
            <p:nvPr>
              <p:custDataLst>
                <p:tags r:id="rId13"/>
              </p:custDataLst>
            </p:nvPr>
          </p:nvSpPr>
          <p:spPr>
            <a:xfrm>
              <a:off x="3383395" y="464956"/>
              <a:ext cx="90056" cy="359903"/>
            </a:xfrm>
            <a:custGeom>
              <a:avLst/>
              <a:gdLst/>
              <a:ahLst/>
              <a:cxnLst/>
              <a:rect l="0" t="0" r="0" b="0"/>
              <a:pathLst>
                <a:path w="90056" h="359903">
                  <a:moveTo>
                    <a:pt x="64655" y="17644"/>
                  </a:moveTo>
                  <a:lnTo>
                    <a:pt x="64655" y="17644"/>
                  </a:lnTo>
                  <a:lnTo>
                    <a:pt x="64655" y="3338"/>
                  </a:lnTo>
                  <a:lnTo>
                    <a:pt x="63949" y="1757"/>
                  </a:lnTo>
                  <a:lnTo>
                    <a:pt x="62773" y="703"/>
                  </a:lnTo>
                  <a:lnTo>
                    <a:pt x="61284" y="0"/>
                  </a:lnTo>
                  <a:lnTo>
                    <a:pt x="60291" y="2353"/>
                  </a:lnTo>
                  <a:lnTo>
                    <a:pt x="54934" y="35816"/>
                  </a:lnTo>
                  <a:lnTo>
                    <a:pt x="47635" y="69465"/>
                  </a:lnTo>
                  <a:lnTo>
                    <a:pt x="37335" y="112642"/>
                  </a:lnTo>
                  <a:lnTo>
                    <a:pt x="30919" y="136715"/>
                  </a:lnTo>
                  <a:lnTo>
                    <a:pt x="23820" y="161936"/>
                  </a:lnTo>
                  <a:lnTo>
                    <a:pt x="16265" y="187922"/>
                  </a:lnTo>
                  <a:lnTo>
                    <a:pt x="10523" y="212301"/>
                  </a:lnTo>
                  <a:lnTo>
                    <a:pt x="2261" y="258205"/>
                  </a:lnTo>
                  <a:lnTo>
                    <a:pt x="0" y="294599"/>
                  </a:lnTo>
                  <a:lnTo>
                    <a:pt x="2694" y="333244"/>
                  </a:lnTo>
                  <a:lnTo>
                    <a:pt x="4298" y="342344"/>
                  </a:lnTo>
                  <a:lnTo>
                    <a:pt x="8189" y="349116"/>
                  </a:lnTo>
                  <a:lnTo>
                    <a:pt x="20039" y="358522"/>
                  </a:lnTo>
                  <a:lnTo>
                    <a:pt x="27855" y="359902"/>
                  </a:lnTo>
                  <a:lnTo>
                    <a:pt x="45948" y="357672"/>
                  </a:lnTo>
                  <a:lnTo>
                    <a:pt x="72596" y="345111"/>
                  </a:lnTo>
                  <a:lnTo>
                    <a:pt x="78415" y="338967"/>
                  </a:lnTo>
                  <a:lnTo>
                    <a:pt x="90055" y="3097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4364"/>
            <p:cNvSpPr/>
            <p:nvPr>
              <p:custDataLst>
                <p:tags r:id="rId14"/>
              </p:custDataLst>
            </p:nvPr>
          </p:nvSpPr>
          <p:spPr>
            <a:xfrm>
              <a:off x="3263900" y="609600"/>
              <a:ext cx="6351" cy="146051"/>
            </a:xfrm>
            <a:custGeom>
              <a:avLst/>
              <a:gdLst/>
              <a:ahLst/>
              <a:cxnLst/>
              <a:rect l="0" t="0" r="0" b="0"/>
              <a:pathLst>
                <a:path w="6351" h="146051">
                  <a:moveTo>
                    <a:pt x="0" y="146050"/>
                  </a:moveTo>
                  <a:lnTo>
                    <a:pt x="0" y="146050"/>
                  </a:lnTo>
                  <a:lnTo>
                    <a:pt x="3371" y="102227"/>
                  </a:lnTo>
                  <a:lnTo>
                    <a:pt x="5026" y="65660"/>
                  </a:lnTo>
                  <a:lnTo>
                    <a:pt x="5957" y="24629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4365"/>
            <p:cNvSpPr/>
            <p:nvPr>
              <p:custDataLst>
                <p:tags r:id="rId15"/>
              </p:custDataLst>
            </p:nvPr>
          </p:nvSpPr>
          <p:spPr>
            <a:xfrm>
              <a:off x="3238500" y="717550"/>
              <a:ext cx="12701" cy="139701"/>
            </a:xfrm>
            <a:custGeom>
              <a:avLst/>
              <a:gdLst/>
              <a:ahLst/>
              <a:cxnLst/>
              <a:rect l="0" t="0" r="0" b="0"/>
              <a:pathLst>
                <a:path w="12701" h="139701">
                  <a:moveTo>
                    <a:pt x="12700" y="0"/>
                  </a:moveTo>
                  <a:lnTo>
                    <a:pt x="12700" y="0"/>
                  </a:lnTo>
                  <a:lnTo>
                    <a:pt x="9329" y="39999"/>
                  </a:lnTo>
                  <a:lnTo>
                    <a:pt x="7233" y="76763"/>
                  </a:lnTo>
                  <a:lnTo>
                    <a:pt x="2160" y="122878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4366"/>
            <p:cNvSpPr/>
            <p:nvPr>
              <p:custDataLst>
                <p:tags r:id="rId16"/>
              </p:custDataLst>
            </p:nvPr>
          </p:nvSpPr>
          <p:spPr>
            <a:xfrm>
              <a:off x="3056984" y="703244"/>
              <a:ext cx="124367" cy="157485"/>
            </a:xfrm>
            <a:custGeom>
              <a:avLst/>
              <a:gdLst/>
              <a:ahLst/>
              <a:cxnLst/>
              <a:rect l="0" t="0" r="0" b="0"/>
              <a:pathLst>
                <a:path w="124367" h="157485">
                  <a:moveTo>
                    <a:pt x="124366" y="14306"/>
                  </a:moveTo>
                  <a:lnTo>
                    <a:pt x="124366" y="14306"/>
                  </a:lnTo>
                  <a:lnTo>
                    <a:pt x="107746" y="4872"/>
                  </a:lnTo>
                  <a:lnTo>
                    <a:pt x="91109" y="0"/>
                  </a:lnTo>
                  <a:lnTo>
                    <a:pt x="58538" y="3404"/>
                  </a:lnTo>
                  <a:lnTo>
                    <a:pt x="22076" y="16720"/>
                  </a:lnTo>
                  <a:lnTo>
                    <a:pt x="6467" y="28079"/>
                  </a:lnTo>
                  <a:lnTo>
                    <a:pt x="1317" y="34071"/>
                  </a:lnTo>
                  <a:lnTo>
                    <a:pt x="0" y="40183"/>
                  </a:lnTo>
                  <a:lnTo>
                    <a:pt x="1239" y="46374"/>
                  </a:lnTo>
                  <a:lnTo>
                    <a:pt x="4181" y="52618"/>
                  </a:lnTo>
                  <a:lnTo>
                    <a:pt x="16858" y="63319"/>
                  </a:lnTo>
                  <a:lnTo>
                    <a:pt x="61760" y="86743"/>
                  </a:lnTo>
                  <a:lnTo>
                    <a:pt x="74434" y="98006"/>
                  </a:lnTo>
                  <a:lnTo>
                    <a:pt x="86131" y="116247"/>
                  </a:lnTo>
                  <a:lnTo>
                    <a:pt x="86882" y="122483"/>
                  </a:lnTo>
                  <a:lnTo>
                    <a:pt x="83952" y="135057"/>
                  </a:lnTo>
                  <a:lnTo>
                    <a:pt x="76065" y="145819"/>
                  </a:lnTo>
                  <a:lnTo>
                    <a:pt x="70998" y="150665"/>
                  </a:lnTo>
                  <a:lnTo>
                    <a:pt x="57843" y="156049"/>
                  </a:lnTo>
                  <a:lnTo>
                    <a:pt x="50384" y="157484"/>
                  </a:lnTo>
                  <a:lnTo>
                    <a:pt x="45412" y="156325"/>
                  </a:lnTo>
                  <a:lnTo>
                    <a:pt x="42096" y="153435"/>
                  </a:lnTo>
                  <a:lnTo>
                    <a:pt x="35466" y="1413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4367"/>
            <p:cNvSpPr/>
            <p:nvPr>
              <p:custDataLst>
                <p:tags r:id="rId17"/>
              </p:custDataLst>
            </p:nvPr>
          </p:nvSpPr>
          <p:spPr>
            <a:xfrm>
              <a:off x="2918512" y="703933"/>
              <a:ext cx="91389" cy="170821"/>
            </a:xfrm>
            <a:custGeom>
              <a:avLst/>
              <a:gdLst/>
              <a:ahLst/>
              <a:cxnLst/>
              <a:rect l="0" t="0" r="0" b="0"/>
              <a:pathLst>
                <a:path w="91389" h="170821">
                  <a:moveTo>
                    <a:pt x="8838" y="51717"/>
                  </a:moveTo>
                  <a:lnTo>
                    <a:pt x="8838" y="51717"/>
                  </a:lnTo>
                  <a:lnTo>
                    <a:pt x="0" y="76136"/>
                  </a:lnTo>
                  <a:lnTo>
                    <a:pt x="1265" y="116826"/>
                  </a:lnTo>
                  <a:lnTo>
                    <a:pt x="2327" y="163441"/>
                  </a:lnTo>
                  <a:lnTo>
                    <a:pt x="2441" y="170820"/>
                  </a:lnTo>
                  <a:lnTo>
                    <a:pt x="6843" y="149667"/>
                  </a:lnTo>
                  <a:lnTo>
                    <a:pt x="8952" y="111627"/>
                  </a:lnTo>
                  <a:lnTo>
                    <a:pt x="11946" y="75992"/>
                  </a:lnTo>
                  <a:lnTo>
                    <a:pt x="20970" y="29746"/>
                  </a:lnTo>
                  <a:lnTo>
                    <a:pt x="30458" y="9967"/>
                  </a:lnTo>
                  <a:lnTo>
                    <a:pt x="35951" y="2717"/>
                  </a:lnTo>
                  <a:lnTo>
                    <a:pt x="41024" y="0"/>
                  </a:lnTo>
                  <a:lnTo>
                    <a:pt x="45818" y="306"/>
                  </a:lnTo>
                  <a:lnTo>
                    <a:pt x="50424" y="2626"/>
                  </a:lnTo>
                  <a:lnTo>
                    <a:pt x="57425" y="14612"/>
                  </a:lnTo>
                  <a:lnTo>
                    <a:pt x="67667" y="57793"/>
                  </a:lnTo>
                  <a:lnTo>
                    <a:pt x="74325" y="96086"/>
                  </a:lnTo>
                  <a:lnTo>
                    <a:pt x="85021" y="142078"/>
                  </a:lnTo>
                  <a:lnTo>
                    <a:pt x="91388" y="159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4368"/>
            <p:cNvSpPr/>
            <p:nvPr>
              <p:custDataLst>
                <p:tags r:id="rId18"/>
              </p:custDataLst>
            </p:nvPr>
          </p:nvSpPr>
          <p:spPr>
            <a:xfrm>
              <a:off x="2772515" y="710558"/>
              <a:ext cx="84986" cy="155179"/>
            </a:xfrm>
            <a:custGeom>
              <a:avLst/>
              <a:gdLst/>
              <a:ahLst/>
              <a:cxnLst/>
              <a:rect l="0" t="0" r="0" b="0"/>
              <a:pathLst>
                <a:path w="84986" h="155179">
                  <a:moveTo>
                    <a:pt x="27835" y="70492"/>
                  </a:moveTo>
                  <a:lnTo>
                    <a:pt x="27835" y="70492"/>
                  </a:lnTo>
                  <a:lnTo>
                    <a:pt x="27835" y="73863"/>
                  </a:lnTo>
                  <a:lnTo>
                    <a:pt x="29246" y="74150"/>
                  </a:lnTo>
                  <a:lnTo>
                    <a:pt x="34577" y="72588"/>
                  </a:lnTo>
                  <a:lnTo>
                    <a:pt x="45511" y="61000"/>
                  </a:lnTo>
                  <a:lnTo>
                    <a:pt x="54318" y="40790"/>
                  </a:lnTo>
                  <a:lnTo>
                    <a:pt x="58024" y="13557"/>
                  </a:lnTo>
                  <a:lnTo>
                    <a:pt x="56428" y="7135"/>
                  </a:lnTo>
                  <a:lnTo>
                    <a:pt x="53247" y="2854"/>
                  </a:lnTo>
                  <a:lnTo>
                    <a:pt x="49009" y="0"/>
                  </a:lnTo>
                  <a:lnTo>
                    <a:pt x="43363" y="1625"/>
                  </a:lnTo>
                  <a:lnTo>
                    <a:pt x="29562" y="12838"/>
                  </a:lnTo>
                  <a:lnTo>
                    <a:pt x="9297" y="45727"/>
                  </a:lnTo>
                  <a:lnTo>
                    <a:pt x="0" y="86751"/>
                  </a:lnTo>
                  <a:lnTo>
                    <a:pt x="3470" y="113702"/>
                  </a:lnTo>
                  <a:lnTo>
                    <a:pt x="7358" y="126815"/>
                  </a:lnTo>
                  <a:lnTo>
                    <a:pt x="14184" y="136968"/>
                  </a:lnTo>
                  <a:lnTo>
                    <a:pt x="33056" y="152013"/>
                  </a:lnTo>
                  <a:lnTo>
                    <a:pt x="43310" y="155178"/>
                  </a:lnTo>
                  <a:lnTo>
                    <a:pt x="84985" y="1530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4369"/>
            <p:cNvSpPr/>
            <p:nvPr>
              <p:custDataLst>
                <p:tags r:id="rId19"/>
              </p:custDataLst>
            </p:nvPr>
          </p:nvSpPr>
          <p:spPr>
            <a:xfrm>
              <a:off x="2527868" y="500023"/>
              <a:ext cx="183583" cy="403730"/>
            </a:xfrm>
            <a:custGeom>
              <a:avLst/>
              <a:gdLst/>
              <a:ahLst/>
              <a:cxnLst/>
              <a:rect l="0" t="0" r="0" b="0"/>
              <a:pathLst>
                <a:path w="183583" h="403730">
                  <a:moveTo>
                    <a:pt x="120082" y="281027"/>
                  </a:moveTo>
                  <a:lnTo>
                    <a:pt x="120082" y="281027"/>
                  </a:lnTo>
                  <a:lnTo>
                    <a:pt x="116711" y="277656"/>
                  </a:lnTo>
                  <a:lnTo>
                    <a:pt x="115056" y="274119"/>
                  </a:lnTo>
                  <a:lnTo>
                    <a:pt x="114615" y="272189"/>
                  </a:lnTo>
                  <a:lnTo>
                    <a:pt x="96133" y="250989"/>
                  </a:lnTo>
                  <a:lnTo>
                    <a:pt x="86155" y="246510"/>
                  </a:lnTo>
                  <a:lnTo>
                    <a:pt x="80530" y="245316"/>
                  </a:lnTo>
                  <a:lnTo>
                    <a:pt x="64874" y="251515"/>
                  </a:lnTo>
                  <a:lnTo>
                    <a:pt x="46156" y="265794"/>
                  </a:lnTo>
                  <a:lnTo>
                    <a:pt x="26078" y="288603"/>
                  </a:lnTo>
                  <a:lnTo>
                    <a:pt x="5054" y="335953"/>
                  </a:lnTo>
                  <a:lnTo>
                    <a:pt x="0" y="380087"/>
                  </a:lnTo>
                  <a:lnTo>
                    <a:pt x="4044" y="390106"/>
                  </a:lnTo>
                  <a:lnTo>
                    <a:pt x="10974" y="397491"/>
                  </a:lnTo>
                  <a:lnTo>
                    <a:pt x="19826" y="403119"/>
                  </a:lnTo>
                  <a:lnTo>
                    <a:pt x="44715" y="403729"/>
                  </a:lnTo>
                  <a:lnTo>
                    <a:pt x="73180" y="394828"/>
                  </a:lnTo>
                  <a:lnTo>
                    <a:pt x="99942" y="376761"/>
                  </a:lnTo>
                  <a:lnTo>
                    <a:pt x="124066" y="345212"/>
                  </a:lnTo>
                  <a:lnTo>
                    <a:pt x="145136" y="303204"/>
                  </a:lnTo>
                  <a:lnTo>
                    <a:pt x="153718" y="278173"/>
                  </a:lnTo>
                  <a:lnTo>
                    <a:pt x="161556" y="251607"/>
                  </a:lnTo>
                  <a:lnTo>
                    <a:pt x="166076" y="221197"/>
                  </a:lnTo>
                  <a:lnTo>
                    <a:pt x="168383" y="188224"/>
                  </a:lnTo>
                  <a:lnTo>
                    <a:pt x="169216" y="153542"/>
                  </a:lnTo>
                  <a:lnTo>
                    <a:pt x="169771" y="121248"/>
                  </a:lnTo>
                  <a:lnTo>
                    <a:pt x="170141" y="90546"/>
                  </a:lnTo>
                  <a:lnTo>
                    <a:pt x="170388" y="60907"/>
                  </a:lnTo>
                  <a:lnTo>
                    <a:pt x="166900" y="22329"/>
                  </a:lnTo>
                  <a:lnTo>
                    <a:pt x="163994" y="9078"/>
                  </a:lnTo>
                  <a:lnTo>
                    <a:pt x="159234" y="2361"/>
                  </a:lnTo>
                  <a:lnTo>
                    <a:pt x="153239" y="0"/>
                  </a:lnTo>
                  <a:lnTo>
                    <a:pt x="146420" y="542"/>
                  </a:lnTo>
                  <a:lnTo>
                    <a:pt x="131317" y="16197"/>
                  </a:lnTo>
                  <a:lnTo>
                    <a:pt x="123339" y="28273"/>
                  </a:lnTo>
                  <a:lnTo>
                    <a:pt x="112593" y="66151"/>
                  </a:lnTo>
                  <a:lnTo>
                    <a:pt x="108739" y="89093"/>
                  </a:lnTo>
                  <a:lnTo>
                    <a:pt x="107581" y="114266"/>
                  </a:lnTo>
                  <a:lnTo>
                    <a:pt x="108221" y="140925"/>
                  </a:lnTo>
                  <a:lnTo>
                    <a:pt x="110058" y="168576"/>
                  </a:lnTo>
                  <a:lnTo>
                    <a:pt x="113399" y="195476"/>
                  </a:lnTo>
                  <a:lnTo>
                    <a:pt x="117743" y="221876"/>
                  </a:lnTo>
                  <a:lnTo>
                    <a:pt x="122756" y="247943"/>
                  </a:lnTo>
                  <a:lnTo>
                    <a:pt x="133971" y="290077"/>
                  </a:lnTo>
                  <a:lnTo>
                    <a:pt x="147421" y="322444"/>
                  </a:lnTo>
                  <a:lnTo>
                    <a:pt x="183582" y="3635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5" name="SMARTInkShape-Group777"/>
          <p:cNvGrpSpPr/>
          <p:nvPr/>
        </p:nvGrpSpPr>
        <p:grpSpPr>
          <a:xfrm>
            <a:off x="908050" y="533400"/>
            <a:ext cx="1051990" cy="433597"/>
            <a:chOff x="908050" y="533400"/>
            <a:chExt cx="1051990" cy="433597"/>
          </a:xfrm>
        </p:grpSpPr>
        <p:sp>
          <p:nvSpPr>
            <p:cNvPr id="219" name="SMARTInkShape-4370"/>
            <p:cNvSpPr/>
            <p:nvPr>
              <p:custDataLst>
                <p:tags r:id="rId6"/>
              </p:custDataLst>
            </p:nvPr>
          </p:nvSpPr>
          <p:spPr>
            <a:xfrm>
              <a:off x="1709327" y="549120"/>
              <a:ext cx="250713" cy="332156"/>
            </a:xfrm>
            <a:custGeom>
              <a:avLst/>
              <a:gdLst/>
              <a:ahLst/>
              <a:cxnLst/>
              <a:rect l="0" t="0" r="0" b="0"/>
              <a:pathLst>
                <a:path w="250713" h="332156">
                  <a:moveTo>
                    <a:pt x="11523" y="238280"/>
                  </a:moveTo>
                  <a:lnTo>
                    <a:pt x="11523" y="238280"/>
                  </a:lnTo>
                  <a:lnTo>
                    <a:pt x="14894" y="241651"/>
                  </a:lnTo>
                  <a:lnTo>
                    <a:pt x="27103" y="243747"/>
                  </a:lnTo>
                  <a:lnTo>
                    <a:pt x="47497" y="240997"/>
                  </a:lnTo>
                  <a:lnTo>
                    <a:pt x="74785" y="225601"/>
                  </a:lnTo>
                  <a:lnTo>
                    <a:pt x="87382" y="211008"/>
                  </a:lnTo>
                  <a:lnTo>
                    <a:pt x="93921" y="196526"/>
                  </a:lnTo>
                  <a:lnTo>
                    <a:pt x="94476" y="185385"/>
                  </a:lnTo>
                  <a:lnTo>
                    <a:pt x="90814" y="182556"/>
                  </a:lnTo>
                  <a:lnTo>
                    <a:pt x="77337" y="181293"/>
                  </a:lnTo>
                  <a:lnTo>
                    <a:pt x="57707" y="190610"/>
                  </a:lnTo>
                  <a:lnTo>
                    <a:pt x="36283" y="207921"/>
                  </a:lnTo>
                  <a:lnTo>
                    <a:pt x="10471" y="244729"/>
                  </a:lnTo>
                  <a:lnTo>
                    <a:pt x="942" y="270074"/>
                  </a:lnTo>
                  <a:lnTo>
                    <a:pt x="0" y="291687"/>
                  </a:lnTo>
                  <a:lnTo>
                    <a:pt x="1724" y="301401"/>
                  </a:lnTo>
                  <a:lnTo>
                    <a:pt x="11166" y="317839"/>
                  </a:lnTo>
                  <a:lnTo>
                    <a:pt x="17635" y="325186"/>
                  </a:lnTo>
                  <a:lnTo>
                    <a:pt x="26887" y="329379"/>
                  </a:lnTo>
                  <a:lnTo>
                    <a:pt x="50337" y="332155"/>
                  </a:lnTo>
                  <a:lnTo>
                    <a:pt x="91305" y="319639"/>
                  </a:lnTo>
                  <a:lnTo>
                    <a:pt x="123887" y="300075"/>
                  </a:lnTo>
                  <a:lnTo>
                    <a:pt x="158829" y="271389"/>
                  </a:lnTo>
                  <a:lnTo>
                    <a:pt x="193174" y="230417"/>
                  </a:lnTo>
                  <a:lnTo>
                    <a:pt x="207412" y="205521"/>
                  </a:lnTo>
                  <a:lnTo>
                    <a:pt x="219727" y="178341"/>
                  </a:lnTo>
                  <a:lnTo>
                    <a:pt x="230759" y="149637"/>
                  </a:lnTo>
                  <a:lnTo>
                    <a:pt x="238819" y="122740"/>
                  </a:lnTo>
                  <a:lnTo>
                    <a:pt x="244898" y="97048"/>
                  </a:lnTo>
                  <a:lnTo>
                    <a:pt x="250712" y="52744"/>
                  </a:lnTo>
                  <a:lnTo>
                    <a:pt x="246240" y="23645"/>
                  </a:lnTo>
                  <a:lnTo>
                    <a:pt x="237197" y="6950"/>
                  </a:lnTo>
                  <a:lnTo>
                    <a:pt x="231823" y="1510"/>
                  </a:lnTo>
                  <a:lnTo>
                    <a:pt x="224712" y="0"/>
                  </a:lnTo>
                  <a:lnTo>
                    <a:pt x="207403" y="3967"/>
                  </a:lnTo>
                  <a:lnTo>
                    <a:pt x="191714" y="22193"/>
                  </a:lnTo>
                  <a:lnTo>
                    <a:pt x="179097" y="51930"/>
                  </a:lnTo>
                  <a:lnTo>
                    <a:pt x="171137" y="93369"/>
                  </a:lnTo>
                  <a:lnTo>
                    <a:pt x="174655" y="138127"/>
                  </a:lnTo>
                  <a:lnTo>
                    <a:pt x="185626" y="182479"/>
                  </a:lnTo>
                  <a:lnTo>
                    <a:pt x="199910" y="223357"/>
                  </a:lnTo>
                  <a:lnTo>
                    <a:pt x="223818" y="268587"/>
                  </a:lnTo>
                  <a:lnTo>
                    <a:pt x="240123" y="2954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4371"/>
            <p:cNvSpPr/>
            <p:nvPr>
              <p:custDataLst>
                <p:tags r:id="rId7"/>
              </p:custDataLst>
            </p:nvPr>
          </p:nvSpPr>
          <p:spPr>
            <a:xfrm>
              <a:off x="1551545" y="742950"/>
              <a:ext cx="99456" cy="146051"/>
            </a:xfrm>
            <a:custGeom>
              <a:avLst/>
              <a:gdLst/>
              <a:ahLst/>
              <a:cxnLst/>
              <a:rect l="0" t="0" r="0" b="0"/>
              <a:pathLst>
                <a:path w="99456" h="146051">
                  <a:moveTo>
                    <a:pt x="4205" y="0"/>
                  </a:moveTo>
                  <a:lnTo>
                    <a:pt x="4205" y="0"/>
                  </a:lnTo>
                  <a:lnTo>
                    <a:pt x="7576" y="42716"/>
                  </a:lnTo>
                  <a:lnTo>
                    <a:pt x="9261" y="89106"/>
                  </a:lnTo>
                  <a:lnTo>
                    <a:pt x="5010" y="133569"/>
                  </a:lnTo>
                  <a:lnTo>
                    <a:pt x="4036" y="137729"/>
                  </a:lnTo>
                  <a:lnTo>
                    <a:pt x="2681" y="140503"/>
                  </a:lnTo>
                  <a:lnTo>
                    <a:pt x="1073" y="142352"/>
                  </a:lnTo>
                  <a:lnTo>
                    <a:pt x="0" y="140057"/>
                  </a:lnTo>
                  <a:lnTo>
                    <a:pt x="160" y="105381"/>
                  </a:lnTo>
                  <a:lnTo>
                    <a:pt x="4888" y="58976"/>
                  </a:lnTo>
                  <a:lnTo>
                    <a:pt x="12639" y="18180"/>
                  </a:lnTo>
                  <a:lnTo>
                    <a:pt x="19242" y="5258"/>
                  </a:lnTo>
                  <a:lnTo>
                    <a:pt x="21991" y="2800"/>
                  </a:lnTo>
                  <a:lnTo>
                    <a:pt x="24529" y="1866"/>
                  </a:lnTo>
                  <a:lnTo>
                    <a:pt x="32993" y="8355"/>
                  </a:lnTo>
                  <a:lnTo>
                    <a:pt x="59045" y="45630"/>
                  </a:lnTo>
                  <a:lnTo>
                    <a:pt x="76350" y="82900"/>
                  </a:lnTo>
                  <a:lnTo>
                    <a:pt x="92292" y="128518"/>
                  </a:lnTo>
                  <a:lnTo>
                    <a:pt x="99455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4372"/>
            <p:cNvSpPr/>
            <p:nvPr>
              <p:custDataLst>
                <p:tags r:id="rId8"/>
              </p:custDataLst>
            </p:nvPr>
          </p:nvSpPr>
          <p:spPr>
            <a:xfrm>
              <a:off x="1348892" y="742950"/>
              <a:ext cx="111609" cy="161355"/>
            </a:xfrm>
            <a:custGeom>
              <a:avLst/>
              <a:gdLst/>
              <a:ahLst/>
              <a:cxnLst/>
              <a:rect l="0" t="0" r="0" b="0"/>
              <a:pathLst>
                <a:path w="111609" h="161355">
                  <a:moveTo>
                    <a:pt x="3658" y="0"/>
                  </a:moveTo>
                  <a:lnTo>
                    <a:pt x="3658" y="0"/>
                  </a:lnTo>
                  <a:lnTo>
                    <a:pt x="287" y="0"/>
                  </a:lnTo>
                  <a:lnTo>
                    <a:pt x="0" y="706"/>
                  </a:lnTo>
                  <a:lnTo>
                    <a:pt x="1562" y="3371"/>
                  </a:lnTo>
                  <a:lnTo>
                    <a:pt x="42198" y="30507"/>
                  </a:lnTo>
                  <a:lnTo>
                    <a:pt x="68778" y="63916"/>
                  </a:lnTo>
                  <a:lnTo>
                    <a:pt x="84415" y="105094"/>
                  </a:lnTo>
                  <a:lnTo>
                    <a:pt x="86774" y="138462"/>
                  </a:lnTo>
                  <a:lnTo>
                    <a:pt x="82697" y="153496"/>
                  </a:lnTo>
                  <a:lnTo>
                    <a:pt x="79634" y="159481"/>
                  </a:lnTo>
                  <a:lnTo>
                    <a:pt x="75475" y="161354"/>
                  </a:lnTo>
                  <a:lnTo>
                    <a:pt x="70586" y="160486"/>
                  </a:lnTo>
                  <a:lnTo>
                    <a:pt x="65210" y="157790"/>
                  </a:lnTo>
                  <a:lnTo>
                    <a:pt x="55474" y="143507"/>
                  </a:lnTo>
                  <a:lnTo>
                    <a:pt x="47854" y="120931"/>
                  </a:lnTo>
                  <a:lnTo>
                    <a:pt x="44467" y="89730"/>
                  </a:lnTo>
                  <a:lnTo>
                    <a:pt x="50488" y="58460"/>
                  </a:lnTo>
                  <a:lnTo>
                    <a:pt x="61866" y="31627"/>
                  </a:lnTo>
                  <a:lnTo>
                    <a:pt x="73978" y="14997"/>
                  </a:lnTo>
                  <a:lnTo>
                    <a:pt x="80877" y="10704"/>
                  </a:lnTo>
                  <a:lnTo>
                    <a:pt x="11160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4373"/>
            <p:cNvSpPr/>
            <p:nvPr>
              <p:custDataLst>
                <p:tags r:id="rId9"/>
              </p:custDataLst>
            </p:nvPr>
          </p:nvSpPr>
          <p:spPr>
            <a:xfrm>
              <a:off x="1176815" y="752925"/>
              <a:ext cx="182086" cy="168915"/>
            </a:xfrm>
            <a:custGeom>
              <a:avLst/>
              <a:gdLst/>
              <a:ahLst/>
              <a:cxnLst/>
              <a:rect l="0" t="0" r="0" b="0"/>
              <a:pathLst>
                <a:path w="182086" h="168915">
                  <a:moveTo>
                    <a:pt x="16985" y="47175"/>
                  </a:moveTo>
                  <a:lnTo>
                    <a:pt x="16985" y="47175"/>
                  </a:lnTo>
                  <a:lnTo>
                    <a:pt x="11518" y="47175"/>
                  </a:lnTo>
                  <a:lnTo>
                    <a:pt x="14268" y="50546"/>
                  </a:lnTo>
                  <a:lnTo>
                    <a:pt x="26293" y="56013"/>
                  </a:lnTo>
                  <a:lnTo>
                    <a:pt x="39231" y="54396"/>
                  </a:lnTo>
                  <a:lnTo>
                    <a:pt x="73904" y="41859"/>
                  </a:lnTo>
                  <a:lnTo>
                    <a:pt x="86497" y="32112"/>
                  </a:lnTo>
                  <a:lnTo>
                    <a:pt x="90843" y="26550"/>
                  </a:lnTo>
                  <a:lnTo>
                    <a:pt x="92329" y="20725"/>
                  </a:lnTo>
                  <a:lnTo>
                    <a:pt x="90218" y="8608"/>
                  </a:lnTo>
                  <a:lnTo>
                    <a:pt x="86268" y="4531"/>
                  </a:lnTo>
                  <a:lnTo>
                    <a:pt x="74353" y="0"/>
                  </a:lnTo>
                  <a:lnTo>
                    <a:pt x="55888" y="5512"/>
                  </a:lnTo>
                  <a:lnTo>
                    <a:pt x="34981" y="18780"/>
                  </a:lnTo>
                  <a:lnTo>
                    <a:pt x="16281" y="38788"/>
                  </a:lnTo>
                  <a:lnTo>
                    <a:pt x="0" y="80595"/>
                  </a:lnTo>
                  <a:lnTo>
                    <a:pt x="969" y="110476"/>
                  </a:lnTo>
                  <a:lnTo>
                    <a:pt x="4191" y="125359"/>
                  </a:lnTo>
                  <a:lnTo>
                    <a:pt x="17178" y="147540"/>
                  </a:lnTo>
                  <a:lnTo>
                    <a:pt x="25581" y="156418"/>
                  </a:lnTo>
                  <a:lnTo>
                    <a:pt x="51850" y="166283"/>
                  </a:lnTo>
                  <a:lnTo>
                    <a:pt x="67745" y="168914"/>
                  </a:lnTo>
                  <a:lnTo>
                    <a:pt x="100458" y="164311"/>
                  </a:lnTo>
                  <a:lnTo>
                    <a:pt x="131695" y="152152"/>
                  </a:lnTo>
                  <a:lnTo>
                    <a:pt x="182085" y="117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4374"/>
            <p:cNvSpPr/>
            <p:nvPr>
              <p:custDataLst>
                <p:tags r:id="rId10"/>
              </p:custDataLst>
            </p:nvPr>
          </p:nvSpPr>
          <p:spPr>
            <a:xfrm>
              <a:off x="915401" y="555098"/>
              <a:ext cx="189500" cy="372003"/>
            </a:xfrm>
            <a:custGeom>
              <a:avLst/>
              <a:gdLst/>
              <a:ahLst/>
              <a:cxnLst/>
              <a:rect l="0" t="0" r="0" b="0"/>
              <a:pathLst>
                <a:path w="189500" h="372003">
                  <a:moveTo>
                    <a:pt x="176799" y="16402"/>
                  </a:moveTo>
                  <a:lnTo>
                    <a:pt x="176799" y="16402"/>
                  </a:lnTo>
                  <a:lnTo>
                    <a:pt x="181869" y="3310"/>
                  </a:lnTo>
                  <a:lnTo>
                    <a:pt x="185637" y="0"/>
                  </a:lnTo>
                  <a:lnTo>
                    <a:pt x="186219" y="528"/>
                  </a:lnTo>
                  <a:lnTo>
                    <a:pt x="184984" y="4879"/>
                  </a:lnTo>
                  <a:lnTo>
                    <a:pt x="165481" y="35789"/>
                  </a:lnTo>
                  <a:lnTo>
                    <a:pt x="130485" y="74044"/>
                  </a:lnTo>
                  <a:lnTo>
                    <a:pt x="88836" y="117364"/>
                  </a:lnTo>
                  <a:lnTo>
                    <a:pt x="45922" y="163517"/>
                  </a:lnTo>
                  <a:lnTo>
                    <a:pt x="4426" y="208027"/>
                  </a:lnTo>
                  <a:lnTo>
                    <a:pt x="501" y="216119"/>
                  </a:lnTo>
                  <a:lnTo>
                    <a:pt x="0" y="223630"/>
                  </a:lnTo>
                  <a:lnTo>
                    <a:pt x="5088" y="237620"/>
                  </a:lnTo>
                  <a:lnTo>
                    <a:pt x="29966" y="260767"/>
                  </a:lnTo>
                  <a:lnTo>
                    <a:pt x="74262" y="285500"/>
                  </a:lnTo>
                  <a:lnTo>
                    <a:pt x="117490" y="307331"/>
                  </a:lnTo>
                  <a:lnTo>
                    <a:pt x="162836" y="338740"/>
                  </a:lnTo>
                  <a:lnTo>
                    <a:pt x="189499" y="3720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4375"/>
            <p:cNvSpPr/>
            <p:nvPr>
              <p:custDataLst>
                <p:tags r:id="rId11"/>
              </p:custDataLst>
            </p:nvPr>
          </p:nvSpPr>
          <p:spPr>
            <a:xfrm>
              <a:off x="908050" y="533400"/>
              <a:ext cx="44451" cy="433597"/>
            </a:xfrm>
            <a:custGeom>
              <a:avLst/>
              <a:gdLst/>
              <a:ahLst/>
              <a:cxnLst/>
              <a:rect l="0" t="0" r="0" b="0"/>
              <a:pathLst>
                <a:path w="44451" h="433597">
                  <a:moveTo>
                    <a:pt x="0" y="0"/>
                  </a:moveTo>
                  <a:lnTo>
                    <a:pt x="0" y="0"/>
                  </a:lnTo>
                  <a:lnTo>
                    <a:pt x="1881" y="35156"/>
                  </a:lnTo>
                  <a:lnTo>
                    <a:pt x="5775" y="65719"/>
                  </a:lnTo>
                  <a:lnTo>
                    <a:pt x="12209" y="105173"/>
                  </a:lnTo>
                  <a:lnTo>
                    <a:pt x="15901" y="128677"/>
                  </a:lnTo>
                  <a:lnTo>
                    <a:pt x="19773" y="154223"/>
                  </a:lnTo>
                  <a:lnTo>
                    <a:pt x="23765" y="181132"/>
                  </a:lnTo>
                  <a:lnTo>
                    <a:pt x="27132" y="208949"/>
                  </a:lnTo>
                  <a:lnTo>
                    <a:pt x="30083" y="237372"/>
                  </a:lnTo>
                  <a:lnTo>
                    <a:pt x="32755" y="266198"/>
                  </a:lnTo>
                  <a:lnTo>
                    <a:pt x="35242" y="292471"/>
                  </a:lnTo>
                  <a:lnTo>
                    <a:pt x="37606" y="317042"/>
                  </a:lnTo>
                  <a:lnTo>
                    <a:pt x="41408" y="360335"/>
                  </a:lnTo>
                  <a:lnTo>
                    <a:pt x="43549" y="405686"/>
                  </a:lnTo>
                  <a:lnTo>
                    <a:pt x="44331" y="433596"/>
                  </a:lnTo>
                  <a:lnTo>
                    <a:pt x="44450" y="406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60608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0</Words>
  <Application>Microsoft Office PowerPoint</Application>
  <PresentationFormat>Custom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Anshul  Gandhi</dc:creator>
  <cp:lastModifiedBy>anshul</cp:lastModifiedBy>
  <cp:revision>6</cp:revision>
  <dcterms:created xsi:type="dcterms:W3CDTF">2019-02-25T20:56:46Z</dcterms:created>
  <dcterms:modified xsi:type="dcterms:W3CDTF">2019-02-27T22:32:11Z</dcterms:modified>
</cp:coreProperties>
</file>